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C33CA-5BA6-4293-9D8B-9BDB104E3A43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40EA6-6ED6-4E18-9109-F943895476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C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821" y="450849"/>
            <a:ext cx="4592878" cy="490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2076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P Kollár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doi:10.1111/j.1476-5381.2010.01171.x/bph.1171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7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4151" y="450850"/>
            <a:ext cx="7348148" cy="4933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2076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P Kollár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doi:10.1111/j.1476-5381.2010.01171.x/bph.1171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51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3810" y="450850"/>
            <a:ext cx="6600190" cy="4883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2076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P Kollár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doi:10.1111/j.1476-5381.2010.01171.x/bph.1171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70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933450"/>
            <a:ext cx="8248650" cy="3702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2076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P Kollár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doi:10.1111/j.1476-5381.2010.01171.x/bph.1171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92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704850"/>
            <a:ext cx="8248650" cy="4489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20762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smtClean="0">
                <a:solidFill>
                  <a:srgbClr val="231F20"/>
                </a:solidFill>
                <a:latin typeface="Calibri"/>
              </a:rPr>
              <a:t>From P Kollár et al. </a:t>
            </a:r>
            <a:r>
              <a:rPr lang="da-DK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doi:10.1111/j.1476-5381.2010.01171.x/bph.1171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2011-03-03T08:36:45Z</dcterms:created>
  <dcterms:modified xsi:type="dcterms:W3CDTF">2011-03-03T08:36:47Z</dcterms:modified>
</cp:coreProperties>
</file>