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77111-CE5A-4E24-94C0-28283230A4A9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59B82-4C1A-42FB-9D3E-D4A03C2967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4A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450850"/>
            <a:ext cx="8235950" cy="4921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4767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A Windisch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doi:10.1111/j.1476-5381.2010.01159.x/bph.1159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5E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0825" y="450850"/>
            <a:ext cx="1858274" cy="47815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4767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A Windisch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doi:10.1111/j.1476-5381.2010.01159.x/bph.1159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85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953" y="450850"/>
            <a:ext cx="7139747" cy="49593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4767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A Windisch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doi:10.1111/j.1476-5381.2010.01159.x/bph.1159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95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2191" y="450850"/>
            <a:ext cx="5616509" cy="4908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4767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A Windisch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doi:10.1111/j.1476-5381.2010.01159.x/bph.1159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A9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162050"/>
            <a:ext cx="8248650" cy="3282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4767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A Windisch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doi:10.1111/j.1476-5381.2010.01159.x/bph.1159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BF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8803" y="450849"/>
            <a:ext cx="3684696" cy="4743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4767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A Windisch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doi:10.1111/j.1476-5381.2010.01159.x/bph.1159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D7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327149"/>
            <a:ext cx="8235950" cy="2432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64767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A Windisch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doi:10.1111/j.1476-5381.2010.01159.x/bph.1159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2011-03-03T08:36:17Z</dcterms:created>
  <dcterms:modified xsi:type="dcterms:W3CDTF">2011-03-03T08:36:20Z</dcterms:modified>
</cp:coreProperties>
</file>