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A2052-36CE-4CFB-BE18-B192B84CFCC6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224BE-E8D9-47D4-ABFB-01EEE13C17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31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7984" y="450850"/>
            <a:ext cx="4905116" cy="499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787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Suratman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doi:10.1111/j.1476-5381.2010.01184.x/bph.1184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42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9369" y="450850"/>
            <a:ext cx="3225530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787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Suratman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doi:10.1111/j.1476-5381.2010.01184.x/bph.1184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52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9369" y="450850"/>
            <a:ext cx="3225530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787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Suratman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doi:10.1111/j.1476-5381.2010.01184.x/bph.1184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62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1865" y="450850"/>
            <a:ext cx="4979334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787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Suratman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doi:10.1111/j.1476-5381.2010.01184.x/bph.1184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72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3874" y="450850"/>
            <a:ext cx="5201625" cy="4692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787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Suratman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doi:10.1111/j.1476-5381.2010.01184.x/bph.1184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85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7687" y="450850"/>
            <a:ext cx="3071012" cy="4959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7874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Suratman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doi:10.1111/j.1476-5381.2010.01184.x/bph.1184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2011-03-03T08:37:10Z</dcterms:created>
  <dcterms:modified xsi:type="dcterms:W3CDTF">2011-03-03T08:37:12Z</dcterms:modified>
</cp:coreProperties>
</file>