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2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42329-A516-4D5D-B18E-C10281386249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24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2700" y="2590800"/>
            <a:ext cx="7158600" cy="1828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965381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JP Hughes et al</a:t>
            </a:r>
            <a:r>
              <a:rPr lang="en-US" dirty="0" smtClean="0">
                <a:solidFill>
                  <a:srgbClr val="231F20"/>
                </a:solidFill>
              </a:rPr>
              <a:t>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</a:rPr>
              <a:t>doi:10.1111/j.1476-5381.2010.01127.x/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bph.1127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24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5900" y="1600200"/>
            <a:ext cx="6172200" cy="34323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965381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JP Hughes et al</a:t>
            </a:r>
            <a:r>
              <a:rPr lang="en-US" dirty="0" smtClean="0">
                <a:solidFill>
                  <a:srgbClr val="231F20"/>
                </a:solidFill>
              </a:rPr>
              <a:t>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</a:rPr>
              <a:t>doi:10.1111/j.1476-5381.2010.01127.x/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bph.1127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24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85900" y="1447800"/>
            <a:ext cx="6172200" cy="36022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965381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JP Hughes et al</a:t>
            </a:r>
            <a:r>
              <a:rPr lang="en-US" dirty="0" smtClean="0">
                <a:solidFill>
                  <a:srgbClr val="231F20"/>
                </a:solidFill>
              </a:rPr>
              <a:t>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</a:rPr>
              <a:t>doi:10.1111/j.1476-5381.2010.01127.x/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bph.1127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24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1828800"/>
            <a:ext cx="6400800" cy="286838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965381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JP Hughes et al</a:t>
            </a:r>
            <a:r>
              <a:rPr lang="en-US" dirty="0" smtClean="0">
                <a:solidFill>
                  <a:srgbClr val="231F20"/>
                </a:solidFill>
              </a:rPr>
              <a:t>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</a:rPr>
              <a:t>doi:10.1111/j.1476-5381.2010.01127.x/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bph.1127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24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2925" y="2514600"/>
            <a:ext cx="7378150" cy="2057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965381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JP Hughes et al</a:t>
            </a:r>
            <a:r>
              <a:rPr lang="en-US" dirty="0" smtClean="0">
                <a:solidFill>
                  <a:srgbClr val="231F20"/>
                </a:solidFill>
              </a:rPr>
              <a:t>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</a:rPr>
              <a:t>doi:10.1111/j.1476-5381.2010.01127.x/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bph.1127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24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7400" y="685800"/>
            <a:ext cx="5029200" cy="45583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965381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JP Hughes et al</a:t>
            </a:r>
            <a:r>
              <a:rPr lang="en-US" dirty="0" smtClean="0">
                <a:solidFill>
                  <a:srgbClr val="231F20"/>
                </a:solidFill>
              </a:rPr>
              <a:t>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</a:rPr>
              <a:t>doi:10.1111/j.1476-5381.2010.01127.x/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bph.1127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126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8</cp:revision>
  <dcterms:created xsi:type="dcterms:W3CDTF">2011-01-27T01:16:16Z</dcterms:created>
  <dcterms:modified xsi:type="dcterms:W3CDTF">2011-02-18T11:19:45Z</dcterms:modified>
</cp:coreProperties>
</file>