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8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9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08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6259" y="381000"/>
            <a:ext cx="4451482" cy="50355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969356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From </a:t>
            </a:r>
            <a:r>
              <a:rPr lang="en-US" dirty="0" smtClean="0">
                <a:solidFill>
                  <a:srgbClr val="231F20"/>
                </a:solidFill>
              </a:rPr>
              <a:t>C </a:t>
            </a:r>
            <a:r>
              <a:rPr lang="en-US" dirty="0" err="1" smtClean="0">
                <a:solidFill>
                  <a:srgbClr val="231F20"/>
                </a:solidFill>
              </a:rPr>
              <a:t>Cavallini</a:t>
            </a:r>
            <a:r>
              <a:rPr lang="en-US" dirty="0" smtClean="0">
                <a:solidFill>
                  <a:srgbClr val="231F20"/>
                </a:solidFill>
              </a:rPr>
              <a:t> et al</a:t>
            </a:r>
            <a:r>
              <a:rPr lang="en-US" dirty="0" smtClean="0">
                <a:solidFill>
                  <a:srgbClr val="231F20"/>
                </a:solidFill>
              </a:rPr>
              <a:t>.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Br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J </a:t>
            </a:r>
            <a:r>
              <a:rPr lang="en-US" i="1" dirty="0" err="1" smtClean="0">
                <a:solidFill>
                  <a:srgbClr val="231F20"/>
                </a:solidFill>
                <a:latin typeface="Calibri"/>
              </a:rPr>
              <a:t>Pharmacol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2011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87181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doi</a:t>
            </a:r>
            <a:r>
              <a:rPr lang="en-US" dirty="0" smtClean="0">
                <a:solidFill>
                  <a:srgbClr val="231F20"/>
                </a:solidFill>
              </a:rPr>
              <a:t>:10.1111/j.1476-5381.2010.01154.x/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bph.1154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08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60897" y="381000"/>
            <a:ext cx="4222207" cy="50355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969356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From </a:t>
            </a:r>
            <a:r>
              <a:rPr lang="en-US" dirty="0" smtClean="0">
                <a:solidFill>
                  <a:srgbClr val="231F20"/>
                </a:solidFill>
              </a:rPr>
              <a:t>C </a:t>
            </a:r>
            <a:r>
              <a:rPr lang="en-US" dirty="0" err="1" smtClean="0">
                <a:solidFill>
                  <a:srgbClr val="231F20"/>
                </a:solidFill>
              </a:rPr>
              <a:t>Cavallini</a:t>
            </a:r>
            <a:r>
              <a:rPr lang="en-US" dirty="0" smtClean="0">
                <a:solidFill>
                  <a:srgbClr val="231F20"/>
                </a:solidFill>
              </a:rPr>
              <a:t> et al</a:t>
            </a:r>
            <a:r>
              <a:rPr lang="en-US" dirty="0" smtClean="0">
                <a:solidFill>
                  <a:srgbClr val="231F20"/>
                </a:solidFill>
              </a:rPr>
              <a:t>.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Br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J </a:t>
            </a:r>
            <a:r>
              <a:rPr lang="en-US" i="1" dirty="0" err="1" smtClean="0">
                <a:solidFill>
                  <a:srgbClr val="231F20"/>
                </a:solidFill>
                <a:latin typeface="Calibri"/>
              </a:rPr>
              <a:t>Pharmacol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2011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87181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doi</a:t>
            </a:r>
            <a:r>
              <a:rPr lang="en-US" dirty="0" smtClean="0">
                <a:solidFill>
                  <a:srgbClr val="231F20"/>
                </a:solidFill>
              </a:rPr>
              <a:t>:10.1111/j.1476-5381.2010.01154.x/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bph.1154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08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6259" y="484612"/>
            <a:ext cx="4451482" cy="48283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969356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From </a:t>
            </a:r>
            <a:r>
              <a:rPr lang="en-US" dirty="0" smtClean="0">
                <a:solidFill>
                  <a:srgbClr val="231F20"/>
                </a:solidFill>
              </a:rPr>
              <a:t>C </a:t>
            </a:r>
            <a:r>
              <a:rPr lang="en-US" dirty="0" err="1" smtClean="0">
                <a:solidFill>
                  <a:srgbClr val="231F20"/>
                </a:solidFill>
              </a:rPr>
              <a:t>Cavallini</a:t>
            </a:r>
            <a:r>
              <a:rPr lang="en-US" dirty="0" smtClean="0">
                <a:solidFill>
                  <a:srgbClr val="231F20"/>
                </a:solidFill>
              </a:rPr>
              <a:t> et al</a:t>
            </a:r>
            <a:r>
              <a:rPr lang="en-US" dirty="0" smtClean="0">
                <a:solidFill>
                  <a:srgbClr val="231F20"/>
                </a:solidFill>
              </a:rPr>
              <a:t>.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Br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J </a:t>
            </a:r>
            <a:r>
              <a:rPr lang="en-US" i="1" dirty="0" err="1" smtClean="0">
                <a:solidFill>
                  <a:srgbClr val="231F20"/>
                </a:solidFill>
                <a:latin typeface="Calibri"/>
              </a:rPr>
              <a:t>Pharmacol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2011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87181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doi</a:t>
            </a:r>
            <a:r>
              <a:rPr lang="en-US" dirty="0" smtClean="0">
                <a:solidFill>
                  <a:srgbClr val="231F20"/>
                </a:solidFill>
              </a:rPr>
              <a:t>:10.1111/j.1476-5381.2010.01154.x/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bph.1154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08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685800"/>
            <a:ext cx="6858000" cy="4513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969356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From </a:t>
            </a:r>
            <a:r>
              <a:rPr lang="en-US" dirty="0" smtClean="0">
                <a:solidFill>
                  <a:srgbClr val="231F20"/>
                </a:solidFill>
              </a:rPr>
              <a:t>C </a:t>
            </a:r>
            <a:r>
              <a:rPr lang="en-US" dirty="0" err="1" smtClean="0">
                <a:solidFill>
                  <a:srgbClr val="231F20"/>
                </a:solidFill>
              </a:rPr>
              <a:t>Cavallini</a:t>
            </a:r>
            <a:r>
              <a:rPr lang="en-US" dirty="0" smtClean="0">
                <a:solidFill>
                  <a:srgbClr val="231F20"/>
                </a:solidFill>
              </a:rPr>
              <a:t> et al</a:t>
            </a:r>
            <a:r>
              <a:rPr lang="en-US" dirty="0" smtClean="0">
                <a:solidFill>
                  <a:srgbClr val="231F20"/>
                </a:solidFill>
              </a:rPr>
              <a:t>.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Br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J </a:t>
            </a:r>
            <a:r>
              <a:rPr lang="en-US" i="1" dirty="0" err="1" smtClean="0">
                <a:solidFill>
                  <a:srgbClr val="231F20"/>
                </a:solidFill>
                <a:latin typeface="Calibri"/>
              </a:rPr>
              <a:t>Pharmacol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2011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87181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doi</a:t>
            </a:r>
            <a:r>
              <a:rPr lang="en-US" dirty="0" smtClean="0">
                <a:solidFill>
                  <a:srgbClr val="231F20"/>
                </a:solidFill>
              </a:rPr>
              <a:t>:10.1111/j.1476-5381.2010.01154.x/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bph.1154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08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35030" y="838200"/>
            <a:ext cx="6873941" cy="42697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969356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From </a:t>
            </a:r>
            <a:r>
              <a:rPr lang="en-US" dirty="0" smtClean="0">
                <a:solidFill>
                  <a:srgbClr val="231F20"/>
                </a:solidFill>
              </a:rPr>
              <a:t>C </a:t>
            </a:r>
            <a:r>
              <a:rPr lang="en-US" dirty="0" err="1" smtClean="0">
                <a:solidFill>
                  <a:srgbClr val="231F20"/>
                </a:solidFill>
              </a:rPr>
              <a:t>Cavallini</a:t>
            </a:r>
            <a:r>
              <a:rPr lang="en-US" dirty="0" smtClean="0">
                <a:solidFill>
                  <a:srgbClr val="231F20"/>
                </a:solidFill>
              </a:rPr>
              <a:t> et al</a:t>
            </a:r>
            <a:r>
              <a:rPr lang="en-US" dirty="0" smtClean="0">
                <a:solidFill>
                  <a:srgbClr val="231F20"/>
                </a:solidFill>
              </a:rPr>
              <a:t>.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Br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J </a:t>
            </a:r>
            <a:r>
              <a:rPr lang="en-US" i="1" dirty="0" err="1" smtClean="0">
                <a:solidFill>
                  <a:srgbClr val="231F20"/>
                </a:solidFill>
                <a:latin typeface="Calibri"/>
              </a:rPr>
              <a:t>Pharmacol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2011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87181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doi</a:t>
            </a:r>
            <a:r>
              <a:rPr lang="en-US" dirty="0" smtClean="0">
                <a:solidFill>
                  <a:srgbClr val="231F20"/>
                </a:solidFill>
              </a:rPr>
              <a:t>:10.1111/j.1476-5381.2010.01154.x/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bph.1154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105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9</cp:revision>
  <dcterms:created xsi:type="dcterms:W3CDTF">2011-01-27T01:16:16Z</dcterms:created>
  <dcterms:modified xsi:type="dcterms:W3CDTF">2011-02-19T01:44:51Z</dcterms:modified>
</cp:coreProperties>
</file>