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3" r:id="rId4"/>
    <p:sldId id="262" r:id="rId5"/>
    <p:sldId id="261" r:id="rId6"/>
    <p:sldId id="260" r:id="rId7"/>
    <p:sldId id="259" r:id="rId8"/>
    <p:sldId id="258" r:id="rId9"/>
    <p:sldId id="257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42329-A516-4D5D-B18E-C10281386249}" type="datetimeFigureOut">
              <a:rPr lang="en-US" smtClean="0"/>
              <a:pPr/>
              <a:t>2/19/2011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066317-AAB3-4777-BFF9-8BC984D112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y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371" y="381000"/>
            <a:ext cx="3571259" cy="5035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71875" y="381000"/>
            <a:ext cx="3600250" cy="5035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71394" y="381000"/>
            <a:ext cx="5001213" cy="499097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8753" y="2057400"/>
            <a:ext cx="7706494" cy="27674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09239" y="533400"/>
            <a:ext cx="6525523" cy="47360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782" y="1828800"/>
            <a:ext cx="8122436" cy="2667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240" y="2438400"/>
            <a:ext cx="7951521" cy="16119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18787" y="516406"/>
            <a:ext cx="3906426" cy="476473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ws_308A.tmp"/>
          <p:cNvPicPr>
            <a:picLocks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93473" y="381000"/>
            <a:ext cx="2957055" cy="503555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33066" y="5589024"/>
            <a:ext cx="3776290" cy="307777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37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From </a:t>
            </a:r>
            <a:r>
              <a:rPr lang="en-US" dirty="0" smtClean="0">
                <a:solidFill>
                  <a:srgbClr val="231F20"/>
                </a:solidFill>
              </a:rPr>
              <a:t>RJ Ward et al.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Br 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J </a:t>
            </a:r>
            <a:r>
              <a:rPr lang="en-US" i="1" dirty="0" err="1" smtClean="0">
                <a:solidFill>
                  <a:srgbClr val="231F20"/>
                </a:solidFill>
                <a:latin typeface="Calibri"/>
              </a:rPr>
              <a:t>Pharmacol</a:t>
            </a:r>
            <a:r>
              <a:rPr lang="en-US" i="1" dirty="0" smtClean="0">
                <a:solidFill>
                  <a:srgbClr val="231F20"/>
                </a:solidFill>
                <a:latin typeface="Calibri"/>
              </a:rPr>
              <a:t> 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2011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33066" y="5854429"/>
            <a:ext cx="4687181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dirty="0" smtClean="0">
                <a:solidFill>
                  <a:srgbClr val="231F20"/>
                </a:solidFill>
                <a:latin typeface="Calibri"/>
              </a:rPr>
              <a:t>doi</a:t>
            </a:r>
            <a:r>
              <a:rPr lang="en-US" dirty="0" smtClean="0">
                <a:solidFill>
                  <a:srgbClr val="231F20"/>
                </a:solidFill>
              </a:rPr>
              <a:t>:10.1111/j.1476-5381.2010.01156.x/</a:t>
            </a:r>
            <a:r>
              <a:rPr lang="en-US" dirty="0" smtClean="0">
                <a:solidFill>
                  <a:srgbClr val="231F20"/>
                </a:solidFill>
                <a:latin typeface="Calibri"/>
              </a:rPr>
              <a:t>bph.1156</a:t>
            </a:r>
            <a:endParaRPr lang="en-US" dirty="0">
              <a:solidFill>
                <a:srgbClr val="231F20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3066" y="6108404"/>
            <a:ext cx="7105535" cy="282129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>
              <a:lnSpc>
                <a:spcPts val="2288"/>
              </a:lnSpc>
            </a:pPr>
            <a:r>
              <a:rPr lang="en-US" smtClean="0">
                <a:solidFill>
                  <a:srgbClr val="231F20"/>
                </a:solidFill>
                <a:latin typeface="Calibri"/>
              </a:rPr>
              <a:t>British Journal of Pharmacology © 2011 The British Pharmacological Society</a:t>
            </a:r>
            <a:endParaRPr lang="en-US">
              <a:solidFill>
                <a:srgbClr val="231F20"/>
              </a:solidFill>
              <a:latin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189</Words>
  <Application>Microsoft Office PowerPoint</Application>
  <PresentationFormat>On-screen Show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PC</dc:creator>
  <cp:lastModifiedBy>pc</cp:lastModifiedBy>
  <cp:revision>17</cp:revision>
  <dcterms:created xsi:type="dcterms:W3CDTF">2011-01-27T01:16:16Z</dcterms:created>
  <dcterms:modified xsi:type="dcterms:W3CDTF">2011-02-19T01:53:25Z</dcterms:modified>
</cp:coreProperties>
</file>