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3282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0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0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53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59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64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4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19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57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05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13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8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7BBB9-E7FA-4D99-9833-C651A3F4424C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B5972-7477-44C5-9EAE-29428D43F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9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81" y="405740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4min expsos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03" y="685800"/>
            <a:ext cx="2338037" cy="19050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371287" y="2438400"/>
            <a:ext cx="838036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4800" y="6096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kern="1200" dirty="0">
                <a:solidFill>
                  <a:srgbClr val="FFFFFF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Antibody-Au</a:t>
            </a:r>
            <a:endParaRPr lang="en-US" sz="1000" dirty="0">
              <a:effectLst/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3199"/>
            <a:ext cx="3733800" cy="29234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514594" y="277089"/>
            <a:ext cx="32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2040" y="8774668"/>
            <a:ext cx="1472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Vickers Figure S2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031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NHLBI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vickerskc</dc:creator>
  <cp:lastModifiedBy>vickerskc</cp:lastModifiedBy>
  <cp:revision>1</cp:revision>
  <dcterms:created xsi:type="dcterms:W3CDTF">2011-01-04T00:29:11Z</dcterms:created>
  <dcterms:modified xsi:type="dcterms:W3CDTF">2011-01-04T00:30:20Z</dcterms:modified>
</cp:coreProperties>
</file>