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3234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FF4-0B05-42F9-B4A6-86D091FE75B7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F37A1-25BD-467D-B2B1-E0F389E1C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90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FF4-0B05-42F9-B4A6-86D091FE75B7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F37A1-25BD-467D-B2B1-E0F389E1C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388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FF4-0B05-42F9-B4A6-86D091FE75B7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F37A1-25BD-467D-B2B1-E0F389E1C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84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FF4-0B05-42F9-B4A6-86D091FE75B7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F37A1-25BD-467D-B2B1-E0F389E1C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1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FF4-0B05-42F9-B4A6-86D091FE75B7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F37A1-25BD-467D-B2B1-E0F389E1C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957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FF4-0B05-42F9-B4A6-86D091FE75B7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F37A1-25BD-467D-B2B1-E0F389E1C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47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FF4-0B05-42F9-B4A6-86D091FE75B7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F37A1-25BD-467D-B2B1-E0F389E1C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9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FF4-0B05-42F9-B4A6-86D091FE75B7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F37A1-25BD-467D-B2B1-E0F389E1C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679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FF4-0B05-42F9-B4A6-86D091FE75B7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F37A1-25BD-467D-B2B1-E0F389E1C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43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FF4-0B05-42F9-B4A6-86D091FE75B7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F37A1-25BD-467D-B2B1-E0F389E1C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118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B7FF4-0B05-42F9-B4A6-86D091FE75B7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F37A1-25BD-467D-B2B1-E0F389E1C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8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B7FF4-0B05-42F9-B4A6-86D091FE75B7}" type="datetimeFigureOut">
              <a:rPr lang="en-US" smtClean="0"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F37A1-25BD-467D-B2B1-E0F389E1C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61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381" y="2780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31701" y="492178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381" y="3200400"/>
            <a:ext cx="322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41" y="3429000"/>
            <a:ext cx="4869959" cy="1050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725" y="1371600"/>
            <a:ext cx="2378075" cy="4942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725" y="1962785"/>
            <a:ext cx="2378075" cy="4756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52800" y="143406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NPM1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37997" y="199286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GAPDH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869360" y="604428"/>
            <a:ext cx="1317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Cell Lysate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4367480" y="74958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Plasma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4458568" y="496168"/>
            <a:ext cx="1381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HDL DGUC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4884452" y="537416"/>
            <a:ext cx="1291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HDL FPLC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5375200" y="732468"/>
            <a:ext cx="919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HDL IP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5642900" y="61716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Exosome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6217004" y="883004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LDL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33800" y="1109246"/>
            <a:ext cx="530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</a:t>
            </a:r>
            <a:r>
              <a:rPr lang="en-US" sz="1200" baseline="-25000" dirty="0" smtClean="0"/>
              <a:t>r</a:t>
            </a:r>
            <a:r>
              <a:rPr lang="en-US" sz="1200" dirty="0" smtClean="0"/>
              <a:t>(k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4107552" y="1219200"/>
            <a:ext cx="3882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62-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07552" y="1719590"/>
            <a:ext cx="3882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48-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82040" y="8774668"/>
            <a:ext cx="1472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Vickers Figure S4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07552" y="2286000"/>
            <a:ext cx="3882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38-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14800" y="1871990"/>
            <a:ext cx="3882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45-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29" y="228600"/>
            <a:ext cx="2830471" cy="250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0" y="1399179"/>
            <a:ext cx="553998" cy="131542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RhoB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mRNA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(percent control)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24000" y="2576104"/>
            <a:ext cx="918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miRNA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Nonsense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34487" y="2547610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miR-223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8277" y="2593776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Mock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39522" y="47770"/>
            <a:ext cx="802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 =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0.02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11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43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NHLBI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vickerskc</dc:creator>
  <cp:lastModifiedBy>vickerskc</cp:lastModifiedBy>
  <cp:revision>1</cp:revision>
  <dcterms:created xsi:type="dcterms:W3CDTF">2011-01-04T01:49:58Z</dcterms:created>
  <dcterms:modified xsi:type="dcterms:W3CDTF">2011-01-04T02:36:53Z</dcterms:modified>
</cp:coreProperties>
</file>