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4DDBF-1607-4E07-8A5A-A2E497C13C03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58FD3-042D-493A-9EC2-DB0754CD25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59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3619" y="450850"/>
            <a:ext cx="6890080" cy="4946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0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9972" y="450850"/>
            <a:ext cx="7465827" cy="4692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8515" y="450849"/>
            <a:ext cx="5363184" cy="4895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2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130" y="450849"/>
            <a:ext cx="7042770" cy="4921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5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5930" y="450849"/>
            <a:ext cx="6497269" cy="479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7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9949" y="450850"/>
            <a:ext cx="6929150" cy="485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8A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617509"/>
            <a:ext cx="8248650" cy="46402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9D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060450"/>
            <a:ext cx="8248650" cy="352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AD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908050"/>
            <a:ext cx="8235950" cy="37655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C7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127940"/>
            <a:ext cx="8248650" cy="34440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D9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638866"/>
            <a:ext cx="8235950" cy="4555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EB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5620" y="450850"/>
            <a:ext cx="5970879" cy="4654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FB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3460" y="450850"/>
            <a:ext cx="3042539" cy="4832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8804" y="450850"/>
            <a:ext cx="2029195" cy="47561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9708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MJ Perez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doi:10.1111/j.1476-5381.2010.01174.x/bph.1174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Custom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2011-03-21T09:39:08Z</dcterms:created>
  <dcterms:modified xsi:type="dcterms:W3CDTF">2011-03-21T09:39:14Z</dcterms:modified>
</cp:coreProperties>
</file>