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09E49-D6D7-4C74-9331-3E9E7F26954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C36F-8CC4-45DE-8557-D8AF8359B3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09E49-D6D7-4C74-9331-3E9E7F26954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C36F-8CC4-45DE-8557-D8AF8359B3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09E49-D6D7-4C74-9331-3E9E7F26954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C36F-8CC4-45DE-8557-D8AF8359B3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09E49-D6D7-4C74-9331-3E9E7F26954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C36F-8CC4-45DE-8557-D8AF8359B3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09E49-D6D7-4C74-9331-3E9E7F26954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C36F-8CC4-45DE-8557-D8AF8359B3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09E49-D6D7-4C74-9331-3E9E7F26954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C36F-8CC4-45DE-8557-D8AF8359B3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09E49-D6D7-4C74-9331-3E9E7F26954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C36F-8CC4-45DE-8557-D8AF8359B3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09E49-D6D7-4C74-9331-3E9E7F26954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C36F-8CC4-45DE-8557-D8AF8359B3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09E49-D6D7-4C74-9331-3E9E7F26954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C36F-8CC4-45DE-8557-D8AF8359B3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09E49-D6D7-4C74-9331-3E9E7F26954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C36F-8CC4-45DE-8557-D8AF8359B3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09E49-D6D7-4C74-9331-3E9E7F26954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C36F-8CC4-45DE-8557-D8AF8359B3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09E49-D6D7-4C74-9331-3E9E7F26954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FC36F-8CC4-45DE-8557-D8AF8359B3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E589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009650"/>
            <a:ext cx="8235950" cy="3930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60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smtClean="0">
                <a:solidFill>
                  <a:srgbClr val="231F20"/>
                </a:solidFill>
                <a:latin typeface="Calibri"/>
              </a:rPr>
              <a:t>From YK Ting et al. </a:t>
            </a:r>
            <a:r>
              <a:rPr lang="da-DK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doi:10.1111/j.1476-5381.2011.01204.x/bph.1204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07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25930" y="450850"/>
            <a:ext cx="6497269" cy="4997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60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smtClean="0">
                <a:solidFill>
                  <a:srgbClr val="231F20"/>
                </a:solidFill>
                <a:latin typeface="Calibri"/>
              </a:rPr>
              <a:t>From YK Ting et al. </a:t>
            </a:r>
            <a:r>
              <a:rPr lang="da-DK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doi:10.1111/j.1476-5381.2011.01204.x/bph.1204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E76D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1680" y="450850"/>
            <a:ext cx="5203819" cy="4730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60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smtClean="0">
                <a:solidFill>
                  <a:srgbClr val="231F20"/>
                </a:solidFill>
                <a:latin typeface="Calibri"/>
              </a:rPr>
              <a:t>From YK Ting et al. </a:t>
            </a:r>
            <a:r>
              <a:rPr lang="da-DK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doi:10.1111/j.1476-5381.2011.01204.x/bph.1204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E88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933450"/>
            <a:ext cx="8235950" cy="3943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60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smtClean="0">
                <a:solidFill>
                  <a:srgbClr val="231F20"/>
                </a:solidFill>
                <a:latin typeface="Calibri"/>
              </a:rPr>
              <a:t>From YK Ting et al. </a:t>
            </a:r>
            <a:r>
              <a:rPr lang="da-DK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doi:10.1111/j.1476-5381.2011.01204.x/bph.1204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E972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4965" y="450849"/>
            <a:ext cx="5848034" cy="4946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60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smtClean="0">
                <a:solidFill>
                  <a:srgbClr val="231F20"/>
                </a:solidFill>
                <a:latin typeface="Calibri"/>
              </a:rPr>
              <a:t>From YK Ting et al. </a:t>
            </a:r>
            <a:r>
              <a:rPr lang="da-DK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doi:10.1111/j.1476-5381.2011.01204.x/bph.1204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EAB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657105"/>
            <a:ext cx="8248650" cy="4600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60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smtClean="0">
                <a:solidFill>
                  <a:srgbClr val="231F20"/>
                </a:solidFill>
                <a:latin typeface="Calibri"/>
              </a:rPr>
              <a:t>From YK Ting et al. </a:t>
            </a:r>
            <a:r>
              <a:rPr lang="da-DK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doi:10.1111/j.1476-5381.2011.01204.x/bph.1204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EC13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7240" y="450850"/>
            <a:ext cx="5286359" cy="49339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60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smtClean="0">
                <a:solidFill>
                  <a:srgbClr val="231F20"/>
                </a:solidFill>
                <a:latin typeface="Calibri"/>
              </a:rPr>
              <a:t>From YK Ting et al. </a:t>
            </a:r>
            <a:r>
              <a:rPr lang="da-DK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doi:10.1111/j.1476-5381.2011.01204.x/bph.1204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ED2D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0109" y="450850"/>
            <a:ext cx="6737390" cy="4806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60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smtClean="0">
                <a:solidFill>
                  <a:srgbClr val="231F20"/>
                </a:solidFill>
                <a:latin typeface="Calibri"/>
              </a:rPr>
              <a:t>From YK Ting et al. </a:t>
            </a:r>
            <a:r>
              <a:rPr lang="da-DK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doi:10.1111/j.1476-5381.2011.01204.x/bph.1204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EEA4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9762" y="450850"/>
            <a:ext cx="4981437" cy="4705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60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smtClean="0">
                <a:solidFill>
                  <a:srgbClr val="231F20"/>
                </a:solidFill>
                <a:latin typeface="Calibri"/>
              </a:rPr>
              <a:t>From YK Ting et al. </a:t>
            </a:r>
            <a:r>
              <a:rPr lang="da-DK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doi:10.1111/j.1476-5381.2011.01204.x/bph.1204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EF7F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958850"/>
            <a:ext cx="8248650" cy="3917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60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smtClean="0">
                <a:solidFill>
                  <a:srgbClr val="231F20"/>
                </a:solidFill>
                <a:latin typeface="Calibri"/>
              </a:rPr>
              <a:t>From YK Ting et al. </a:t>
            </a:r>
            <a:r>
              <a:rPr lang="da-DK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doi:10.1111/j.1476-5381.2011.01204.x/bph.1204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</Words>
  <Application>Microsoft Office PowerPoint</Application>
  <PresentationFormat>Custom</PresentationFormat>
  <Paragraphs>30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2011-03-21T09:40:10Z</dcterms:created>
  <dcterms:modified xsi:type="dcterms:W3CDTF">2011-03-21T09:40:13Z</dcterms:modified>
</cp:coreProperties>
</file>