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97699-A664-4D49-AA5E-51AC1603E7B7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9774B-2FA2-4A2F-A3E0-94F5A95545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78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577849"/>
            <a:ext cx="8235950" cy="4679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405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H-L Kuo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doi:10.1111/j.1476-5381.2011.01200.x/bph.1200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8B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130" y="450850"/>
            <a:ext cx="7042770" cy="4921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405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H-L Kuo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doi:10.1111/j.1476-5381.2011.01200.x/bph.1200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9C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3827" y="450849"/>
            <a:ext cx="4115572" cy="4883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405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H-L Kuo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doi:10.1111/j.1476-5381.2011.01200.x/bph.1200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A9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1380" y="450849"/>
            <a:ext cx="2865719" cy="4781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405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H-L Kuo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doi:10.1111/j.1476-5381.2011.01200.x/bph.1200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B9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3088" y="450850"/>
            <a:ext cx="6432011" cy="4984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405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H-L Kuo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doi:10.1111/j.1476-5381.2011.01200.x/bph.1200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C7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59841" y="450849"/>
            <a:ext cx="2620258" cy="484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405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H-L Kuo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doi:10.1111/j.1476-5381.2011.01200.x/bph.1200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DA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7893" y="450850"/>
            <a:ext cx="5633506" cy="4908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405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H-L Kuo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doi:10.1111/j.1476-5381.2011.01200.x/bph.1200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EB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06390" y="450850"/>
            <a:ext cx="3518210" cy="484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405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H-L Kuo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doi:10.1111/j.1476-5381.2011.01200.x/bph.1200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FD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1818" y="450850"/>
            <a:ext cx="3905981" cy="4768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405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H-L Kuo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doi:10.1111/j.1476-5381.2011.01200.x/bph.1200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Custom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2011-03-21T09:39:50Z</dcterms:created>
  <dcterms:modified xsi:type="dcterms:W3CDTF">2011-03-21T09:39:53Z</dcterms:modified>
</cp:coreProperties>
</file>