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E4DCF-9ADD-4799-8BEF-927658D3CAD4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799C3-D10F-4CD8-AF1F-9786D18EC8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32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852577"/>
            <a:ext cx="8235950" cy="42655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124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JKL Walker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doi:10.1111/j.1476-5381.2010.01178.x/bph.1178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40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1472" y="450850"/>
            <a:ext cx="5965027" cy="4641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124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JKL Walker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doi:10.1111/j.1476-5381.2010.01178.x/bph.1178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Custom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2011-04-01T10:35:01Z</dcterms:created>
  <dcterms:modified xsi:type="dcterms:W3CDTF">2011-04-01T10:35:02Z</dcterms:modified>
</cp:coreProperties>
</file>