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6C9A0-F7B2-4300-AA96-9C84B555F9A2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D06E6-8319-4E7D-8AC0-D0D38DBF7F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406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65500" y="450850"/>
            <a:ext cx="2413000" cy="4895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 Hind and M Maden.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doi:10.1111/j.1476-5381.2011.01246.x/bph.1246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2011-04-01T10:35:29Z</dcterms:created>
  <dcterms:modified xsi:type="dcterms:W3CDTF">2011-04-01T10:35:29Z</dcterms:modified>
</cp:coreProperties>
</file>