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F89F0-0AC7-4AE5-906C-6EE66E1DC636}" type="datetimeFigureOut">
              <a:rPr lang="en-US" smtClean="0"/>
              <a:t>4/1/2011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3AB56-4D6D-4DD3-B504-2ED05D27C3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E974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8419" y="450850"/>
            <a:ext cx="3428080" cy="4845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86797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PV Dicpinigaitis.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doi:10.1111/j.1476-5381.2010.01198.x/bph.1198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2011-04-01T10:35:06Z</dcterms:created>
  <dcterms:modified xsi:type="dcterms:W3CDTF">2011-04-01T10:35:07Z</dcterms:modified>
</cp:coreProperties>
</file>