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BAD3A-A247-47D3-AC9D-C2AB81E3FA62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F3C68-A67B-460D-A743-C779093F27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0A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339850"/>
            <a:ext cx="8235950" cy="3282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JR Hanrahan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doi:10.1111/j.1476-5381.2011.01228.x/bph.1228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17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974849"/>
            <a:ext cx="8235950" cy="1949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JR Hanrahan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doi:10.1111/j.1476-5381.2011.01228.x/bph.1228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2A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908050"/>
            <a:ext cx="8235950" cy="4184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JR Hanrahan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doi:10.1111/j.1476-5381.2011.01228.x/bph.1228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39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41494" y="450849"/>
            <a:ext cx="5057805" cy="4959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JR Hanrahan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doi:10.1111/j.1476-5381.2011.01228.x/bph.1228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4B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822450"/>
            <a:ext cx="8235950" cy="2152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JR Hanrahan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doi:10.1111/j.1476-5381.2011.01228.x/bph.1228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58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644650"/>
            <a:ext cx="8235950" cy="2355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JR Hanrahan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doi:10.1111/j.1476-5381.2011.01228.x/bph.1228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6C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1888" y="450850"/>
            <a:ext cx="5516011" cy="4794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JR Hanrahan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doi:10.1111/j.1476-5381.2011.01228.x/bph.1228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2011-04-07T08:48:22Z</dcterms:created>
  <dcterms:modified xsi:type="dcterms:W3CDTF">2011-04-07T08:48:25Z</dcterms:modified>
</cp:coreProperties>
</file>