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A1906-E0F0-44B8-A2BB-68CDC0788A1F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D882-191B-4CB5-8700-7B10B999E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A1906-E0F0-44B8-A2BB-68CDC0788A1F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D882-191B-4CB5-8700-7B10B999E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A1906-E0F0-44B8-A2BB-68CDC0788A1F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D882-191B-4CB5-8700-7B10B999E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A1906-E0F0-44B8-A2BB-68CDC0788A1F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D882-191B-4CB5-8700-7B10B999E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A1906-E0F0-44B8-A2BB-68CDC0788A1F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D882-191B-4CB5-8700-7B10B999E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A1906-E0F0-44B8-A2BB-68CDC0788A1F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D882-191B-4CB5-8700-7B10B999E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A1906-E0F0-44B8-A2BB-68CDC0788A1F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D882-191B-4CB5-8700-7B10B999E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A1906-E0F0-44B8-A2BB-68CDC0788A1F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D882-191B-4CB5-8700-7B10B999E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A1906-E0F0-44B8-A2BB-68CDC0788A1F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D882-191B-4CB5-8700-7B10B999E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A1906-E0F0-44B8-A2BB-68CDC0788A1F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D882-191B-4CB5-8700-7B10B999E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A1906-E0F0-44B8-A2BB-68CDC0788A1F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CD882-191B-4CB5-8700-7B10B999EC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A1906-E0F0-44B8-A2BB-68CDC0788A1F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CD882-191B-4CB5-8700-7B10B999EC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5DD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907668"/>
            <a:ext cx="8235950" cy="27405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8708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nl-NL" smtClean="0">
                <a:solidFill>
                  <a:srgbClr val="231F20"/>
                </a:solidFill>
                <a:latin typeface="Calibri"/>
              </a:rPr>
              <a:t>From TE Wooters et al. </a:t>
            </a:r>
            <a:r>
              <a:rPr lang="nl-NL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nl-NL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doi:10.1111/j.1476-5381.2011.01220.x/bph.1220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6D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29900" y="450850"/>
            <a:ext cx="3670899" cy="4972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8708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nl-NL" smtClean="0">
                <a:solidFill>
                  <a:srgbClr val="231F20"/>
                </a:solidFill>
                <a:latin typeface="Calibri"/>
              </a:rPr>
              <a:t>From TE Wooters et al. </a:t>
            </a:r>
            <a:r>
              <a:rPr lang="nl-NL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nl-NL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doi:10.1111/j.1476-5381.2011.01220.x/bph.1220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7D2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5536" y="450850"/>
            <a:ext cx="5668563" cy="49339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8708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nl-NL" smtClean="0">
                <a:solidFill>
                  <a:srgbClr val="231F20"/>
                </a:solidFill>
                <a:latin typeface="Calibri"/>
              </a:rPr>
              <a:t>From TE Wooters et al. </a:t>
            </a:r>
            <a:r>
              <a:rPr lang="nl-NL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nl-NL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doi:10.1111/j.1476-5381.2011.01220.x/bph.1220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8AD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06390" y="450850"/>
            <a:ext cx="3518210" cy="48831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8708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nl-NL" smtClean="0">
                <a:solidFill>
                  <a:srgbClr val="231F20"/>
                </a:solidFill>
                <a:latin typeface="Calibri"/>
              </a:rPr>
              <a:t>From TE Wooters et al. </a:t>
            </a:r>
            <a:r>
              <a:rPr lang="nl-NL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nl-NL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doi:10.1111/j.1476-5381.2011.01220.x/bph.1220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9A8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9046" y="450850"/>
            <a:ext cx="5821253" cy="4857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8708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nl-NL" smtClean="0">
                <a:solidFill>
                  <a:srgbClr val="231F20"/>
                </a:solidFill>
                <a:latin typeface="Calibri"/>
              </a:rPr>
              <a:t>From TE Wooters et al. </a:t>
            </a:r>
            <a:r>
              <a:rPr lang="nl-NL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nl-NL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doi:10.1111/j.1476-5381.2011.01220.x/bph.1220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AD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2108861"/>
            <a:ext cx="8248650" cy="23361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8708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nl-NL" smtClean="0">
                <a:solidFill>
                  <a:srgbClr val="231F20"/>
                </a:solidFill>
                <a:latin typeface="Calibri"/>
              </a:rPr>
              <a:t>From TE Wooters et al. </a:t>
            </a:r>
            <a:r>
              <a:rPr lang="nl-NL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nl-NL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doi:10.1111/j.1476-5381.2011.01220.x/bph.1220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FBBC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88014" y="450849"/>
            <a:ext cx="2768285" cy="4679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08708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nl-NL" smtClean="0">
                <a:solidFill>
                  <a:srgbClr val="231F20"/>
                </a:solidFill>
                <a:latin typeface="Calibri"/>
              </a:rPr>
              <a:t>From TE Wooters et al. </a:t>
            </a:r>
            <a:r>
              <a:rPr lang="nl-NL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nl-NL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doi:10.1111/j.1476-5381.2011.01220.x/bph.1220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Microsoft Office PowerPoint</Application>
  <PresentationFormat>Custom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2011-04-07T08:47:51Z</dcterms:created>
  <dcterms:modified xsi:type="dcterms:W3CDTF">2011-04-07T08:47:53Z</dcterms:modified>
</cp:coreProperties>
</file>