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06CA42-AED3-432F-866A-57BB84ADFBF2}" type="datetimeFigureOut">
              <a:rPr lang="en-US" smtClean="0"/>
              <a:t>4/7/2011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03FC80-9220-4528-85DF-5DD124E4D87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06CA42-AED3-432F-866A-57BB84ADFBF2}" type="datetimeFigureOut">
              <a:rPr lang="en-US" smtClean="0"/>
              <a:t>4/7/2011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03FC80-9220-4528-85DF-5DD124E4D87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06CA42-AED3-432F-866A-57BB84ADFBF2}" type="datetimeFigureOut">
              <a:rPr lang="en-US" smtClean="0"/>
              <a:t>4/7/2011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03FC80-9220-4528-85DF-5DD124E4D87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06CA42-AED3-432F-866A-57BB84ADFBF2}" type="datetimeFigureOut">
              <a:rPr lang="en-US" smtClean="0"/>
              <a:t>4/7/2011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03FC80-9220-4528-85DF-5DD124E4D87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06CA42-AED3-432F-866A-57BB84ADFBF2}" type="datetimeFigureOut">
              <a:rPr lang="en-US" smtClean="0"/>
              <a:t>4/7/2011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03FC80-9220-4528-85DF-5DD124E4D87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06CA42-AED3-432F-866A-57BB84ADFBF2}" type="datetimeFigureOut">
              <a:rPr lang="en-US" smtClean="0"/>
              <a:t>4/7/2011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03FC80-9220-4528-85DF-5DD124E4D87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06CA42-AED3-432F-866A-57BB84ADFBF2}" type="datetimeFigureOut">
              <a:rPr lang="en-US" smtClean="0"/>
              <a:t>4/7/2011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03FC80-9220-4528-85DF-5DD124E4D87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06CA42-AED3-432F-866A-57BB84ADFBF2}" type="datetimeFigureOut">
              <a:rPr lang="en-US" smtClean="0"/>
              <a:t>4/7/2011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03FC80-9220-4528-85DF-5DD124E4D87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06CA42-AED3-432F-866A-57BB84ADFBF2}" type="datetimeFigureOut">
              <a:rPr lang="en-US" smtClean="0"/>
              <a:t>4/7/2011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03FC80-9220-4528-85DF-5DD124E4D87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06CA42-AED3-432F-866A-57BB84ADFBF2}" type="datetimeFigureOut">
              <a:rPr lang="en-US" smtClean="0"/>
              <a:t>4/7/2011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03FC80-9220-4528-85DF-5DD124E4D87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06CA42-AED3-432F-866A-57BB84ADFBF2}" type="datetimeFigureOut">
              <a:rPr lang="en-US" smtClean="0"/>
              <a:t>4/7/2011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03FC80-9220-4528-85DF-5DD124E4D87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06CA42-AED3-432F-866A-57BB84ADFBF2}" type="datetimeFigureOut">
              <a:rPr lang="en-US" smtClean="0"/>
              <a:t>4/7/2011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03FC80-9220-4528-85DF-5DD124E4D87F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myslid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ws_92B3.tmp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030933" y="450849"/>
            <a:ext cx="5081066" cy="483235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33066" y="5589024"/>
            <a:ext cx="4634282" cy="56425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78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From B Van Broeck et al. </a:t>
            </a:r>
            <a:r>
              <a:rPr lang="en-US" i="1" smtClean="0">
                <a:solidFill>
                  <a:srgbClr val="231F20"/>
                </a:solidFill>
                <a:latin typeface="Calibri"/>
              </a:rPr>
              <a:t>Br J Pharmacol </a:t>
            </a:r>
            <a:r>
              <a:rPr lang="en-US" smtClean="0">
                <a:solidFill>
                  <a:srgbClr val="231F20"/>
                </a:solidFill>
                <a:latin typeface="Calibri"/>
              </a:rPr>
              <a:t>2011</a:t>
            </a:r>
          </a:p>
          <a:p>
            <a:pPr>
              <a:lnSpc>
                <a:spcPts val="2000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doi:10.1111/j.1476-5381.2011.01207.x/bph.1207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33066" y="6108404"/>
            <a:ext cx="7105535" cy="28212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288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British Journal of Pharmacology © 2011 The British Pharmacological Society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myslide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ws_939E.tmp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390828" y="450850"/>
            <a:ext cx="2349571" cy="494665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33066" y="5589024"/>
            <a:ext cx="4634282" cy="56425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78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From B Van Broeck et al. </a:t>
            </a:r>
            <a:r>
              <a:rPr lang="en-US" i="1" smtClean="0">
                <a:solidFill>
                  <a:srgbClr val="231F20"/>
                </a:solidFill>
                <a:latin typeface="Calibri"/>
              </a:rPr>
              <a:t>Br J Pharmacol </a:t>
            </a:r>
            <a:r>
              <a:rPr lang="en-US" smtClean="0">
                <a:solidFill>
                  <a:srgbClr val="231F20"/>
                </a:solidFill>
                <a:latin typeface="Calibri"/>
              </a:rPr>
              <a:t>2011</a:t>
            </a:r>
          </a:p>
          <a:p>
            <a:pPr>
              <a:lnSpc>
                <a:spcPts val="2000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doi:10.1111/j.1476-5381.2011.01207.x/bph.1207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33066" y="6108404"/>
            <a:ext cx="7105535" cy="28212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288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British Journal of Pharmacology © 2011 The British Pharmacological Society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myslide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ws_94C7.tmp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162045" y="450850"/>
            <a:ext cx="2819654" cy="484505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33066" y="5589024"/>
            <a:ext cx="4634282" cy="56425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78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From B Van Broeck et al. </a:t>
            </a:r>
            <a:r>
              <a:rPr lang="en-US" i="1" smtClean="0">
                <a:solidFill>
                  <a:srgbClr val="231F20"/>
                </a:solidFill>
                <a:latin typeface="Calibri"/>
              </a:rPr>
              <a:t>Br J Pharmacol </a:t>
            </a:r>
            <a:r>
              <a:rPr lang="en-US" smtClean="0">
                <a:solidFill>
                  <a:srgbClr val="231F20"/>
                </a:solidFill>
                <a:latin typeface="Calibri"/>
              </a:rPr>
              <a:t>2011</a:t>
            </a:r>
          </a:p>
          <a:p>
            <a:pPr>
              <a:lnSpc>
                <a:spcPts val="2000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doi:10.1111/j.1476-5381.2011.01207.x/bph.1207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33066" y="6108404"/>
            <a:ext cx="7105535" cy="28212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288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British Journal of Pharmacology © 2011 The British Pharmacological Society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myslide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ws_95D1.tmp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0850" y="1828270"/>
            <a:ext cx="8235950" cy="289612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33066" y="5589024"/>
            <a:ext cx="4634282" cy="56425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78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From B Van Broeck et al. </a:t>
            </a:r>
            <a:r>
              <a:rPr lang="en-US" i="1" smtClean="0">
                <a:solidFill>
                  <a:srgbClr val="231F20"/>
                </a:solidFill>
                <a:latin typeface="Calibri"/>
              </a:rPr>
              <a:t>Br J Pharmacol </a:t>
            </a:r>
            <a:r>
              <a:rPr lang="en-US" smtClean="0">
                <a:solidFill>
                  <a:srgbClr val="231F20"/>
                </a:solidFill>
                <a:latin typeface="Calibri"/>
              </a:rPr>
              <a:t>2011</a:t>
            </a:r>
          </a:p>
          <a:p>
            <a:pPr>
              <a:lnSpc>
                <a:spcPts val="2000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doi:10.1111/j.1476-5381.2011.01207.x/bph.1207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33066" y="6108404"/>
            <a:ext cx="7105535" cy="28212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288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British Journal of Pharmacology © 2011 The British Pharmacological Society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myslide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ws_96CC.tmp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403094" y="450850"/>
            <a:ext cx="4340605" cy="481964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33066" y="5589024"/>
            <a:ext cx="4634282" cy="56425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78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From B Van Broeck et al. </a:t>
            </a:r>
            <a:r>
              <a:rPr lang="en-US" i="1" smtClean="0">
                <a:solidFill>
                  <a:srgbClr val="231F20"/>
                </a:solidFill>
                <a:latin typeface="Calibri"/>
              </a:rPr>
              <a:t>Br J Pharmacol </a:t>
            </a:r>
            <a:r>
              <a:rPr lang="en-US" smtClean="0">
                <a:solidFill>
                  <a:srgbClr val="231F20"/>
                </a:solidFill>
                <a:latin typeface="Calibri"/>
              </a:rPr>
              <a:t>2011</a:t>
            </a:r>
          </a:p>
          <a:p>
            <a:pPr>
              <a:lnSpc>
                <a:spcPts val="2000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doi:10.1111/j.1476-5381.2011.01207.x/bph.1207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33066" y="6108404"/>
            <a:ext cx="7105535" cy="28212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288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British Journal of Pharmacology © 2011 The British Pharmacological Society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myslide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ws_98C0.tmp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112668" y="450850"/>
            <a:ext cx="2919831" cy="489585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33066" y="5589024"/>
            <a:ext cx="4634282" cy="56425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78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From B Van Broeck et al. </a:t>
            </a:r>
            <a:r>
              <a:rPr lang="en-US" i="1" smtClean="0">
                <a:solidFill>
                  <a:srgbClr val="231F20"/>
                </a:solidFill>
                <a:latin typeface="Calibri"/>
              </a:rPr>
              <a:t>Br J Pharmacol </a:t>
            </a:r>
            <a:r>
              <a:rPr lang="en-US" smtClean="0">
                <a:solidFill>
                  <a:srgbClr val="231F20"/>
                </a:solidFill>
                <a:latin typeface="Calibri"/>
              </a:rPr>
              <a:t>2011</a:t>
            </a:r>
          </a:p>
          <a:p>
            <a:pPr>
              <a:lnSpc>
                <a:spcPts val="2000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doi:10.1111/j.1476-5381.2011.01207.x/bph.1207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33066" y="6108404"/>
            <a:ext cx="7105535" cy="28212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288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British Journal of Pharmacology © 2011 The British Pharmacological Society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myslide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ws_9B50.tmp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715178" y="450850"/>
            <a:ext cx="3711021" cy="483235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33066" y="5589024"/>
            <a:ext cx="4634282" cy="56425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78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From B Van Broeck et al. </a:t>
            </a:r>
            <a:r>
              <a:rPr lang="en-US" i="1" smtClean="0">
                <a:solidFill>
                  <a:srgbClr val="231F20"/>
                </a:solidFill>
                <a:latin typeface="Calibri"/>
              </a:rPr>
              <a:t>Br J Pharmacol </a:t>
            </a:r>
            <a:r>
              <a:rPr lang="en-US" smtClean="0">
                <a:solidFill>
                  <a:srgbClr val="231F20"/>
                </a:solidFill>
                <a:latin typeface="Calibri"/>
              </a:rPr>
              <a:t>2011</a:t>
            </a:r>
          </a:p>
          <a:p>
            <a:pPr>
              <a:lnSpc>
                <a:spcPts val="2000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doi:10.1111/j.1476-5381.2011.01207.x/bph.1207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33066" y="6108404"/>
            <a:ext cx="7105535" cy="28212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288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British Journal of Pharmacology © 2011 The British Pharmacological Society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154</Words>
  <Application>Microsoft Office PowerPoint</Application>
  <PresentationFormat>Custom</PresentationFormat>
  <Paragraphs>21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PC</dc:creator>
  <cp:lastModifiedBy>PC</cp:lastModifiedBy>
  <cp:revision>1</cp:revision>
  <dcterms:created xsi:type="dcterms:W3CDTF">2011-04-07T08:47:26Z</dcterms:created>
  <dcterms:modified xsi:type="dcterms:W3CDTF">2011-04-07T08:47:29Z</dcterms:modified>
</cp:coreProperties>
</file>