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46C4B-274A-4B68-8DEE-9A07E35184DD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E844F-F794-4B3C-B268-CBF2DFEE34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8EE6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7916" y="450850"/>
            <a:ext cx="6170183" cy="4743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194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CM Sena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doi:10.1111/j.1476-5381.2011.01230.x/bph.1230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0C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040641"/>
            <a:ext cx="8248650" cy="37599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194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CM Sena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doi:10.1111/j.1476-5381.2011.01230.x/bph.1230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25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53410" y="450849"/>
            <a:ext cx="3823589" cy="4997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194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CM Sena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doi:10.1111/j.1476-5381.2011.01230.x/bph.1230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3C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53410" y="450850"/>
            <a:ext cx="3823589" cy="4845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194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CM Sena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doi:10.1111/j.1476-5381.2011.01230.x/bph.1230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4C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06390" y="450850"/>
            <a:ext cx="3518210" cy="4819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194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CM Sena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doi:10.1111/j.1476-5381.2011.01230.x/bph.1230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64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82879" y="450850"/>
            <a:ext cx="3365520" cy="4845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194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CM Sena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doi:10.1111/j.1476-5381.2011.01230.x/bph.1230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7C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9902" y="450850"/>
            <a:ext cx="5843097" cy="4794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194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CM Sena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doi:10.1111/j.1476-5381.2011.01230.x/bph.1230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8C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59369" y="450850"/>
            <a:ext cx="3225530" cy="4845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194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CM Sena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doi:10.1111/j.1476-5381.2011.01230.x/bph.1230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B2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035050"/>
            <a:ext cx="8248650" cy="3778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84194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CM Sena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doi:10.1111/j.1476-5381.2011.01230.x/bph.1230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Custom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2011-04-07T08:48:30Z</dcterms:created>
  <dcterms:modified xsi:type="dcterms:W3CDTF">2011-04-07T08:48:34Z</dcterms:modified>
</cp:coreProperties>
</file>