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E2098-D0DB-41D2-B31D-2243520CB79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05675-3E96-4E98-9E27-7C27FF59A2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20D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109" y="450850"/>
            <a:ext cx="6737390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30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9725" y="450850"/>
            <a:ext cx="6122974" cy="4997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40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365250"/>
            <a:ext cx="8248650" cy="314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50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1162050"/>
            <a:ext cx="8248650" cy="3359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6B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3968" y="450850"/>
            <a:ext cx="7361031" cy="4806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78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4132" y="450849"/>
            <a:ext cx="6733367" cy="48577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87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9046" y="450850"/>
            <a:ext cx="5821253" cy="487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697679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 Hoch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doi:10.1111/j.1476-5381.2011.01223.x/bph.1223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2011-04-07T08:47:58Z</dcterms:created>
  <dcterms:modified xsi:type="dcterms:W3CDTF">2011-04-07T08:48:01Z</dcterms:modified>
</cp:coreProperties>
</file>