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22" y="18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4D71-2C1C-42B4-8E13-7A4EB14D6AC0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F3A6-623D-4F0D-AA2A-28B212A98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4D71-2C1C-42B4-8E13-7A4EB14D6AC0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F3A6-623D-4F0D-AA2A-28B212A98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4D71-2C1C-42B4-8E13-7A4EB14D6AC0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F3A6-623D-4F0D-AA2A-28B212A98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4D71-2C1C-42B4-8E13-7A4EB14D6AC0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F3A6-623D-4F0D-AA2A-28B212A98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4D71-2C1C-42B4-8E13-7A4EB14D6AC0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F3A6-623D-4F0D-AA2A-28B212A98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4D71-2C1C-42B4-8E13-7A4EB14D6AC0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F3A6-623D-4F0D-AA2A-28B212A98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4D71-2C1C-42B4-8E13-7A4EB14D6AC0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F3A6-623D-4F0D-AA2A-28B212A98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4D71-2C1C-42B4-8E13-7A4EB14D6AC0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F3A6-623D-4F0D-AA2A-28B212A98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4D71-2C1C-42B4-8E13-7A4EB14D6AC0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F3A6-623D-4F0D-AA2A-28B212A98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4D71-2C1C-42B4-8E13-7A4EB14D6AC0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F3A6-623D-4F0D-AA2A-28B212A98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4D71-2C1C-42B4-8E13-7A4EB14D6AC0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6F3A6-623D-4F0D-AA2A-28B212A98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A4D71-2C1C-42B4-8E13-7A4EB14D6AC0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6F3A6-623D-4F0D-AA2A-28B212A98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1026" name="Picture 2" descr="C:\Documents and Settings\Michael.Lee\My Documents\YSCN_paper\yscn_2d.tar\ZINC078658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20725"/>
            <a:ext cx="1880211" cy="879475"/>
          </a:xfrm>
          <a:prstGeom prst="rect">
            <a:avLst/>
          </a:prstGeom>
          <a:noFill/>
        </p:spPr>
      </p:pic>
      <p:pic>
        <p:nvPicPr>
          <p:cNvPr id="1027" name="Picture 3" descr="C:\Documents and Settings\Michael.Lee\My Documents\YSCN_paper\yscn_2d.tar\ZINC0922146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685800"/>
            <a:ext cx="1863960" cy="962025"/>
          </a:xfrm>
          <a:prstGeom prst="rect">
            <a:avLst/>
          </a:prstGeom>
          <a:noFill/>
        </p:spPr>
      </p:pic>
      <p:pic>
        <p:nvPicPr>
          <p:cNvPr id="1028" name="Picture 4" descr="C:\Documents and Settings\Michael.Lee\My Documents\YSCN_paper\yscn_2d.tar\ZINC101925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4724400" y="838200"/>
            <a:ext cx="2057400" cy="773731"/>
          </a:xfrm>
          <a:prstGeom prst="rect">
            <a:avLst/>
          </a:prstGeom>
          <a:noFill/>
        </p:spPr>
      </p:pic>
      <p:pic>
        <p:nvPicPr>
          <p:cNvPr id="1029" name="Picture 5" descr="C:\Documents and Settings\Michael.Lee\My Documents\YSCN_paper\yscn_2d.tar\ZINC105196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124200"/>
            <a:ext cx="1828800" cy="609600"/>
          </a:xfrm>
          <a:prstGeom prst="rect">
            <a:avLst/>
          </a:prstGeom>
          <a:noFill/>
        </p:spPr>
      </p:pic>
      <p:pic>
        <p:nvPicPr>
          <p:cNvPr id="1030" name="Picture 6" descr="C:\Documents and Settings\Michael.Lee\My Documents\YSCN_paper\yscn_2d.tar\ZINC1054874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2667000"/>
            <a:ext cx="1536700" cy="1179805"/>
          </a:xfrm>
          <a:prstGeom prst="rect">
            <a:avLst/>
          </a:prstGeom>
          <a:noFill/>
        </p:spPr>
      </p:pic>
      <p:pic>
        <p:nvPicPr>
          <p:cNvPr id="1031" name="Picture 7" descr="C:\Documents and Settings\Michael.Lee\My Documents\YSCN_paper\yscn_2d.tar\ZINC1091424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02200" y="2963614"/>
            <a:ext cx="1651000" cy="846386"/>
          </a:xfrm>
          <a:prstGeom prst="rect">
            <a:avLst/>
          </a:prstGeom>
          <a:noFill/>
        </p:spPr>
      </p:pic>
      <p:pic>
        <p:nvPicPr>
          <p:cNvPr id="1032" name="Picture 8" descr="C:\Documents and Settings\Michael.Lee\My Documents\YSCN_paper\yscn_2d.tar\ZINC1093164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5425" y="5181600"/>
            <a:ext cx="1984375" cy="1118220"/>
          </a:xfrm>
          <a:prstGeom prst="rect">
            <a:avLst/>
          </a:prstGeom>
          <a:noFill/>
        </p:spPr>
      </p:pic>
      <p:pic>
        <p:nvPicPr>
          <p:cNvPr id="1033" name="Picture 9" descr="C:\Documents and Settings\Michael.Lee\My Documents\YSCN_paper\yscn_2d.tar\ZINC1095561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67000" y="4953000"/>
            <a:ext cx="1777241" cy="1066800"/>
          </a:xfrm>
          <a:prstGeom prst="rect">
            <a:avLst/>
          </a:prstGeom>
          <a:noFill/>
        </p:spPr>
      </p:pic>
      <p:pic>
        <p:nvPicPr>
          <p:cNvPr id="1034" name="Picture 10" descr="C:\Documents and Settings\Michael.Lee\My Documents\YSCN_paper\yscn_2d.tar\ZINC10963718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800600" y="5257800"/>
            <a:ext cx="1949648" cy="685800"/>
          </a:xfrm>
          <a:prstGeom prst="rect">
            <a:avLst/>
          </a:prstGeom>
          <a:noFill/>
        </p:spPr>
      </p:pic>
      <p:pic>
        <p:nvPicPr>
          <p:cNvPr id="1035" name="Picture 11" descr="C:\Documents and Settings\Michael.Lee\My Documents\YSCN_paper\yscn_2d.tar\ZINC10965375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2400" y="7543800"/>
            <a:ext cx="2005013" cy="786455"/>
          </a:xfrm>
          <a:prstGeom prst="rect">
            <a:avLst/>
          </a:prstGeom>
          <a:noFill/>
        </p:spPr>
      </p:pic>
      <p:pic>
        <p:nvPicPr>
          <p:cNvPr id="1036" name="Picture 12" descr="C:\Documents and Settings\Michael.Lee\My Documents\YSCN_paper\yscn_2d.tar\ZINC1099451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90800" y="7346579"/>
            <a:ext cx="1784350" cy="1340221"/>
          </a:xfrm>
          <a:prstGeom prst="rect">
            <a:avLst/>
          </a:prstGeom>
          <a:noFill/>
        </p:spPr>
      </p:pic>
      <p:pic>
        <p:nvPicPr>
          <p:cNvPr id="1037" name="Picture 13" descr="C:\Documents and Settings\Michael.Lee\My Documents\YSCN_paper\yscn_2d.tar\ZINC10996391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24400" y="7620000"/>
            <a:ext cx="1981200" cy="852651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838200" y="1524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6637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95600" y="152614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1347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181600" y="154519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4984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0" y="3810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4810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190875" y="381214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5238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0" y="3810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7455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76275" y="600075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3388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152775" y="60102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9652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38482" y="60198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7454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85800" y="85344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7509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076575" y="85344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4626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257800" y="852701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6548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 descr="C:\Documents and Settings\Michael.Lee\My Documents\YSCN_paper\yscn_2d.tar\ZINC1099988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" y="685800"/>
            <a:ext cx="1981200" cy="589630"/>
          </a:xfrm>
          <a:prstGeom prst="rect">
            <a:avLst/>
          </a:prstGeom>
          <a:noFill/>
        </p:spPr>
      </p:pic>
      <p:pic>
        <p:nvPicPr>
          <p:cNvPr id="1026" name="Picture 2" descr="C:\Documents and Settings\Michael.Lee\My Documents\YSCN_paper\yscn_2d.tar\ZINC1105284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609600"/>
            <a:ext cx="1752600" cy="630424"/>
          </a:xfrm>
          <a:prstGeom prst="rect">
            <a:avLst/>
          </a:prstGeom>
          <a:noFill/>
        </p:spPr>
      </p:pic>
      <p:pic>
        <p:nvPicPr>
          <p:cNvPr id="1027" name="Picture 3" descr="C:\Documents and Settings\Michael.Lee\My Documents\YSCN_paper\yscn_2d.tar\ZINC1105382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4724400" y="609600"/>
            <a:ext cx="1884416" cy="846830"/>
          </a:xfrm>
          <a:prstGeom prst="rect">
            <a:avLst/>
          </a:prstGeom>
          <a:noFill/>
        </p:spPr>
      </p:pic>
      <p:pic>
        <p:nvPicPr>
          <p:cNvPr id="1028" name="Picture 4" descr="C:\Documents and Settings\Michael.Lee\My Documents\YSCN_paper\yscn_2d.tar\ZINC1106073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362200"/>
            <a:ext cx="1463675" cy="730411"/>
          </a:xfrm>
          <a:prstGeom prst="rect">
            <a:avLst/>
          </a:prstGeom>
          <a:noFill/>
        </p:spPr>
      </p:pic>
      <p:pic>
        <p:nvPicPr>
          <p:cNvPr id="1033" name="Picture 9" descr="C:\Documents and Settings\Michael.Lee\My Documents\YSCN_paper\yscn_2d.tar\ZINC1115762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4038600"/>
            <a:ext cx="1580544" cy="838200"/>
          </a:xfrm>
          <a:prstGeom prst="rect">
            <a:avLst/>
          </a:prstGeom>
          <a:noFill/>
        </p:spPr>
      </p:pic>
      <p:pic>
        <p:nvPicPr>
          <p:cNvPr id="1034" name="Picture 10" descr="C:\Documents and Settings\Michael.Lee\My Documents\YSCN_paper\yscn_2d.tar\ZINC1112838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4600" y="4114800"/>
            <a:ext cx="1717805" cy="990600"/>
          </a:xfrm>
          <a:prstGeom prst="rect">
            <a:avLst/>
          </a:prstGeom>
          <a:noFill/>
        </p:spPr>
      </p:pic>
      <p:pic>
        <p:nvPicPr>
          <p:cNvPr id="1037" name="Picture 13" descr="C:\Documents and Settings\Michael.Lee\My Documents\YSCN_paper\yscn_2d.tar\ZINC1118453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00600" y="5715000"/>
            <a:ext cx="1825625" cy="822244"/>
          </a:xfrm>
          <a:prstGeom prst="rect">
            <a:avLst/>
          </a:prstGeom>
          <a:noFill/>
        </p:spPr>
      </p:pic>
      <p:pic>
        <p:nvPicPr>
          <p:cNvPr id="1038" name="Picture 14" descr="C:\Documents and Settings\Michael.Lee\My Documents\YSCN_paper\yscn_2d.tar\ZINC1122586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304800" y="7391400"/>
            <a:ext cx="1371600" cy="1081962"/>
          </a:xfrm>
          <a:prstGeom prst="rect">
            <a:avLst/>
          </a:prstGeom>
          <a:noFill/>
        </p:spPr>
      </p:pic>
      <p:pic>
        <p:nvPicPr>
          <p:cNvPr id="1039" name="Picture 15" descr="C:\Documents and Settings\Michael.Lee\My Documents\YSCN_paper\yscn_2d.tar\ZINC11245083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62200" y="7391400"/>
            <a:ext cx="1896552" cy="1143000"/>
          </a:xfrm>
          <a:prstGeom prst="rect">
            <a:avLst/>
          </a:prstGeom>
          <a:noFill/>
        </p:spPr>
      </p:pic>
      <p:pic>
        <p:nvPicPr>
          <p:cNvPr id="1040" name="Picture 16" descr="C:\Documents and Settings\Michael.Lee\My Documents\YSCN_paper\yscn_2d.tar\ZINC11274030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24400" y="7696200"/>
            <a:ext cx="1925197" cy="6858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718857" y="13716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7986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124200" y="13716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5188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0" y="13832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7146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18857" y="3124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8880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124200" y="3124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4640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290857" y="3048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7024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85800" y="5029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2596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505200" y="4648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0544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334000" y="47360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5050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85800" y="67056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7812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505200" y="66410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4642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290857" y="66410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6522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85800" y="85344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7882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048000" y="85460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2342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257800" y="85344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7832</a:t>
            </a:r>
            <a:endParaRPr lang="en-US" dirty="0"/>
          </a:p>
        </p:txBody>
      </p:sp>
      <p:pic>
        <p:nvPicPr>
          <p:cNvPr id="33" name="Picture 32" descr="ZINC11174128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819400" y="5638800"/>
            <a:ext cx="1374757" cy="990600"/>
          </a:xfrm>
          <a:prstGeom prst="rect">
            <a:avLst/>
          </a:prstGeom>
        </p:spPr>
      </p:pic>
      <p:pic>
        <p:nvPicPr>
          <p:cNvPr id="34" name="Picture 33" descr="ZINC11061855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514600" y="2057400"/>
            <a:ext cx="1515825" cy="1086730"/>
          </a:xfrm>
          <a:prstGeom prst="rect">
            <a:avLst/>
          </a:prstGeom>
        </p:spPr>
      </p:pic>
      <p:pic>
        <p:nvPicPr>
          <p:cNvPr id="35" name="Picture 34" descr="ZINC11105599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28600" y="4107212"/>
            <a:ext cx="1647669" cy="845788"/>
          </a:xfrm>
          <a:prstGeom prst="rect">
            <a:avLst/>
          </a:prstGeom>
        </p:spPr>
      </p:pic>
      <p:pic>
        <p:nvPicPr>
          <p:cNvPr id="36" name="Picture 35" descr="ZINC11166637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28600" y="5715000"/>
            <a:ext cx="1748118" cy="633984"/>
          </a:xfrm>
          <a:prstGeom prst="rect">
            <a:avLst/>
          </a:prstGeom>
        </p:spPr>
      </p:pic>
      <p:pic>
        <p:nvPicPr>
          <p:cNvPr id="37" name="Picture 36" descr="ZINC11077311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648200" y="2057400"/>
            <a:ext cx="1974254" cy="8272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52" name="Picture 4" descr="C:\Documents and Settings\Michael.Lee\My Documents\YSCN_paper\yscn_2d.tar\ZINC1132672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685800"/>
            <a:ext cx="1869756" cy="533400"/>
          </a:xfrm>
          <a:prstGeom prst="rect">
            <a:avLst/>
          </a:prstGeom>
          <a:noFill/>
        </p:spPr>
      </p:pic>
      <p:pic>
        <p:nvPicPr>
          <p:cNvPr id="2053" name="Picture 5" descr="C:\Documents and Settings\Michael.Lee\My Documents\YSCN_paper\yscn_2d.tar\ZINC113472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572037"/>
            <a:ext cx="1263661" cy="723363"/>
          </a:xfrm>
          <a:prstGeom prst="rect">
            <a:avLst/>
          </a:prstGeom>
          <a:noFill/>
        </p:spPr>
      </p:pic>
      <p:pic>
        <p:nvPicPr>
          <p:cNvPr id="2054" name="Picture 6" descr="C:\Documents and Settings\Michael.Lee\My Documents\YSCN_paper\yscn_2d.tar\ZINC1134727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0942" y="2286000"/>
            <a:ext cx="1344058" cy="1066800"/>
          </a:xfrm>
          <a:prstGeom prst="rect">
            <a:avLst/>
          </a:prstGeom>
          <a:noFill/>
        </p:spPr>
      </p:pic>
      <p:pic>
        <p:nvPicPr>
          <p:cNvPr id="2055" name="Picture 7" descr="C:\Documents and Settings\Michael.Lee\My Documents\YSCN_paper\yscn_2d.tar\ZINC1137631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2514600"/>
            <a:ext cx="1380770" cy="838200"/>
          </a:xfrm>
          <a:prstGeom prst="rect">
            <a:avLst/>
          </a:prstGeom>
          <a:noFill/>
        </p:spPr>
      </p:pic>
      <p:pic>
        <p:nvPicPr>
          <p:cNvPr id="2056" name="Picture 8" descr="C:\Documents and Settings\Michael.Lee\My Documents\YSCN_paper\yscn_2d.tar\ZINC1138077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2590800"/>
            <a:ext cx="1598613" cy="605553"/>
          </a:xfrm>
          <a:prstGeom prst="rect">
            <a:avLst/>
          </a:prstGeom>
          <a:noFill/>
        </p:spPr>
      </p:pic>
      <p:pic>
        <p:nvPicPr>
          <p:cNvPr id="2057" name="Picture 9" descr="C:\Documents and Settings\Michael.Lee\My Documents\YSCN_paper\yscn_2d.tar\ZINC1140282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8300" y="4419600"/>
            <a:ext cx="1689100" cy="722669"/>
          </a:xfrm>
          <a:prstGeom prst="rect">
            <a:avLst/>
          </a:prstGeom>
          <a:noFill/>
        </p:spPr>
      </p:pic>
      <p:pic>
        <p:nvPicPr>
          <p:cNvPr id="2059" name="Picture 11" descr="C:\Documents and Settings\Michael.Lee\My Documents\YSCN_paper\yscn_2d.tar\ZINC11422644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39288" y="4267200"/>
            <a:ext cx="1451712" cy="1066800"/>
          </a:xfrm>
          <a:prstGeom prst="rect">
            <a:avLst/>
          </a:prstGeom>
          <a:noFill/>
        </p:spPr>
      </p:pic>
      <p:pic>
        <p:nvPicPr>
          <p:cNvPr id="2060" name="Picture 12" descr="C:\Documents and Settings\Michael.Lee\My Documents\YSCN_paper\yscn_2d.tar\ZINC1145059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53000" y="4419600"/>
            <a:ext cx="1600200" cy="605919"/>
          </a:xfrm>
          <a:prstGeom prst="rect">
            <a:avLst/>
          </a:prstGeom>
          <a:noFill/>
        </p:spPr>
      </p:pic>
      <p:pic>
        <p:nvPicPr>
          <p:cNvPr id="2061" name="Picture 13" descr="C:\Documents and Settings\Michael.Lee\My Documents\YSCN_paper\yscn_2d.tar\ZINC11451191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4800" y="6248400"/>
            <a:ext cx="1814663" cy="1104900"/>
          </a:xfrm>
          <a:prstGeom prst="rect">
            <a:avLst/>
          </a:prstGeom>
          <a:noFill/>
        </p:spPr>
      </p:pic>
      <p:pic>
        <p:nvPicPr>
          <p:cNvPr id="2062" name="Picture 14" descr="C:\Documents and Settings\Michael.Lee\My Documents\YSCN_paper\yscn_2d.tar\ZINC11452647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4600" y="6400800"/>
            <a:ext cx="1905000" cy="970421"/>
          </a:xfrm>
          <a:prstGeom prst="rect">
            <a:avLst/>
          </a:prstGeom>
          <a:noFill/>
        </p:spPr>
      </p:pic>
      <p:pic>
        <p:nvPicPr>
          <p:cNvPr id="2063" name="Picture 15" descr="C:\Documents and Settings\Michael.Lee\My Documents\YSCN_paper\yscn_2d.tar\ZINC1145269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867275" y="6324600"/>
            <a:ext cx="1863725" cy="934655"/>
          </a:xfrm>
          <a:prstGeom prst="rect">
            <a:avLst/>
          </a:prstGeom>
          <a:noFill/>
        </p:spPr>
      </p:pic>
      <p:pic>
        <p:nvPicPr>
          <p:cNvPr id="2064" name="Picture 16" descr="C:\Documents and Settings\Michael.Lee\My Documents\YSCN_paper\yscn_2d.tar\ZINC11452698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1000" y="7848600"/>
            <a:ext cx="1590675" cy="795754"/>
          </a:xfrm>
          <a:prstGeom prst="rect">
            <a:avLst/>
          </a:prstGeom>
          <a:noFill/>
        </p:spPr>
      </p:pic>
      <p:pic>
        <p:nvPicPr>
          <p:cNvPr id="2065" name="Picture 17" descr="C:\Documents and Settings\Michael.Lee\My Documents\YSCN_paper\yscn_2d.tar\ZINC11533136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743200" y="7772400"/>
            <a:ext cx="1611102" cy="841375"/>
          </a:xfrm>
          <a:prstGeom prst="rect">
            <a:avLst/>
          </a:prstGeom>
          <a:noFill/>
        </p:spPr>
      </p:pic>
      <p:pic>
        <p:nvPicPr>
          <p:cNvPr id="2066" name="Picture 18" descr="C:\Documents and Settings\Michael.Lee\My Documents\YSCN_paper\yscn_2d.tar\ZINC11534801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876800" y="7924800"/>
            <a:ext cx="1816953" cy="786375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762000" y="1600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0598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157257" y="13832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2834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86400" y="13716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0215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66800" y="25146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0217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124200" y="32120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486400" y="32004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4214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09600" y="48768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7086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253674" y="43434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3284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410200" y="4953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6962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200400" y="6934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3624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62000" y="6934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9092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367057" y="69458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3704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62000" y="8382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3716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971800" y="8458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4608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410200" y="8458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9820</a:t>
            </a:r>
            <a:endParaRPr lang="en-US" dirty="0"/>
          </a:p>
        </p:txBody>
      </p:sp>
      <p:pic>
        <p:nvPicPr>
          <p:cNvPr id="33" name="Picture 32" descr="ZINC11279953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57200" y="457200"/>
            <a:ext cx="1468743" cy="913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Michael.Lee\My Documents\YSCN_paper\yscn_2d.tar\ZINC1154765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269" y="283888"/>
            <a:ext cx="2023531" cy="1163912"/>
          </a:xfrm>
          <a:prstGeom prst="rect">
            <a:avLst/>
          </a:prstGeom>
          <a:noFill/>
        </p:spPr>
      </p:pic>
      <p:pic>
        <p:nvPicPr>
          <p:cNvPr id="3077" name="Picture 5" descr="C:\Documents and Settings\Michael.Lee\My Documents\YSCN_paper\yscn_2d.tar\ZINC115522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57200"/>
            <a:ext cx="1828800" cy="717023"/>
          </a:xfrm>
          <a:prstGeom prst="rect">
            <a:avLst/>
          </a:prstGeom>
          <a:noFill/>
        </p:spPr>
      </p:pic>
      <p:pic>
        <p:nvPicPr>
          <p:cNvPr id="3078" name="Picture 6" descr="C:\Documents and Settings\Michael.Lee\My Documents\YSCN_paper\yscn_2d.tar\ZINC1155226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4876800" y="381000"/>
            <a:ext cx="1573697" cy="800100"/>
          </a:xfrm>
          <a:prstGeom prst="rect">
            <a:avLst/>
          </a:prstGeom>
          <a:noFill/>
        </p:spPr>
      </p:pic>
      <p:pic>
        <p:nvPicPr>
          <p:cNvPr id="3079" name="Picture 7" descr="C:\Documents and Settings\Michael.Lee\My Documents\YSCN_paper\yscn_2d.tar\ZINC1157936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1" y="2264471"/>
            <a:ext cx="1752599" cy="783529"/>
          </a:xfrm>
          <a:prstGeom prst="rect">
            <a:avLst/>
          </a:prstGeom>
          <a:noFill/>
        </p:spPr>
      </p:pic>
      <p:pic>
        <p:nvPicPr>
          <p:cNvPr id="3080" name="Picture 8" descr="C:\Documents and Settings\Michael.Lee\My Documents\YSCN_paper\yscn_2d.tar\ZINC11584867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2057400"/>
            <a:ext cx="1412875" cy="793597"/>
          </a:xfrm>
          <a:prstGeom prst="rect">
            <a:avLst/>
          </a:prstGeom>
          <a:noFill/>
        </p:spPr>
      </p:pic>
      <p:pic>
        <p:nvPicPr>
          <p:cNvPr id="3081" name="Picture 9" descr="C:\Documents and Settings\Michael.Lee\My Documents\YSCN_paper\yscn_2d.tar\ZINC1160600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057400"/>
            <a:ext cx="1760574" cy="635000"/>
          </a:xfrm>
          <a:prstGeom prst="rect">
            <a:avLst/>
          </a:prstGeom>
          <a:noFill/>
        </p:spPr>
      </p:pic>
      <p:pic>
        <p:nvPicPr>
          <p:cNvPr id="3082" name="Picture 10" descr="C:\Documents and Settings\Michael.Lee\My Documents\YSCN_paper\yscn_2d.tar\ZINC11676354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" y="3962400"/>
            <a:ext cx="1049313" cy="990600"/>
          </a:xfrm>
          <a:prstGeom prst="rect">
            <a:avLst/>
          </a:prstGeom>
          <a:noFill/>
        </p:spPr>
      </p:pic>
      <p:pic>
        <p:nvPicPr>
          <p:cNvPr id="3083" name="Picture 11" descr="C:\Documents and Settings\Michael.Lee\My Documents\YSCN_paper\yscn_2d.tar\ZINC11676790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90800" y="3886200"/>
            <a:ext cx="1719650" cy="917575"/>
          </a:xfrm>
          <a:prstGeom prst="rect">
            <a:avLst/>
          </a:prstGeom>
          <a:noFill/>
        </p:spPr>
      </p:pic>
      <p:pic>
        <p:nvPicPr>
          <p:cNvPr id="3086" name="Picture 14" descr="C:\Documents and Settings\Michael.Lee\My Documents\YSCN_paper\yscn_2d.tar\ZINC12701173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9725" y="5715000"/>
            <a:ext cx="1912810" cy="116620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09600" y="10668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5284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00400" y="1143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4840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214657" y="1143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4918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3400" y="29718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6084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48000" y="28956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4560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290857" y="29072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3366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71257" y="5029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7764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048000" y="4953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7234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0" y="4953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3352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914400" y="6858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5064</a:t>
            </a:r>
            <a:endParaRPr lang="en-US" dirty="0"/>
          </a:p>
        </p:txBody>
      </p:sp>
      <p:pic>
        <p:nvPicPr>
          <p:cNvPr id="22" name="Picture 21" descr="ZINC11678077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00600" y="3657600"/>
            <a:ext cx="1653268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52</Words>
  <Application>Microsoft Office PowerPoint</Application>
  <PresentationFormat>On-screen Show (4:3)</PresentationFormat>
  <Paragraphs>52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MEDCOM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Michael.Lee</dc:creator>
  <cp:lastModifiedBy>wswietnicki</cp:lastModifiedBy>
  <cp:revision>11</cp:revision>
  <dcterms:created xsi:type="dcterms:W3CDTF">2011-01-14T21:52:09Z</dcterms:created>
  <dcterms:modified xsi:type="dcterms:W3CDTF">2011-01-24T21:54:02Z</dcterms:modified>
</cp:coreProperties>
</file>