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CE7F8-971E-4872-B923-3E318120682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3700B-0EDD-4111-BCC7-4729DAA7291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92150"/>
            <a:ext cx="35242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05"/>
          <p:cNvSpPr txBox="1">
            <a:spLocks noChangeArrowheads="1"/>
          </p:cNvSpPr>
          <p:nvPr/>
        </p:nvSpPr>
        <p:spPr bwMode="auto">
          <a:xfrm>
            <a:off x="107950" y="115888"/>
            <a:ext cx="117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Figure S1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7</cp:revision>
  <dcterms:created xsi:type="dcterms:W3CDTF">2011-04-06T10:01:34Z</dcterms:created>
  <dcterms:modified xsi:type="dcterms:W3CDTF">2011-04-06T11:07:30Z</dcterms:modified>
</cp:coreProperties>
</file>