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8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455C-91C9-49B3-96AD-C45604DCFC94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50D2-9B9F-48C3-BEBE-E15D5977EEE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455C-91C9-49B3-96AD-C45604DCFC94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50D2-9B9F-48C3-BEBE-E15D5977EEE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455C-91C9-49B3-96AD-C45604DCFC94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50D2-9B9F-48C3-BEBE-E15D5977EEE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455C-91C9-49B3-96AD-C45604DCFC94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50D2-9B9F-48C3-BEBE-E15D5977EEE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455C-91C9-49B3-96AD-C45604DCFC94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50D2-9B9F-48C3-BEBE-E15D5977EEE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455C-91C9-49B3-96AD-C45604DCFC94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50D2-9B9F-48C3-BEBE-E15D5977EEE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455C-91C9-49B3-96AD-C45604DCFC94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50D2-9B9F-48C3-BEBE-E15D5977EEE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455C-91C9-49B3-96AD-C45604DCFC94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50D2-9B9F-48C3-BEBE-E15D5977EEE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455C-91C9-49B3-96AD-C45604DCFC94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50D2-9B9F-48C3-BEBE-E15D5977EEE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455C-91C9-49B3-96AD-C45604DCFC94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50D2-9B9F-48C3-BEBE-E15D5977EEE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455C-91C9-49B3-96AD-C45604DCFC94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50D2-9B9F-48C3-BEBE-E15D5977EEE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40455C-91C9-49B3-96AD-C45604DCFC94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A50D2-9B9F-48C3-BEBE-E15D5977EEE5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5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303213"/>
            <a:ext cx="9001125" cy="635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3155"/>
          <p:cNvSpPr txBox="1">
            <a:spLocks noChangeArrowheads="1"/>
          </p:cNvSpPr>
          <p:nvPr/>
        </p:nvSpPr>
        <p:spPr bwMode="auto">
          <a:xfrm>
            <a:off x="0" y="0"/>
            <a:ext cx="11049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Calibri" pitchFamily="34" charset="0"/>
              </a:rPr>
              <a:t>Figure S3</a:t>
            </a:r>
            <a:r>
              <a:rPr lang="en-US" dirty="0" smtClean="0">
                <a:latin typeface="Calibri" pitchFamily="34" charset="0"/>
              </a:rPr>
              <a:t>: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6" name="Text Box 3156"/>
          <p:cNvSpPr txBox="1">
            <a:spLocks noChangeArrowheads="1"/>
          </p:cNvSpPr>
          <p:nvPr/>
        </p:nvSpPr>
        <p:spPr bwMode="auto">
          <a:xfrm rot="-5400000">
            <a:off x="-276225" y="1287463"/>
            <a:ext cx="973138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b="1">
                <a:latin typeface="Calibri" pitchFamily="34" charset="0"/>
              </a:rPr>
              <a:t>CFU  (% of total)</a:t>
            </a:r>
          </a:p>
        </p:txBody>
      </p:sp>
      <p:sp>
        <p:nvSpPr>
          <p:cNvPr id="7" name="Text Box 3161"/>
          <p:cNvSpPr txBox="1">
            <a:spLocks noChangeArrowheads="1"/>
          </p:cNvSpPr>
          <p:nvPr/>
        </p:nvSpPr>
        <p:spPr bwMode="auto">
          <a:xfrm rot="-5400000">
            <a:off x="-276225" y="5499101"/>
            <a:ext cx="973137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b="1">
                <a:latin typeface="Calibri" pitchFamily="34" charset="0"/>
              </a:rPr>
              <a:t>CFU  (% of total)</a:t>
            </a:r>
          </a:p>
        </p:txBody>
      </p:sp>
      <p:sp>
        <p:nvSpPr>
          <p:cNvPr id="8" name="Text Box 3162"/>
          <p:cNvSpPr txBox="1">
            <a:spLocks noChangeArrowheads="1"/>
          </p:cNvSpPr>
          <p:nvPr/>
        </p:nvSpPr>
        <p:spPr bwMode="auto">
          <a:xfrm rot="-5400000">
            <a:off x="-276225" y="3340101"/>
            <a:ext cx="973137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b="1">
                <a:latin typeface="Calibri" pitchFamily="34" charset="0"/>
              </a:rPr>
              <a:t>CFU  (% of total)</a:t>
            </a:r>
          </a:p>
        </p:txBody>
      </p:sp>
      <p:sp>
        <p:nvSpPr>
          <p:cNvPr id="9" name="Text Box 3157"/>
          <p:cNvSpPr txBox="1">
            <a:spLocks noChangeArrowheads="1"/>
          </p:cNvSpPr>
          <p:nvPr/>
        </p:nvSpPr>
        <p:spPr bwMode="auto">
          <a:xfrm>
            <a:off x="1103313" y="6556375"/>
            <a:ext cx="750887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b="1">
                <a:latin typeface="Calibri" pitchFamily="34" charset="0"/>
              </a:rPr>
              <a:t>Time (days)</a:t>
            </a:r>
          </a:p>
        </p:txBody>
      </p:sp>
      <p:sp>
        <p:nvSpPr>
          <p:cNvPr id="10" name="Text Box 3158"/>
          <p:cNvSpPr txBox="1">
            <a:spLocks noChangeArrowheads="1"/>
          </p:cNvSpPr>
          <p:nvPr/>
        </p:nvSpPr>
        <p:spPr bwMode="auto">
          <a:xfrm>
            <a:off x="3201988" y="6556375"/>
            <a:ext cx="750887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b="1">
                <a:latin typeface="Calibri" pitchFamily="34" charset="0"/>
              </a:rPr>
              <a:t>Time (days)</a:t>
            </a:r>
          </a:p>
        </p:txBody>
      </p:sp>
      <p:sp>
        <p:nvSpPr>
          <p:cNvPr id="11" name="Text Box 3159"/>
          <p:cNvSpPr txBox="1">
            <a:spLocks noChangeArrowheads="1"/>
          </p:cNvSpPr>
          <p:nvPr/>
        </p:nvSpPr>
        <p:spPr bwMode="auto">
          <a:xfrm>
            <a:off x="5449888" y="6556375"/>
            <a:ext cx="750887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b="1">
                <a:latin typeface="Calibri" pitchFamily="34" charset="0"/>
              </a:rPr>
              <a:t>Time (days)</a:t>
            </a:r>
          </a:p>
        </p:txBody>
      </p:sp>
      <p:sp>
        <p:nvSpPr>
          <p:cNvPr id="12" name="Text Box 3160"/>
          <p:cNvSpPr txBox="1">
            <a:spLocks noChangeArrowheads="1"/>
          </p:cNvSpPr>
          <p:nvPr/>
        </p:nvSpPr>
        <p:spPr bwMode="auto">
          <a:xfrm>
            <a:off x="7524750" y="6556375"/>
            <a:ext cx="7508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b="1">
                <a:latin typeface="Calibri" pitchFamily="34" charset="0"/>
              </a:rPr>
              <a:t>Time (days)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</Words>
  <Application>Microsoft Office PowerPoint</Application>
  <PresentationFormat>Affichage à l'écran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mdepaepe</dc:creator>
  <cp:lastModifiedBy>mdepaepe</cp:lastModifiedBy>
  <cp:revision>1</cp:revision>
  <dcterms:created xsi:type="dcterms:W3CDTF">2011-04-06T11:08:50Z</dcterms:created>
  <dcterms:modified xsi:type="dcterms:W3CDTF">2011-04-06T11:09:05Z</dcterms:modified>
</cp:coreProperties>
</file>