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809FAC-A0EF-4D0E-90A4-2EFC27ED706D}" type="datetimeFigureOut">
              <a:rPr lang="fr-FR" smtClean="0"/>
              <a:t>06/04/2011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E621F-1A04-4252-BA4A-3C663D5F02A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6"/>
          <p:cNvGraphicFramePr>
            <a:graphicFrameLocks noChangeAspect="1"/>
          </p:cNvGraphicFramePr>
          <p:nvPr/>
        </p:nvGraphicFramePr>
        <p:xfrm>
          <a:off x="1474788" y="1771650"/>
          <a:ext cx="3044825" cy="2460625"/>
        </p:xfrm>
        <a:graphic>
          <a:graphicData uri="http://schemas.openxmlformats.org/presentationml/2006/ole">
            <p:oleObj spid="_x0000_s1026" name="Prism Project" r:id="rId3" imgW="3384000" imgH="2736000" progId="">
              <p:embed/>
            </p:oleObj>
          </a:graphicData>
        </a:graphic>
      </p:graphicFrame>
      <p:graphicFrame>
        <p:nvGraphicFramePr>
          <p:cNvPr id="5" name="Object 9"/>
          <p:cNvGraphicFramePr>
            <a:graphicFrameLocks noChangeAspect="1"/>
          </p:cNvGraphicFramePr>
          <p:nvPr/>
        </p:nvGraphicFramePr>
        <p:xfrm>
          <a:off x="4500563" y="1773238"/>
          <a:ext cx="3109912" cy="2460625"/>
        </p:xfrm>
        <a:graphic>
          <a:graphicData uri="http://schemas.openxmlformats.org/presentationml/2006/ole">
            <p:oleObj spid="_x0000_s1027" name="Prism Project" r:id="rId4" imgW="3456000" imgH="2736000" progId="">
              <p:embed/>
            </p:oleObj>
          </a:graphicData>
        </a:graphic>
      </p:graphicFrame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79388" y="115888"/>
            <a:ext cx="1174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Figure S5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843213" y="1844675"/>
            <a:ext cx="642937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fr-FR" sz="1400" i="1" dirty="0">
                <a:latin typeface="+mn-lt"/>
              </a:rPr>
              <a:t>Ccl20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724525" y="1916113"/>
            <a:ext cx="771525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400" i="1">
                <a:latin typeface="Calibri" pitchFamily="34" charset="0"/>
              </a:rPr>
              <a:t>Il12p40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Affichage à l'écran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Prism Project</vt:lpstr>
      <vt:lpstr>Diapositive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mdepaepe</dc:creator>
  <cp:lastModifiedBy>mdepaepe</cp:lastModifiedBy>
  <cp:revision>1</cp:revision>
  <dcterms:created xsi:type="dcterms:W3CDTF">2011-04-06T11:11:17Z</dcterms:created>
  <dcterms:modified xsi:type="dcterms:W3CDTF">2011-04-06T11:11:33Z</dcterms:modified>
</cp:coreProperties>
</file>