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5D7AE-D12D-4ED1-8ED1-A8C624013F9C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10B9-BC96-4911-A1E8-28464262328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5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73238"/>
            <a:ext cx="63658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5556"/>
          <p:cNvSpPr txBox="1">
            <a:spLocks noChangeArrowheads="1"/>
          </p:cNvSpPr>
          <p:nvPr/>
        </p:nvSpPr>
        <p:spPr bwMode="auto">
          <a:xfrm>
            <a:off x="395288" y="1628775"/>
            <a:ext cx="2778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/>
              <a:t>A</a:t>
            </a:r>
          </a:p>
        </p:txBody>
      </p:sp>
      <p:sp>
        <p:nvSpPr>
          <p:cNvPr id="6" name="ZoneTexte 5557"/>
          <p:cNvSpPr txBox="1">
            <a:spLocks noChangeArrowheads="1"/>
          </p:cNvSpPr>
          <p:nvPr/>
        </p:nvSpPr>
        <p:spPr bwMode="auto">
          <a:xfrm>
            <a:off x="3563938" y="1628775"/>
            <a:ext cx="2778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/>
              <a:t>B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9388" y="115888"/>
            <a:ext cx="117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S7</a:t>
            </a:r>
          </a:p>
        </p:txBody>
      </p:sp>
      <p:sp>
        <p:nvSpPr>
          <p:cNvPr id="8" name="AutoShape 3"/>
          <p:cNvSpPr>
            <a:spLocks noChangeAspect="1" noChangeArrowheads="1"/>
          </p:cNvSpPr>
          <p:nvPr/>
        </p:nvSpPr>
        <p:spPr bwMode="auto">
          <a:xfrm>
            <a:off x="395288" y="1773238"/>
            <a:ext cx="41592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395288" y="1773238"/>
            <a:ext cx="63658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2011-04-06T11:12:40Z</dcterms:created>
  <dcterms:modified xsi:type="dcterms:W3CDTF">2011-04-06T11:13:02Z</dcterms:modified>
</cp:coreProperties>
</file>