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F5DC2-4432-488D-B77E-F99C7F1C49AB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61E99-AB7C-4292-95E5-C6B392D7AED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950" y="115888"/>
            <a:ext cx="1041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S9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611188" y="908720"/>
            <a:ext cx="3216275" cy="4023263"/>
            <a:chOff x="611188" y="908720"/>
            <a:chExt cx="3216275" cy="4023263"/>
          </a:xfrm>
        </p:grpSpPr>
        <p:cxnSp>
          <p:nvCxnSpPr>
            <p:cNvPr id="6" name="Connecteur droit 5"/>
            <p:cNvCxnSpPr/>
            <p:nvPr/>
          </p:nvCxnSpPr>
          <p:spPr>
            <a:xfrm flipV="1">
              <a:off x="1130300" y="1951707"/>
              <a:ext cx="26162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flipV="1">
              <a:off x="1130300" y="2942307"/>
              <a:ext cx="26162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1098550" y="964820"/>
              <a:ext cx="31750" cy="3967163"/>
            </a:xfrm>
            <a:custGeom>
              <a:avLst/>
              <a:gdLst>
                <a:gd name="T0" fmla="*/ 0 w 20"/>
                <a:gd name="T1" fmla="*/ 2494 h 2499"/>
                <a:gd name="T2" fmla="*/ 20 w 20"/>
                <a:gd name="T3" fmla="*/ 2494 h 2499"/>
                <a:gd name="T4" fmla="*/ 20 w 20"/>
                <a:gd name="T5" fmla="*/ 2499 h 2499"/>
                <a:gd name="T6" fmla="*/ 0 w 20"/>
                <a:gd name="T7" fmla="*/ 2499 h 2499"/>
                <a:gd name="T8" fmla="*/ 0 w 20"/>
                <a:gd name="T9" fmla="*/ 2494 h 2499"/>
                <a:gd name="T10" fmla="*/ 0 w 20"/>
                <a:gd name="T11" fmla="*/ 1869 h 2499"/>
                <a:gd name="T12" fmla="*/ 20 w 20"/>
                <a:gd name="T13" fmla="*/ 1869 h 2499"/>
                <a:gd name="T14" fmla="*/ 20 w 20"/>
                <a:gd name="T15" fmla="*/ 1874 h 2499"/>
                <a:gd name="T16" fmla="*/ 0 w 20"/>
                <a:gd name="T17" fmla="*/ 1874 h 2499"/>
                <a:gd name="T18" fmla="*/ 0 w 20"/>
                <a:gd name="T19" fmla="*/ 1869 h 2499"/>
                <a:gd name="T20" fmla="*/ 0 w 20"/>
                <a:gd name="T21" fmla="*/ 1245 h 2499"/>
                <a:gd name="T22" fmla="*/ 20 w 20"/>
                <a:gd name="T23" fmla="*/ 1245 h 2499"/>
                <a:gd name="T24" fmla="*/ 20 w 20"/>
                <a:gd name="T25" fmla="*/ 1250 h 2499"/>
                <a:gd name="T26" fmla="*/ 0 w 20"/>
                <a:gd name="T27" fmla="*/ 1250 h 2499"/>
                <a:gd name="T28" fmla="*/ 0 w 20"/>
                <a:gd name="T29" fmla="*/ 1245 h 2499"/>
                <a:gd name="T30" fmla="*/ 0 w 20"/>
                <a:gd name="T31" fmla="*/ 625 h 2499"/>
                <a:gd name="T32" fmla="*/ 20 w 20"/>
                <a:gd name="T33" fmla="*/ 625 h 2499"/>
                <a:gd name="T34" fmla="*/ 20 w 20"/>
                <a:gd name="T35" fmla="*/ 630 h 2499"/>
                <a:gd name="T36" fmla="*/ 0 w 20"/>
                <a:gd name="T37" fmla="*/ 630 h 2499"/>
                <a:gd name="T38" fmla="*/ 0 w 20"/>
                <a:gd name="T39" fmla="*/ 625 h 2499"/>
                <a:gd name="T40" fmla="*/ 0 w 20"/>
                <a:gd name="T41" fmla="*/ 0 h 2499"/>
                <a:gd name="T42" fmla="*/ 20 w 20"/>
                <a:gd name="T43" fmla="*/ 0 h 2499"/>
                <a:gd name="T44" fmla="*/ 20 w 20"/>
                <a:gd name="T45" fmla="*/ 5 h 2499"/>
                <a:gd name="T46" fmla="*/ 0 w 20"/>
                <a:gd name="T47" fmla="*/ 5 h 2499"/>
                <a:gd name="T48" fmla="*/ 0 w 20"/>
                <a:gd name="T49" fmla="*/ 0 h 249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"/>
                <a:gd name="T76" fmla="*/ 0 h 2499"/>
                <a:gd name="T77" fmla="*/ 20 w 20"/>
                <a:gd name="T78" fmla="*/ 2499 h 249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" h="2499">
                  <a:moveTo>
                    <a:pt x="0" y="2494"/>
                  </a:moveTo>
                  <a:lnTo>
                    <a:pt x="20" y="2494"/>
                  </a:lnTo>
                  <a:lnTo>
                    <a:pt x="20" y="2499"/>
                  </a:lnTo>
                  <a:lnTo>
                    <a:pt x="0" y="2499"/>
                  </a:lnTo>
                  <a:lnTo>
                    <a:pt x="0" y="2494"/>
                  </a:lnTo>
                  <a:close/>
                  <a:moveTo>
                    <a:pt x="0" y="1869"/>
                  </a:moveTo>
                  <a:lnTo>
                    <a:pt x="20" y="1869"/>
                  </a:lnTo>
                  <a:lnTo>
                    <a:pt x="20" y="1874"/>
                  </a:lnTo>
                  <a:lnTo>
                    <a:pt x="0" y="1874"/>
                  </a:lnTo>
                  <a:lnTo>
                    <a:pt x="0" y="1869"/>
                  </a:lnTo>
                  <a:close/>
                  <a:moveTo>
                    <a:pt x="0" y="1245"/>
                  </a:moveTo>
                  <a:lnTo>
                    <a:pt x="20" y="1245"/>
                  </a:lnTo>
                  <a:lnTo>
                    <a:pt x="20" y="1250"/>
                  </a:lnTo>
                  <a:lnTo>
                    <a:pt x="0" y="1250"/>
                  </a:lnTo>
                  <a:lnTo>
                    <a:pt x="0" y="1245"/>
                  </a:lnTo>
                  <a:close/>
                  <a:moveTo>
                    <a:pt x="0" y="625"/>
                  </a:moveTo>
                  <a:lnTo>
                    <a:pt x="20" y="625"/>
                  </a:lnTo>
                  <a:lnTo>
                    <a:pt x="20" y="630"/>
                  </a:lnTo>
                  <a:lnTo>
                    <a:pt x="0" y="630"/>
                  </a:lnTo>
                  <a:lnTo>
                    <a:pt x="0" y="625"/>
                  </a:lnTo>
                  <a:close/>
                  <a:moveTo>
                    <a:pt x="0" y="0"/>
                  </a:moveTo>
                  <a:lnTo>
                    <a:pt x="20" y="0"/>
                  </a:lnTo>
                  <a:lnTo>
                    <a:pt x="20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5" cap="flat">
              <a:noFill/>
              <a:prstDash val="solid"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1130300" y="3931320"/>
              <a:ext cx="2628900" cy="79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5">
              <a:noFill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1125538" y="3936082"/>
              <a:ext cx="2636837" cy="30163"/>
            </a:xfrm>
            <a:custGeom>
              <a:avLst/>
              <a:gdLst>
                <a:gd name="T0" fmla="*/ 5 w 1661"/>
                <a:gd name="T1" fmla="*/ 0 h 19"/>
                <a:gd name="T2" fmla="*/ 5 w 1661"/>
                <a:gd name="T3" fmla="*/ 19 h 19"/>
                <a:gd name="T4" fmla="*/ 0 w 1661"/>
                <a:gd name="T5" fmla="*/ 19 h 19"/>
                <a:gd name="T6" fmla="*/ 0 w 1661"/>
                <a:gd name="T7" fmla="*/ 0 h 19"/>
                <a:gd name="T8" fmla="*/ 5 w 1661"/>
                <a:gd name="T9" fmla="*/ 0 h 19"/>
                <a:gd name="T10" fmla="*/ 189 w 1661"/>
                <a:gd name="T11" fmla="*/ 0 h 19"/>
                <a:gd name="T12" fmla="*/ 189 w 1661"/>
                <a:gd name="T13" fmla="*/ 19 h 19"/>
                <a:gd name="T14" fmla="*/ 184 w 1661"/>
                <a:gd name="T15" fmla="*/ 19 h 19"/>
                <a:gd name="T16" fmla="*/ 184 w 1661"/>
                <a:gd name="T17" fmla="*/ 0 h 19"/>
                <a:gd name="T18" fmla="*/ 189 w 1661"/>
                <a:gd name="T19" fmla="*/ 0 h 19"/>
                <a:gd name="T20" fmla="*/ 373 w 1661"/>
                <a:gd name="T21" fmla="*/ 0 h 19"/>
                <a:gd name="T22" fmla="*/ 373 w 1661"/>
                <a:gd name="T23" fmla="*/ 19 h 19"/>
                <a:gd name="T24" fmla="*/ 368 w 1661"/>
                <a:gd name="T25" fmla="*/ 19 h 19"/>
                <a:gd name="T26" fmla="*/ 368 w 1661"/>
                <a:gd name="T27" fmla="*/ 0 h 19"/>
                <a:gd name="T28" fmla="*/ 373 w 1661"/>
                <a:gd name="T29" fmla="*/ 0 h 19"/>
                <a:gd name="T30" fmla="*/ 557 w 1661"/>
                <a:gd name="T31" fmla="*/ 0 h 19"/>
                <a:gd name="T32" fmla="*/ 557 w 1661"/>
                <a:gd name="T33" fmla="*/ 19 h 19"/>
                <a:gd name="T34" fmla="*/ 552 w 1661"/>
                <a:gd name="T35" fmla="*/ 19 h 19"/>
                <a:gd name="T36" fmla="*/ 552 w 1661"/>
                <a:gd name="T37" fmla="*/ 0 h 19"/>
                <a:gd name="T38" fmla="*/ 557 w 1661"/>
                <a:gd name="T39" fmla="*/ 0 h 19"/>
                <a:gd name="T40" fmla="*/ 741 w 1661"/>
                <a:gd name="T41" fmla="*/ 0 h 19"/>
                <a:gd name="T42" fmla="*/ 741 w 1661"/>
                <a:gd name="T43" fmla="*/ 19 h 19"/>
                <a:gd name="T44" fmla="*/ 736 w 1661"/>
                <a:gd name="T45" fmla="*/ 19 h 19"/>
                <a:gd name="T46" fmla="*/ 736 w 1661"/>
                <a:gd name="T47" fmla="*/ 0 h 19"/>
                <a:gd name="T48" fmla="*/ 741 w 1661"/>
                <a:gd name="T49" fmla="*/ 0 h 19"/>
                <a:gd name="T50" fmla="*/ 925 w 1661"/>
                <a:gd name="T51" fmla="*/ 0 h 19"/>
                <a:gd name="T52" fmla="*/ 925 w 1661"/>
                <a:gd name="T53" fmla="*/ 19 h 19"/>
                <a:gd name="T54" fmla="*/ 920 w 1661"/>
                <a:gd name="T55" fmla="*/ 19 h 19"/>
                <a:gd name="T56" fmla="*/ 920 w 1661"/>
                <a:gd name="T57" fmla="*/ 0 h 19"/>
                <a:gd name="T58" fmla="*/ 925 w 1661"/>
                <a:gd name="T59" fmla="*/ 0 h 19"/>
                <a:gd name="T60" fmla="*/ 1109 w 1661"/>
                <a:gd name="T61" fmla="*/ 0 h 19"/>
                <a:gd name="T62" fmla="*/ 1109 w 1661"/>
                <a:gd name="T63" fmla="*/ 19 h 19"/>
                <a:gd name="T64" fmla="*/ 1104 w 1661"/>
                <a:gd name="T65" fmla="*/ 19 h 19"/>
                <a:gd name="T66" fmla="*/ 1104 w 1661"/>
                <a:gd name="T67" fmla="*/ 0 h 19"/>
                <a:gd name="T68" fmla="*/ 1109 w 1661"/>
                <a:gd name="T69" fmla="*/ 0 h 19"/>
                <a:gd name="T70" fmla="*/ 1293 w 1661"/>
                <a:gd name="T71" fmla="*/ 0 h 19"/>
                <a:gd name="T72" fmla="*/ 1293 w 1661"/>
                <a:gd name="T73" fmla="*/ 19 h 19"/>
                <a:gd name="T74" fmla="*/ 1288 w 1661"/>
                <a:gd name="T75" fmla="*/ 19 h 19"/>
                <a:gd name="T76" fmla="*/ 1288 w 1661"/>
                <a:gd name="T77" fmla="*/ 0 h 19"/>
                <a:gd name="T78" fmla="*/ 1293 w 1661"/>
                <a:gd name="T79" fmla="*/ 0 h 19"/>
                <a:gd name="T80" fmla="*/ 1477 w 1661"/>
                <a:gd name="T81" fmla="*/ 0 h 19"/>
                <a:gd name="T82" fmla="*/ 1477 w 1661"/>
                <a:gd name="T83" fmla="*/ 19 h 19"/>
                <a:gd name="T84" fmla="*/ 1472 w 1661"/>
                <a:gd name="T85" fmla="*/ 19 h 19"/>
                <a:gd name="T86" fmla="*/ 1472 w 1661"/>
                <a:gd name="T87" fmla="*/ 0 h 19"/>
                <a:gd name="T88" fmla="*/ 1477 w 1661"/>
                <a:gd name="T89" fmla="*/ 0 h 19"/>
                <a:gd name="T90" fmla="*/ 1661 w 1661"/>
                <a:gd name="T91" fmla="*/ 0 h 19"/>
                <a:gd name="T92" fmla="*/ 1661 w 1661"/>
                <a:gd name="T93" fmla="*/ 19 h 19"/>
                <a:gd name="T94" fmla="*/ 1656 w 1661"/>
                <a:gd name="T95" fmla="*/ 19 h 19"/>
                <a:gd name="T96" fmla="*/ 1656 w 1661"/>
                <a:gd name="T97" fmla="*/ 0 h 19"/>
                <a:gd name="T98" fmla="*/ 1661 w 1661"/>
                <a:gd name="T99" fmla="*/ 0 h 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61"/>
                <a:gd name="T151" fmla="*/ 0 h 19"/>
                <a:gd name="T152" fmla="*/ 1661 w 1661"/>
                <a:gd name="T153" fmla="*/ 19 h 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61" h="19">
                  <a:moveTo>
                    <a:pt x="5" y="0"/>
                  </a:moveTo>
                  <a:lnTo>
                    <a:pt x="5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189" y="0"/>
                  </a:moveTo>
                  <a:lnTo>
                    <a:pt x="189" y="19"/>
                  </a:lnTo>
                  <a:lnTo>
                    <a:pt x="184" y="19"/>
                  </a:lnTo>
                  <a:lnTo>
                    <a:pt x="184" y="0"/>
                  </a:lnTo>
                  <a:lnTo>
                    <a:pt x="189" y="0"/>
                  </a:lnTo>
                  <a:close/>
                  <a:moveTo>
                    <a:pt x="373" y="0"/>
                  </a:moveTo>
                  <a:lnTo>
                    <a:pt x="373" y="19"/>
                  </a:lnTo>
                  <a:lnTo>
                    <a:pt x="368" y="19"/>
                  </a:lnTo>
                  <a:lnTo>
                    <a:pt x="368" y="0"/>
                  </a:lnTo>
                  <a:lnTo>
                    <a:pt x="373" y="0"/>
                  </a:lnTo>
                  <a:close/>
                  <a:moveTo>
                    <a:pt x="557" y="0"/>
                  </a:moveTo>
                  <a:lnTo>
                    <a:pt x="557" y="19"/>
                  </a:lnTo>
                  <a:lnTo>
                    <a:pt x="552" y="19"/>
                  </a:lnTo>
                  <a:lnTo>
                    <a:pt x="552" y="0"/>
                  </a:lnTo>
                  <a:lnTo>
                    <a:pt x="557" y="0"/>
                  </a:lnTo>
                  <a:close/>
                  <a:moveTo>
                    <a:pt x="741" y="0"/>
                  </a:moveTo>
                  <a:lnTo>
                    <a:pt x="741" y="19"/>
                  </a:lnTo>
                  <a:lnTo>
                    <a:pt x="736" y="19"/>
                  </a:lnTo>
                  <a:lnTo>
                    <a:pt x="736" y="0"/>
                  </a:lnTo>
                  <a:lnTo>
                    <a:pt x="741" y="0"/>
                  </a:lnTo>
                  <a:close/>
                  <a:moveTo>
                    <a:pt x="925" y="0"/>
                  </a:moveTo>
                  <a:lnTo>
                    <a:pt x="925" y="19"/>
                  </a:lnTo>
                  <a:lnTo>
                    <a:pt x="920" y="19"/>
                  </a:lnTo>
                  <a:lnTo>
                    <a:pt x="920" y="0"/>
                  </a:lnTo>
                  <a:lnTo>
                    <a:pt x="925" y="0"/>
                  </a:lnTo>
                  <a:close/>
                  <a:moveTo>
                    <a:pt x="1109" y="0"/>
                  </a:moveTo>
                  <a:lnTo>
                    <a:pt x="1109" y="19"/>
                  </a:lnTo>
                  <a:lnTo>
                    <a:pt x="1104" y="19"/>
                  </a:lnTo>
                  <a:lnTo>
                    <a:pt x="1104" y="0"/>
                  </a:lnTo>
                  <a:lnTo>
                    <a:pt x="1109" y="0"/>
                  </a:lnTo>
                  <a:close/>
                  <a:moveTo>
                    <a:pt x="1293" y="0"/>
                  </a:moveTo>
                  <a:lnTo>
                    <a:pt x="1293" y="19"/>
                  </a:lnTo>
                  <a:lnTo>
                    <a:pt x="1288" y="19"/>
                  </a:lnTo>
                  <a:lnTo>
                    <a:pt x="1288" y="0"/>
                  </a:lnTo>
                  <a:lnTo>
                    <a:pt x="1293" y="0"/>
                  </a:lnTo>
                  <a:close/>
                  <a:moveTo>
                    <a:pt x="1477" y="0"/>
                  </a:moveTo>
                  <a:lnTo>
                    <a:pt x="1477" y="19"/>
                  </a:lnTo>
                  <a:lnTo>
                    <a:pt x="1472" y="19"/>
                  </a:lnTo>
                  <a:lnTo>
                    <a:pt x="1472" y="0"/>
                  </a:lnTo>
                  <a:lnTo>
                    <a:pt x="1477" y="0"/>
                  </a:lnTo>
                  <a:close/>
                  <a:moveTo>
                    <a:pt x="1661" y="0"/>
                  </a:moveTo>
                  <a:lnTo>
                    <a:pt x="1661" y="19"/>
                  </a:lnTo>
                  <a:lnTo>
                    <a:pt x="1656" y="19"/>
                  </a:lnTo>
                  <a:lnTo>
                    <a:pt x="1656" y="0"/>
                  </a:lnTo>
                  <a:lnTo>
                    <a:pt x="1661" y="0"/>
                  </a:lnTo>
                  <a:close/>
                </a:path>
              </a:pathLst>
            </a:custGeom>
            <a:solidFill>
              <a:schemeClr val="tx1"/>
            </a:solidFill>
            <a:ln w="5" cap="flat">
              <a:noFill/>
              <a:prstDash val="solid"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1119188" y="1132557"/>
              <a:ext cx="2566987" cy="2214563"/>
            </a:xfrm>
            <a:custGeom>
              <a:avLst/>
              <a:gdLst>
                <a:gd name="T0" fmla="*/ 59068074 w 5344"/>
                <a:gd name="T1" fmla="*/ 1056907914 h 4608"/>
                <a:gd name="T2" fmla="*/ 99677770 w 5344"/>
                <a:gd name="T3" fmla="*/ 971911840 h 4608"/>
                <a:gd name="T4" fmla="*/ 147670929 w 5344"/>
                <a:gd name="T5" fmla="*/ 942347821 h 4608"/>
                <a:gd name="T6" fmla="*/ 199355541 w 5344"/>
                <a:gd name="T7" fmla="*/ 912783802 h 4608"/>
                <a:gd name="T8" fmla="*/ 239965222 w 5344"/>
                <a:gd name="T9" fmla="*/ 868438254 h 4608"/>
                <a:gd name="T10" fmla="*/ 273421603 w 5344"/>
                <a:gd name="T11" fmla="*/ 816008689 h 4608"/>
                <a:gd name="T12" fmla="*/ 307108972 w 5344"/>
                <a:gd name="T13" fmla="*/ 774203544 h 4608"/>
                <a:gd name="T14" fmla="*/ 335951058 w 5344"/>
                <a:gd name="T15" fmla="*/ 724314382 h 4608"/>
                <a:gd name="T16" fmla="*/ 369638427 w 5344"/>
                <a:gd name="T17" fmla="*/ 656179112 h 4608"/>
                <a:gd name="T18" fmla="*/ 405863961 w 5344"/>
                <a:gd name="T19" fmla="*/ 604442079 h 4608"/>
                <a:gd name="T20" fmla="*/ 439551330 w 5344"/>
                <a:gd name="T21" fmla="*/ 520369940 h 4608"/>
                <a:gd name="T22" fmla="*/ 480161011 w 5344"/>
                <a:gd name="T23" fmla="*/ 412739124 h 4608"/>
                <a:gd name="T24" fmla="*/ 520770332 w 5344"/>
                <a:gd name="T25" fmla="*/ 309265538 h 4608"/>
                <a:gd name="T26" fmla="*/ 553996086 w 5344"/>
                <a:gd name="T27" fmla="*/ 235355911 h 4608"/>
                <a:gd name="T28" fmla="*/ 587452887 w 5344"/>
                <a:gd name="T29" fmla="*/ 190548035 h 4608"/>
                <a:gd name="T30" fmla="*/ 632446235 w 5344"/>
                <a:gd name="T31" fmla="*/ 152669796 h 4608"/>
                <a:gd name="T32" fmla="*/ 668210153 w 5344"/>
                <a:gd name="T33" fmla="*/ 133037185 h 4608"/>
                <a:gd name="T34" fmla="*/ 701436387 w 5344"/>
                <a:gd name="T35" fmla="*/ 121950888 h 4608"/>
                <a:gd name="T36" fmla="*/ 734662140 w 5344"/>
                <a:gd name="T37" fmla="*/ 110864621 h 4608"/>
                <a:gd name="T38" fmla="*/ 764196410 w 5344"/>
                <a:gd name="T39" fmla="*/ 96082611 h 4608"/>
                <a:gd name="T40" fmla="*/ 797422163 w 5344"/>
                <a:gd name="T41" fmla="*/ 81300602 h 4608"/>
                <a:gd name="T42" fmla="*/ 826956433 w 5344"/>
                <a:gd name="T43" fmla="*/ 70214335 h 4608"/>
                <a:gd name="T44" fmla="*/ 871257598 w 5344"/>
                <a:gd name="T45" fmla="*/ 62823315 h 4608"/>
                <a:gd name="T46" fmla="*/ 911866798 w 5344"/>
                <a:gd name="T47" fmla="*/ 55432310 h 4608"/>
                <a:gd name="T48" fmla="*/ 946246831 w 5344"/>
                <a:gd name="T49" fmla="*/ 49196165 h 4608"/>
                <a:gd name="T50" fmla="*/ 986856032 w 5344"/>
                <a:gd name="T51" fmla="*/ 41805160 h 4608"/>
                <a:gd name="T52" fmla="*/ 1027465473 w 5344"/>
                <a:gd name="T53" fmla="*/ 30718886 h 4608"/>
                <a:gd name="T54" fmla="*/ 1068075154 w 5344"/>
                <a:gd name="T55" fmla="*/ 27023143 h 4608"/>
                <a:gd name="T56" fmla="*/ 1108684835 w 5344"/>
                <a:gd name="T57" fmla="*/ 19632139 h 4608"/>
                <a:gd name="T58" fmla="*/ 1155523684 w 5344"/>
                <a:gd name="T59" fmla="*/ 11086271 h 4608"/>
                <a:gd name="T60" fmla="*/ 1196133365 w 5344"/>
                <a:gd name="T61" fmla="*/ 3695263 h 4608"/>
                <a:gd name="T62" fmla="*/ 1221975191 w 5344"/>
                <a:gd name="T63" fmla="*/ 7391007 h 4608"/>
                <a:gd name="T64" fmla="*/ 1181366470 w 5344"/>
                <a:gd name="T65" fmla="*/ 14782013 h 4608"/>
                <a:gd name="T66" fmla="*/ 1139833558 w 5344"/>
                <a:gd name="T67" fmla="*/ 17553584 h 4608"/>
                <a:gd name="T68" fmla="*/ 1089072177 w 5344"/>
                <a:gd name="T69" fmla="*/ 25868284 h 4608"/>
                <a:gd name="T70" fmla="*/ 1048462496 w 5344"/>
                <a:gd name="T71" fmla="*/ 33259296 h 4608"/>
                <a:gd name="T72" fmla="*/ 1014313512 w 5344"/>
                <a:gd name="T73" fmla="*/ 39726606 h 4608"/>
                <a:gd name="T74" fmla="*/ 973704071 w 5344"/>
                <a:gd name="T75" fmla="*/ 47117610 h 4608"/>
                <a:gd name="T76" fmla="*/ 933094390 w 5344"/>
                <a:gd name="T77" fmla="*/ 58203877 h 4608"/>
                <a:gd name="T78" fmla="*/ 893407940 w 5344"/>
                <a:gd name="T79" fmla="*/ 66518592 h 4608"/>
                <a:gd name="T80" fmla="*/ 852798739 w 5344"/>
                <a:gd name="T81" fmla="*/ 73909597 h 4608"/>
                <a:gd name="T82" fmla="*/ 818649755 w 5344"/>
                <a:gd name="T83" fmla="*/ 80376906 h 4608"/>
                <a:gd name="T84" fmla="*/ 785424001 w 5344"/>
                <a:gd name="T85" fmla="*/ 91463173 h 4608"/>
                <a:gd name="T86" fmla="*/ 751275017 w 5344"/>
                <a:gd name="T87" fmla="*/ 110633457 h 4608"/>
                <a:gd name="T88" fmla="*/ 726355462 w 5344"/>
                <a:gd name="T89" fmla="*/ 124722454 h 4608"/>
                <a:gd name="T90" fmla="*/ 686669012 w 5344"/>
                <a:gd name="T91" fmla="*/ 133037185 h 4608"/>
                <a:gd name="T92" fmla="*/ 659903955 w 5344"/>
                <a:gd name="T93" fmla="*/ 143199756 h 4608"/>
                <a:gd name="T94" fmla="*/ 615602790 w 5344"/>
                <a:gd name="T95" fmla="*/ 180154780 h 4608"/>
                <a:gd name="T96" fmla="*/ 579377256 w 5344"/>
                <a:gd name="T97" fmla="*/ 216185628 h 4608"/>
                <a:gd name="T98" fmla="*/ 549842986 w 5344"/>
                <a:gd name="T99" fmla="*/ 267922241 h 4608"/>
                <a:gd name="T100" fmla="*/ 513155837 w 5344"/>
                <a:gd name="T101" fmla="*/ 352456707 h 4608"/>
                <a:gd name="T102" fmla="*/ 472546516 w 5344"/>
                <a:gd name="T103" fmla="*/ 452234551 h 4608"/>
                <a:gd name="T104" fmla="*/ 427322120 w 5344"/>
                <a:gd name="T105" fmla="*/ 594048824 h 4608"/>
                <a:gd name="T106" fmla="*/ 394788550 w 5344"/>
                <a:gd name="T107" fmla="*/ 626384410 h 4608"/>
                <a:gd name="T108" fmla="*/ 357870833 w 5344"/>
                <a:gd name="T109" fmla="*/ 700293977 h 4608"/>
                <a:gd name="T110" fmla="*/ 324875647 w 5344"/>
                <a:gd name="T111" fmla="*/ 762654948 h 4608"/>
                <a:gd name="T112" fmla="*/ 291649894 w 5344"/>
                <a:gd name="T113" fmla="*/ 805614953 h 4608"/>
                <a:gd name="T114" fmla="*/ 258424141 w 5344"/>
                <a:gd name="T115" fmla="*/ 853656244 h 4608"/>
                <a:gd name="T116" fmla="*/ 217814399 w 5344"/>
                <a:gd name="T117" fmla="*/ 898001792 h 4608"/>
                <a:gd name="T118" fmla="*/ 177204718 w 5344"/>
                <a:gd name="T119" fmla="*/ 946505411 h 4608"/>
                <a:gd name="T120" fmla="*/ 129212070 w 5344"/>
                <a:gd name="T121" fmla="*/ 979302844 h 4608"/>
                <a:gd name="T122" fmla="*/ 77526948 w 5344"/>
                <a:gd name="T123" fmla="*/ 1019953371 h 4608"/>
                <a:gd name="T124" fmla="*/ 29534277 w 5344"/>
                <a:gd name="T125" fmla="*/ 1064298438 h 46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44"/>
                <a:gd name="T190" fmla="*/ 0 h 4608"/>
                <a:gd name="T191" fmla="*/ 5344 w 5344"/>
                <a:gd name="T192" fmla="*/ 4608 h 46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44" h="4608">
                  <a:moveTo>
                    <a:pt x="16" y="4576"/>
                  </a:moveTo>
                  <a:lnTo>
                    <a:pt x="48" y="4576"/>
                  </a:lnTo>
                  <a:lnTo>
                    <a:pt x="64" y="4576"/>
                  </a:lnTo>
                  <a:lnTo>
                    <a:pt x="80" y="4576"/>
                  </a:lnTo>
                  <a:lnTo>
                    <a:pt x="96" y="4576"/>
                  </a:lnTo>
                  <a:lnTo>
                    <a:pt x="112" y="4576"/>
                  </a:lnTo>
                  <a:lnTo>
                    <a:pt x="128" y="4576"/>
                  </a:lnTo>
                  <a:lnTo>
                    <a:pt x="144" y="4576"/>
                  </a:lnTo>
                  <a:lnTo>
                    <a:pt x="160" y="4576"/>
                  </a:lnTo>
                  <a:lnTo>
                    <a:pt x="176" y="4576"/>
                  </a:lnTo>
                  <a:lnTo>
                    <a:pt x="208" y="4576"/>
                  </a:lnTo>
                  <a:lnTo>
                    <a:pt x="224" y="4576"/>
                  </a:lnTo>
                  <a:lnTo>
                    <a:pt x="240" y="4576"/>
                  </a:lnTo>
                  <a:lnTo>
                    <a:pt x="256" y="4576"/>
                  </a:lnTo>
                  <a:lnTo>
                    <a:pt x="241" y="4591"/>
                  </a:lnTo>
                  <a:lnTo>
                    <a:pt x="257" y="4399"/>
                  </a:lnTo>
                  <a:cubicBezTo>
                    <a:pt x="257" y="4391"/>
                    <a:pt x="264" y="4384"/>
                    <a:pt x="272" y="4384"/>
                  </a:cubicBezTo>
                  <a:lnTo>
                    <a:pt x="288" y="4384"/>
                  </a:lnTo>
                  <a:lnTo>
                    <a:pt x="304" y="4384"/>
                  </a:lnTo>
                  <a:lnTo>
                    <a:pt x="320" y="4384"/>
                  </a:lnTo>
                  <a:lnTo>
                    <a:pt x="336" y="4384"/>
                  </a:lnTo>
                  <a:lnTo>
                    <a:pt x="368" y="4384"/>
                  </a:lnTo>
                  <a:lnTo>
                    <a:pt x="384" y="4384"/>
                  </a:lnTo>
                  <a:lnTo>
                    <a:pt x="369" y="4399"/>
                  </a:lnTo>
                  <a:lnTo>
                    <a:pt x="385" y="4223"/>
                  </a:lnTo>
                  <a:cubicBezTo>
                    <a:pt x="385" y="4215"/>
                    <a:pt x="392" y="4208"/>
                    <a:pt x="400" y="4208"/>
                  </a:cubicBezTo>
                  <a:lnTo>
                    <a:pt x="416" y="4208"/>
                  </a:lnTo>
                  <a:lnTo>
                    <a:pt x="432" y="4208"/>
                  </a:lnTo>
                  <a:lnTo>
                    <a:pt x="448" y="4208"/>
                  </a:lnTo>
                  <a:lnTo>
                    <a:pt x="464" y="4208"/>
                  </a:lnTo>
                  <a:lnTo>
                    <a:pt x="480" y="4208"/>
                  </a:lnTo>
                  <a:lnTo>
                    <a:pt x="496" y="4208"/>
                  </a:lnTo>
                  <a:lnTo>
                    <a:pt x="528" y="4208"/>
                  </a:lnTo>
                  <a:lnTo>
                    <a:pt x="544" y="4208"/>
                  </a:lnTo>
                  <a:lnTo>
                    <a:pt x="560" y="4208"/>
                  </a:lnTo>
                  <a:lnTo>
                    <a:pt x="576" y="4208"/>
                  </a:lnTo>
                  <a:lnTo>
                    <a:pt x="592" y="4208"/>
                  </a:lnTo>
                  <a:lnTo>
                    <a:pt x="608" y="4208"/>
                  </a:lnTo>
                  <a:lnTo>
                    <a:pt x="624" y="4208"/>
                  </a:lnTo>
                  <a:lnTo>
                    <a:pt x="609" y="4222"/>
                  </a:lnTo>
                  <a:lnTo>
                    <a:pt x="625" y="4094"/>
                  </a:lnTo>
                  <a:cubicBezTo>
                    <a:pt x="626" y="4086"/>
                    <a:pt x="632" y="4080"/>
                    <a:pt x="640" y="4080"/>
                  </a:cubicBezTo>
                  <a:lnTo>
                    <a:pt x="656" y="4080"/>
                  </a:lnTo>
                  <a:lnTo>
                    <a:pt x="688" y="4080"/>
                  </a:lnTo>
                  <a:lnTo>
                    <a:pt x="704" y="4080"/>
                  </a:lnTo>
                  <a:lnTo>
                    <a:pt x="720" y="4080"/>
                  </a:lnTo>
                  <a:lnTo>
                    <a:pt x="736" y="4080"/>
                  </a:lnTo>
                  <a:lnTo>
                    <a:pt x="752" y="4080"/>
                  </a:lnTo>
                  <a:lnTo>
                    <a:pt x="737" y="4094"/>
                  </a:lnTo>
                  <a:lnTo>
                    <a:pt x="753" y="3966"/>
                  </a:lnTo>
                  <a:cubicBezTo>
                    <a:pt x="754" y="3958"/>
                    <a:pt x="760" y="3952"/>
                    <a:pt x="768" y="3952"/>
                  </a:cubicBezTo>
                  <a:lnTo>
                    <a:pt x="784" y="3952"/>
                  </a:lnTo>
                  <a:lnTo>
                    <a:pt x="800" y="3952"/>
                  </a:lnTo>
                  <a:lnTo>
                    <a:pt x="816" y="3952"/>
                  </a:lnTo>
                  <a:lnTo>
                    <a:pt x="848" y="3952"/>
                  </a:lnTo>
                  <a:lnTo>
                    <a:pt x="864" y="3952"/>
                  </a:lnTo>
                  <a:lnTo>
                    <a:pt x="880" y="3952"/>
                  </a:lnTo>
                  <a:lnTo>
                    <a:pt x="865" y="3966"/>
                  </a:lnTo>
                  <a:lnTo>
                    <a:pt x="881" y="3870"/>
                  </a:lnTo>
                  <a:cubicBezTo>
                    <a:pt x="882" y="3862"/>
                    <a:pt x="889" y="3856"/>
                    <a:pt x="896" y="3856"/>
                  </a:cubicBezTo>
                  <a:lnTo>
                    <a:pt x="912" y="3856"/>
                  </a:lnTo>
                  <a:lnTo>
                    <a:pt x="928" y="3856"/>
                  </a:lnTo>
                  <a:lnTo>
                    <a:pt x="944" y="3856"/>
                  </a:lnTo>
                  <a:lnTo>
                    <a:pt x="960" y="3856"/>
                  </a:lnTo>
                  <a:lnTo>
                    <a:pt x="976" y="3856"/>
                  </a:lnTo>
                  <a:lnTo>
                    <a:pt x="961" y="3867"/>
                  </a:lnTo>
                  <a:lnTo>
                    <a:pt x="993" y="3771"/>
                  </a:lnTo>
                  <a:cubicBezTo>
                    <a:pt x="995" y="3765"/>
                    <a:pt x="1002" y="3760"/>
                    <a:pt x="1008" y="3760"/>
                  </a:cubicBezTo>
                  <a:lnTo>
                    <a:pt x="1024" y="3760"/>
                  </a:lnTo>
                  <a:lnTo>
                    <a:pt x="1040" y="3760"/>
                  </a:lnTo>
                  <a:lnTo>
                    <a:pt x="1056" y="3760"/>
                  </a:lnTo>
                  <a:lnTo>
                    <a:pt x="1072" y="3760"/>
                  </a:lnTo>
                  <a:lnTo>
                    <a:pt x="1057" y="3774"/>
                  </a:lnTo>
                  <a:lnTo>
                    <a:pt x="1073" y="3678"/>
                  </a:lnTo>
                  <a:cubicBezTo>
                    <a:pt x="1074" y="3670"/>
                    <a:pt x="1081" y="3664"/>
                    <a:pt x="1088" y="3664"/>
                  </a:cubicBezTo>
                  <a:lnTo>
                    <a:pt x="1104" y="3664"/>
                  </a:lnTo>
                  <a:lnTo>
                    <a:pt x="1120" y="3664"/>
                  </a:lnTo>
                  <a:lnTo>
                    <a:pt x="1105" y="3677"/>
                  </a:lnTo>
                  <a:lnTo>
                    <a:pt x="1121" y="3613"/>
                  </a:lnTo>
                  <a:cubicBezTo>
                    <a:pt x="1123" y="3605"/>
                    <a:pt x="1129" y="3600"/>
                    <a:pt x="1136" y="3600"/>
                  </a:cubicBezTo>
                  <a:lnTo>
                    <a:pt x="1152" y="3600"/>
                  </a:lnTo>
                  <a:lnTo>
                    <a:pt x="1184" y="3600"/>
                  </a:lnTo>
                  <a:lnTo>
                    <a:pt x="1169" y="3613"/>
                  </a:lnTo>
                  <a:lnTo>
                    <a:pt x="1185" y="3533"/>
                  </a:lnTo>
                  <a:cubicBezTo>
                    <a:pt x="1186" y="3526"/>
                    <a:pt x="1193" y="3520"/>
                    <a:pt x="1200" y="3520"/>
                  </a:cubicBezTo>
                  <a:lnTo>
                    <a:pt x="1216" y="3520"/>
                  </a:lnTo>
                  <a:lnTo>
                    <a:pt x="1232" y="3520"/>
                  </a:lnTo>
                  <a:lnTo>
                    <a:pt x="1217" y="3533"/>
                  </a:lnTo>
                  <a:lnTo>
                    <a:pt x="1233" y="3469"/>
                  </a:lnTo>
                  <a:cubicBezTo>
                    <a:pt x="1235" y="3461"/>
                    <a:pt x="1241" y="3456"/>
                    <a:pt x="1248" y="3456"/>
                  </a:cubicBezTo>
                  <a:lnTo>
                    <a:pt x="1264" y="3456"/>
                  </a:lnTo>
                  <a:lnTo>
                    <a:pt x="1280" y="3456"/>
                  </a:lnTo>
                  <a:lnTo>
                    <a:pt x="1265" y="3469"/>
                  </a:lnTo>
                  <a:lnTo>
                    <a:pt x="1281" y="3405"/>
                  </a:lnTo>
                  <a:cubicBezTo>
                    <a:pt x="1283" y="3397"/>
                    <a:pt x="1289" y="3392"/>
                    <a:pt x="1296" y="3392"/>
                  </a:cubicBezTo>
                  <a:lnTo>
                    <a:pt x="1312" y="3392"/>
                  </a:lnTo>
                  <a:lnTo>
                    <a:pt x="1299" y="3400"/>
                  </a:lnTo>
                  <a:lnTo>
                    <a:pt x="1331" y="3352"/>
                  </a:lnTo>
                  <a:cubicBezTo>
                    <a:pt x="1334" y="3347"/>
                    <a:pt x="1339" y="3344"/>
                    <a:pt x="1344" y="3344"/>
                  </a:cubicBezTo>
                  <a:lnTo>
                    <a:pt x="1360" y="3344"/>
                  </a:lnTo>
                  <a:lnTo>
                    <a:pt x="1345" y="3357"/>
                  </a:lnTo>
                  <a:lnTo>
                    <a:pt x="1361" y="3293"/>
                  </a:lnTo>
                  <a:cubicBezTo>
                    <a:pt x="1363" y="3285"/>
                    <a:pt x="1369" y="3280"/>
                    <a:pt x="1376" y="3280"/>
                  </a:cubicBezTo>
                  <a:lnTo>
                    <a:pt x="1392" y="3280"/>
                  </a:lnTo>
                  <a:lnTo>
                    <a:pt x="1377" y="3291"/>
                  </a:lnTo>
                  <a:lnTo>
                    <a:pt x="1393" y="3243"/>
                  </a:lnTo>
                  <a:cubicBezTo>
                    <a:pt x="1395" y="3237"/>
                    <a:pt x="1402" y="3232"/>
                    <a:pt x="1408" y="3232"/>
                  </a:cubicBezTo>
                  <a:lnTo>
                    <a:pt x="1424" y="3232"/>
                  </a:lnTo>
                  <a:lnTo>
                    <a:pt x="1409" y="3243"/>
                  </a:lnTo>
                  <a:lnTo>
                    <a:pt x="1425" y="3195"/>
                  </a:lnTo>
                  <a:lnTo>
                    <a:pt x="1441" y="3147"/>
                  </a:lnTo>
                  <a:cubicBezTo>
                    <a:pt x="1443" y="3141"/>
                    <a:pt x="1450" y="3136"/>
                    <a:pt x="1456" y="3136"/>
                  </a:cubicBezTo>
                  <a:lnTo>
                    <a:pt x="1472" y="3136"/>
                  </a:lnTo>
                  <a:lnTo>
                    <a:pt x="1459" y="3144"/>
                  </a:lnTo>
                  <a:lnTo>
                    <a:pt x="1491" y="3096"/>
                  </a:lnTo>
                  <a:lnTo>
                    <a:pt x="1506" y="3065"/>
                  </a:lnTo>
                  <a:lnTo>
                    <a:pt x="1505" y="3067"/>
                  </a:lnTo>
                  <a:lnTo>
                    <a:pt x="1521" y="3019"/>
                  </a:lnTo>
                  <a:cubicBezTo>
                    <a:pt x="1522" y="3019"/>
                    <a:pt x="1522" y="3018"/>
                    <a:pt x="1522" y="3017"/>
                  </a:cubicBezTo>
                  <a:lnTo>
                    <a:pt x="1538" y="2985"/>
                  </a:lnTo>
                  <a:lnTo>
                    <a:pt x="1554" y="2953"/>
                  </a:lnTo>
                  <a:lnTo>
                    <a:pt x="1553" y="2955"/>
                  </a:lnTo>
                  <a:lnTo>
                    <a:pt x="1569" y="2907"/>
                  </a:lnTo>
                  <a:cubicBezTo>
                    <a:pt x="1570" y="2907"/>
                    <a:pt x="1570" y="2906"/>
                    <a:pt x="1570" y="2905"/>
                  </a:cubicBezTo>
                  <a:lnTo>
                    <a:pt x="1586" y="2873"/>
                  </a:lnTo>
                  <a:lnTo>
                    <a:pt x="1602" y="2841"/>
                  </a:lnTo>
                  <a:lnTo>
                    <a:pt x="1618" y="2809"/>
                  </a:lnTo>
                  <a:cubicBezTo>
                    <a:pt x="1619" y="2808"/>
                    <a:pt x="1620" y="2806"/>
                    <a:pt x="1621" y="2805"/>
                  </a:cubicBezTo>
                  <a:lnTo>
                    <a:pt x="1653" y="2773"/>
                  </a:lnTo>
                  <a:lnTo>
                    <a:pt x="1669" y="2757"/>
                  </a:lnTo>
                  <a:lnTo>
                    <a:pt x="1665" y="2765"/>
                  </a:lnTo>
                  <a:lnTo>
                    <a:pt x="1681" y="2701"/>
                  </a:lnTo>
                  <a:cubicBezTo>
                    <a:pt x="1681" y="2699"/>
                    <a:pt x="1682" y="2698"/>
                    <a:pt x="1682" y="2697"/>
                  </a:cubicBezTo>
                  <a:lnTo>
                    <a:pt x="1698" y="2665"/>
                  </a:lnTo>
                  <a:cubicBezTo>
                    <a:pt x="1699" y="2664"/>
                    <a:pt x="1700" y="2662"/>
                    <a:pt x="1701" y="2661"/>
                  </a:cubicBezTo>
                  <a:lnTo>
                    <a:pt x="1717" y="2645"/>
                  </a:lnTo>
                  <a:lnTo>
                    <a:pt x="1714" y="2649"/>
                  </a:lnTo>
                  <a:lnTo>
                    <a:pt x="1730" y="2617"/>
                  </a:lnTo>
                  <a:cubicBezTo>
                    <a:pt x="1733" y="2612"/>
                    <a:pt x="1738" y="2608"/>
                    <a:pt x="1744" y="2608"/>
                  </a:cubicBezTo>
                  <a:cubicBezTo>
                    <a:pt x="1751" y="2608"/>
                    <a:pt x="1756" y="2612"/>
                    <a:pt x="1759" y="2617"/>
                  </a:cubicBezTo>
                  <a:lnTo>
                    <a:pt x="1775" y="2649"/>
                  </a:lnTo>
                  <a:lnTo>
                    <a:pt x="1760" y="2640"/>
                  </a:lnTo>
                  <a:lnTo>
                    <a:pt x="1776" y="2640"/>
                  </a:lnTo>
                  <a:lnTo>
                    <a:pt x="1762" y="2649"/>
                  </a:lnTo>
                  <a:lnTo>
                    <a:pt x="1778" y="2617"/>
                  </a:lnTo>
                  <a:lnTo>
                    <a:pt x="1811" y="2568"/>
                  </a:lnTo>
                  <a:cubicBezTo>
                    <a:pt x="1812" y="2567"/>
                    <a:pt x="1812" y="2566"/>
                    <a:pt x="1813" y="2565"/>
                  </a:cubicBezTo>
                  <a:lnTo>
                    <a:pt x="1829" y="2549"/>
                  </a:lnTo>
                  <a:lnTo>
                    <a:pt x="1825" y="2555"/>
                  </a:lnTo>
                  <a:lnTo>
                    <a:pt x="1841" y="2507"/>
                  </a:lnTo>
                  <a:lnTo>
                    <a:pt x="1857" y="2445"/>
                  </a:lnTo>
                  <a:lnTo>
                    <a:pt x="1873" y="2381"/>
                  </a:lnTo>
                  <a:lnTo>
                    <a:pt x="1889" y="2331"/>
                  </a:lnTo>
                  <a:lnTo>
                    <a:pt x="1905" y="2253"/>
                  </a:lnTo>
                  <a:lnTo>
                    <a:pt x="1921" y="2203"/>
                  </a:lnTo>
                  <a:lnTo>
                    <a:pt x="1937" y="2155"/>
                  </a:lnTo>
                  <a:cubicBezTo>
                    <a:pt x="1938" y="2155"/>
                    <a:pt x="1938" y="2154"/>
                    <a:pt x="1938" y="2153"/>
                  </a:cubicBezTo>
                  <a:lnTo>
                    <a:pt x="1970" y="2089"/>
                  </a:lnTo>
                  <a:lnTo>
                    <a:pt x="1986" y="2057"/>
                  </a:lnTo>
                  <a:lnTo>
                    <a:pt x="1985" y="2061"/>
                  </a:lnTo>
                  <a:lnTo>
                    <a:pt x="2001" y="1997"/>
                  </a:lnTo>
                  <a:lnTo>
                    <a:pt x="2017" y="1947"/>
                  </a:lnTo>
                  <a:cubicBezTo>
                    <a:pt x="2018" y="1947"/>
                    <a:pt x="2018" y="1946"/>
                    <a:pt x="2018" y="1945"/>
                  </a:cubicBezTo>
                  <a:lnTo>
                    <a:pt x="2034" y="1913"/>
                  </a:lnTo>
                  <a:lnTo>
                    <a:pt x="2050" y="1881"/>
                  </a:lnTo>
                  <a:lnTo>
                    <a:pt x="2049" y="1883"/>
                  </a:lnTo>
                  <a:lnTo>
                    <a:pt x="2065" y="1835"/>
                  </a:lnTo>
                  <a:lnTo>
                    <a:pt x="2081" y="1787"/>
                  </a:lnTo>
                  <a:lnTo>
                    <a:pt x="2097" y="1739"/>
                  </a:lnTo>
                  <a:cubicBezTo>
                    <a:pt x="2098" y="1738"/>
                    <a:pt x="2098" y="1737"/>
                    <a:pt x="2099" y="1736"/>
                  </a:cubicBezTo>
                  <a:lnTo>
                    <a:pt x="2131" y="1688"/>
                  </a:lnTo>
                  <a:lnTo>
                    <a:pt x="2146" y="1657"/>
                  </a:lnTo>
                  <a:lnTo>
                    <a:pt x="2145" y="1659"/>
                  </a:lnTo>
                  <a:lnTo>
                    <a:pt x="2161" y="1611"/>
                  </a:lnTo>
                  <a:lnTo>
                    <a:pt x="2177" y="1563"/>
                  </a:lnTo>
                  <a:lnTo>
                    <a:pt x="2193" y="1515"/>
                  </a:lnTo>
                  <a:lnTo>
                    <a:pt x="2209" y="1467"/>
                  </a:lnTo>
                  <a:lnTo>
                    <a:pt x="2225" y="1419"/>
                  </a:lnTo>
                  <a:cubicBezTo>
                    <a:pt x="2226" y="1419"/>
                    <a:pt x="2226" y="1418"/>
                    <a:pt x="2226" y="1417"/>
                  </a:cubicBezTo>
                  <a:lnTo>
                    <a:pt x="2242" y="1385"/>
                  </a:lnTo>
                  <a:lnTo>
                    <a:pt x="2241" y="1387"/>
                  </a:lnTo>
                  <a:lnTo>
                    <a:pt x="2257" y="1339"/>
                  </a:lnTo>
                  <a:cubicBezTo>
                    <a:pt x="2258" y="1339"/>
                    <a:pt x="2258" y="1338"/>
                    <a:pt x="2258" y="1337"/>
                  </a:cubicBezTo>
                  <a:lnTo>
                    <a:pt x="2274" y="1305"/>
                  </a:lnTo>
                  <a:lnTo>
                    <a:pt x="2307" y="1256"/>
                  </a:lnTo>
                  <a:lnTo>
                    <a:pt x="2322" y="1225"/>
                  </a:lnTo>
                  <a:lnTo>
                    <a:pt x="2321" y="1227"/>
                  </a:lnTo>
                  <a:lnTo>
                    <a:pt x="2337" y="1179"/>
                  </a:lnTo>
                  <a:cubicBezTo>
                    <a:pt x="2338" y="1179"/>
                    <a:pt x="2338" y="1178"/>
                    <a:pt x="2338" y="1177"/>
                  </a:cubicBezTo>
                  <a:lnTo>
                    <a:pt x="2354" y="1145"/>
                  </a:lnTo>
                  <a:lnTo>
                    <a:pt x="2353" y="1147"/>
                  </a:lnTo>
                  <a:lnTo>
                    <a:pt x="2369" y="1099"/>
                  </a:lnTo>
                  <a:cubicBezTo>
                    <a:pt x="2370" y="1099"/>
                    <a:pt x="2370" y="1098"/>
                    <a:pt x="2370" y="1097"/>
                  </a:cubicBezTo>
                  <a:lnTo>
                    <a:pt x="2386" y="1065"/>
                  </a:lnTo>
                  <a:lnTo>
                    <a:pt x="2385" y="1067"/>
                  </a:lnTo>
                  <a:lnTo>
                    <a:pt x="2401" y="1019"/>
                  </a:lnTo>
                  <a:cubicBezTo>
                    <a:pt x="2402" y="1019"/>
                    <a:pt x="2402" y="1018"/>
                    <a:pt x="2402" y="1017"/>
                  </a:cubicBezTo>
                  <a:lnTo>
                    <a:pt x="2418" y="985"/>
                  </a:lnTo>
                  <a:cubicBezTo>
                    <a:pt x="2419" y="984"/>
                    <a:pt x="2420" y="982"/>
                    <a:pt x="2421" y="981"/>
                  </a:cubicBezTo>
                  <a:lnTo>
                    <a:pt x="2437" y="965"/>
                  </a:lnTo>
                  <a:cubicBezTo>
                    <a:pt x="2438" y="964"/>
                    <a:pt x="2440" y="963"/>
                    <a:pt x="2441" y="962"/>
                  </a:cubicBezTo>
                  <a:lnTo>
                    <a:pt x="2473" y="946"/>
                  </a:lnTo>
                  <a:lnTo>
                    <a:pt x="2466" y="953"/>
                  </a:lnTo>
                  <a:lnTo>
                    <a:pt x="2482" y="921"/>
                  </a:lnTo>
                  <a:cubicBezTo>
                    <a:pt x="2483" y="920"/>
                    <a:pt x="2484" y="918"/>
                    <a:pt x="2485" y="917"/>
                  </a:cubicBezTo>
                  <a:lnTo>
                    <a:pt x="2501" y="901"/>
                  </a:lnTo>
                  <a:lnTo>
                    <a:pt x="2517" y="885"/>
                  </a:lnTo>
                  <a:lnTo>
                    <a:pt x="2514" y="889"/>
                  </a:lnTo>
                  <a:lnTo>
                    <a:pt x="2530" y="857"/>
                  </a:lnTo>
                  <a:lnTo>
                    <a:pt x="2546" y="825"/>
                  </a:lnTo>
                  <a:cubicBezTo>
                    <a:pt x="2547" y="824"/>
                    <a:pt x="2548" y="822"/>
                    <a:pt x="2549" y="821"/>
                  </a:cubicBezTo>
                  <a:lnTo>
                    <a:pt x="2565" y="805"/>
                  </a:lnTo>
                  <a:lnTo>
                    <a:pt x="2581" y="789"/>
                  </a:lnTo>
                  <a:lnTo>
                    <a:pt x="2597" y="773"/>
                  </a:lnTo>
                  <a:cubicBezTo>
                    <a:pt x="2600" y="770"/>
                    <a:pt x="2604" y="768"/>
                    <a:pt x="2608" y="768"/>
                  </a:cubicBezTo>
                  <a:lnTo>
                    <a:pt x="2640" y="768"/>
                  </a:lnTo>
                  <a:lnTo>
                    <a:pt x="2629" y="773"/>
                  </a:lnTo>
                  <a:lnTo>
                    <a:pt x="2645" y="757"/>
                  </a:lnTo>
                  <a:lnTo>
                    <a:pt x="2661" y="741"/>
                  </a:lnTo>
                  <a:lnTo>
                    <a:pt x="2677" y="725"/>
                  </a:lnTo>
                  <a:lnTo>
                    <a:pt x="2693" y="709"/>
                  </a:lnTo>
                  <a:lnTo>
                    <a:pt x="2709" y="693"/>
                  </a:lnTo>
                  <a:lnTo>
                    <a:pt x="2725" y="677"/>
                  </a:lnTo>
                  <a:lnTo>
                    <a:pt x="2741" y="661"/>
                  </a:lnTo>
                  <a:lnTo>
                    <a:pt x="2757" y="645"/>
                  </a:lnTo>
                  <a:cubicBezTo>
                    <a:pt x="2758" y="644"/>
                    <a:pt x="2760" y="643"/>
                    <a:pt x="2761" y="642"/>
                  </a:cubicBezTo>
                  <a:lnTo>
                    <a:pt x="2793" y="626"/>
                  </a:lnTo>
                  <a:cubicBezTo>
                    <a:pt x="2796" y="625"/>
                    <a:pt x="2798" y="624"/>
                    <a:pt x="2800" y="624"/>
                  </a:cubicBezTo>
                  <a:lnTo>
                    <a:pt x="2816" y="624"/>
                  </a:lnTo>
                  <a:lnTo>
                    <a:pt x="2805" y="629"/>
                  </a:lnTo>
                  <a:lnTo>
                    <a:pt x="2821" y="613"/>
                  </a:lnTo>
                  <a:lnTo>
                    <a:pt x="2837" y="597"/>
                  </a:lnTo>
                  <a:cubicBezTo>
                    <a:pt x="2840" y="594"/>
                    <a:pt x="2844" y="592"/>
                    <a:pt x="2848" y="592"/>
                  </a:cubicBezTo>
                  <a:lnTo>
                    <a:pt x="2864" y="592"/>
                  </a:lnTo>
                  <a:lnTo>
                    <a:pt x="2853" y="597"/>
                  </a:lnTo>
                  <a:lnTo>
                    <a:pt x="2869" y="581"/>
                  </a:lnTo>
                  <a:cubicBezTo>
                    <a:pt x="2872" y="578"/>
                    <a:pt x="2876" y="576"/>
                    <a:pt x="2880" y="576"/>
                  </a:cubicBezTo>
                  <a:lnTo>
                    <a:pt x="2896" y="576"/>
                  </a:lnTo>
                  <a:lnTo>
                    <a:pt x="2885" y="581"/>
                  </a:lnTo>
                  <a:lnTo>
                    <a:pt x="2901" y="565"/>
                  </a:lnTo>
                  <a:cubicBezTo>
                    <a:pt x="2904" y="562"/>
                    <a:pt x="2908" y="560"/>
                    <a:pt x="2912" y="560"/>
                  </a:cubicBezTo>
                  <a:lnTo>
                    <a:pt x="2928" y="560"/>
                  </a:lnTo>
                  <a:lnTo>
                    <a:pt x="2921" y="562"/>
                  </a:lnTo>
                  <a:lnTo>
                    <a:pt x="2953" y="546"/>
                  </a:lnTo>
                  <a:cubicBezTo>
                    <a:pt x="2956" y="545"/>
                    <a:pt x="2958" y="544"/>
                    <a:pt x="2960" y="544"/>
                  </a:cubicBezTo>
                  <a:lnTo>
                    <a:pt x="2976" y="544"/>
                  </a:lnTo>
                  <a:lnTo>
                    <a:pt x="2992" y="544"/>
                  </a:lnTo>
                  <a:lnTo>
                    <a:pt x="2981" y="549"/>
                  </a:lnTo>
                  <a:lnTo>
                    <a:pt x="2997" y="533"/>
                  </a:lnTo>
                  <a:cubicBezTo>
                    <a:pt x="3000" y="530"/>
                    <a:pt x="3004" y="528"/>
                    <a:pt x="3008" y="528"/>
                  </a:cubicBezTo>
                  <a:lnTo>
                    <a:pt x="3024" y="528"/>
                  </a:lnTo>
                  <a:lnTo>
                    <a:pt x="3040" y="528"/>
                  </a:lnTo>
                  <a:lnTo>
                    <a:pt x="3056" y="528"/>
                  </a:lnTo>
                  <a:lnTo>
                    <a:pt x="3072" y="528"/>
                  </a:lnTo>
                  <a:lnTo>
                    <a:pt x="3061" y="533"/>
                  </a:lnTo>
                  <a:lnTo>
                    <a:pt x="3077" y="517"/>
                  </a:lnTo>
                  <a:cubicBezTo>
                    <a:pt x="3080" y="514"/>
                    <a:pt x="3084" y="512"/>
                    <a:pt x="3088" y="512"/>
                  </a:cubicBezTo>
                  <a:lnTo>
                    <a:pt x="3120" y="512"/>
                  </a:lnTo>
                  <a:lnTo>
                    <a:pt x="3136" y="512"/>
                  </a:lnTo>
                  <a:lnTo>
                    <a:pt x="3125" y="517"/>
                  </a:lnTo>
                  <a:lnTo>
                    <a:pt x="3141" y="501"/>
                  </a:lnTo>
                  <a:cubicBezTo>
                    <a:pt x="3144" y="498"/>
                    <a:pt x="3148" y="496"/>
                    <a:pt x="3152" y="496"/>
                  </a:cubicBezTo>
                  <a:lnTo>
                    <a:pt x="3168" y="496"/>
                  </a:lnTo>
                  <a:lnTo>
                    <a:pt x="3157" y="501"/>
                  </a:lnTo>
                  <a:lnTo>
                    <a:pt x="3173" y="485"/>
                  </a:lnTo>
                  <a:cubicBezTo>
                    <a:pt x="3176" y="482"/>
                    <a:pt x="3180" y="480"/>
                    <a:pt x="3184" y="480"/>
                  </a:cubicBezTo>
                  <a:lnTo>
                    <a:pt x="3200" y="480"/>
                  </a:lnTo>
                  <a:lnTo>
                    <a:pt x="3189" y="485"/>
                  </a:lnTo>
                  <a:lnTo>
                    <a:pt x="3205" y="469"/>
                  </a:lnTo>
                  <a:cubicBezTo>
                    <a:pt x="3208" y="466"/>
                    <a:pt x="3212" y="464"/>
                    <a:pt x="3216" y="464"/>
                  </a:cubicBezTo>
                  <a:lnTo>
                    <a:pt x="3232" y="464"/>
                  </a:lnTo>
                  <a:lnTo>
                    <a:pt x="3221" y="469"/>
                  </a:lnTo>
                  <a:lnTo>
                    <a:pt x="3237" y="453"/>
                  </a:lnTo>
                  <a:cubicBezTo>
                    <a:pt x="3238" y="452"/>
                    <a:pt x="3240" y="451"/>
                    <a:pt x="3241" y="450"/>
                  </a:cubicBezTo>
                  <a:lnTo>
                    <a:pt x="3273" y="434"/>
                  </a:lnTo>
                  <a:cubicBezTo>
                    <a:pt x="3276" y="433"/>
                    <a:pt x="3278" y="432"/>
                    <a:pt x="3280" y="432"/>
                  </a:cubicBezTo>
                  <a:lnTo>
                    <a:pt x="3296" y="432"/>
                  </a:lnTo>
                  <a:lnTo>
                    <a:pt x="3285" y="437"/>
                  </a:lnTo>
                  <a:lnTo>
                    <a:pt x="3301" y="421"/>
                  </a:lnTo>
                  <a:cubicBezTo>
                    <a:pt x="3304" y="418"/>
                    <a:pt x="3308" y="416"/>
                    <a:pt x="3312" y="416"/>
                  </a:cubicBezTo>
                  <a:lnTo>
                    <a:pt x="3328" y="416"/>
                  </a:lnTo>
                  <a:lnTo>
                    <a:pt x="3317" y="421"/>
                  </a:lnTo>
                  <a:lnTo>
                    <a:pt x="3333" y="405"/>
                  </a:lnTo>
                  <a:lnTo>
                    <a:pt x="3349" y="389"/>
                  </a:lnTo>
                  <a:cubicBezTo>
                    <a:pt x="3352" y="386"/>
                    <a:pt x="3356" y="384"/>
                    <a:pt x="3360" y="384"/>
                  </a:cubicBezTo>
                  <a:lnTo>
                    <a:pt x="3376" y="384"/>
                  </a:lnTo>
                  <a:lnTo>
                    <a:pt x="3365" y="389"/>
                  </a:lnTo>
                  <a:lnTo>
                    <a:pt x="3381" y="373"/>
                  </a:lnTo>
                  <a:cubicBezTo>
                    <a:pt x="3384" y="370"/>
                    <a:pt x="3388" y="368"/>
                    <a:pt x="3392" y="368"/>
                  </a:cubicBezTo>
                  <a:lnTo>
                    <a:pt x="3408" y="368"/>
                  </a:lnTo>
                  <a:lnTo>
                    <a:pt x="3397" y="373"/>
                  </a:lnTo>
                  <a:lnTo>
                    <a:pt x="3413" y="357"/>
                  </a:lnTo>
                  <a:cubicBezTo>
                    <a:pt x="3416" y="354"/>
                    <a:pt x="3420" y="352"/>
                    <a:pt x="3424" y="352"/>
                  </a:cubicBezTo>
                  <a:lnTo>
                    <a:pt x="3456" y="352"/>
                  </a:lnTo>
                  <a:lnTo>
                    <a:pt x="3472" y="352"/>
                  </a:lnTo>
                  <a:lnTo>
                    <a:pt x="3461" y="357"/>
                  </a:lnTo>
                  <a:lnTo>
                    <a:pt x="3477" y="341"/>
                  </a:lnTo>
                  <a:cubicBezTo>
                    <a:pt x="3480" y="338"/>
                    <a:pt x="3484" y="336"/>
                    <a:pt x="3488" y="336"/>
                  </a:cubicBezTo>
                  <a:lnTo>
                    <a:pt x="3504" y="336"/>
                  </a:lnTo>
                  <a:lnTo>
                    <a:pt x="3520" y="336"/>
                  </a:lnTo>
                  <a:lnTo>
                    <a:pt x="3509" y="341"/>
                  </a:lnTo>
                  <a:lnTo>
                    <a:pt x="3525" y="325"/>
                  </a:lnTo>
                  <a:cubicBezTo>
                    <a:pt x="3528" y="322"/>
                    <a:pt x="3532" y="320"/>
                    <a:pt x="3536" y="320"/>
                  </a:cubicBezTo>
                  <a:lnTo>
                    <a:pt x="3552" y="320"/>
                  </a:lnTo>
                  <a:lnTo>
                    <a:pt x="3568" y="320"/>
                  </a:lnTo>
                  <a:lnTo>
                    <a:pt x="3557" y="325"/>
                  </a:lnTo>
                  <a:lnTo>
                    <a:pt x="3573" y="309"/>
                  </a:lnTo>
                  <a:cubicBezTo>
                    <a:pt x="3576" y="306"/>
                    <a:pt x="3580" y="304"/>
                    <a:pt x="3584" y="304"/>
                  </a:cubicBezTo>
                  <a:lnTo>
                    <a:pt x="3616" y="304"/>
                  </a:lnTo>
                  <a:lnTo>
                    <a:pt x="3632" y="304"/>
                  </a:lnTo>
                  <a:lnTo>
                    <a:pt x="3648" y="304"/>
                  </a:lnTo>
                  <a:lnTo>
                    <a:pt x="3637" y="309"/>
                  </a:lnTo>
                  <a:lnTo>
                    <a:pt x="3653" y="293"/>
                  </a:lnTo>
                  <a:cubicBezTo>
                    <a:pt x="3656" y="290"/>
                    <a:pt x="3660" y="288"/>
                    <a:pt x="3664" y="288"/>
                  </a:cubicBezTo>
                  <a:lnTo>
                    <a:pt x="3680" y="288"/>
                  </a:lnTo>
                  <a:lnTo>
                    <a:pt x="3696" y="288"/>
                  </a:lnTo>
                  <a:lnTo>
                    <a:pt x="3712" y="288"/>
                  </a:lnTo>
                  <a:lnTo>
                    <a:pt x="3701" y="293"/>
                  </a:lnTo>
                  <a:lnTo>
                    <a:pt x="3717" y="277"/>
                  </a:lnTo>
                  <a:cubicBezTo>
                    <a:pt x="3720" y="274"/>
                    <a:pt x="3724" y="272"/>
                    <a:pt x="3728" y="272"/>
                  </a:cubicBezTo>
                  <a:lnTo>
                    <a:pt x="3744" y="272"/>
                  </a:lnTo>
                  <a:lnTo>
                    <a:pt x="3776" y="272"/>
                  </a:lnTo>
                  <a:lnTo>
                    <a:pt x="3792" y="272"/>
                  </a:lnTo>
                  <a:lnTo>
                    <a:pt x="3808" y="272"/>
                  </a:lnTo>
                  <a:lnTo>
                    <a:pt x="3797" y="277"/>
                  </a:lnTo>
                  <a:lnTo>
                    <a:pt x="3813" y="261"/>
                  </a:lnTo>
                  <a:cubicBezTo>
                    <a:pt x="3816" y="258"/>
                    <a:pt x="3820" y="256"/>
                    <a:pt x="3824" y="256"/>
                  </a:cubicBezTo>
                  <a:lnTo>
                    <a:pt x="3840" y="256"/>
                  </a:lnTo>
                  <a:lnTo>
                    <a:pt x="3856" y="256"/>
                  </a:lnTo>
                  <a:lnTo>
                    <a:pt x="3872" y="256"/>
                  </a:lnTo>
                  <a:lnTo>
                    <a:pt x="3861" y="261"/>
                  </a:lnTo>
                  <a:lnTo>
                    <a:pt x="3877" y="245"/>
                  </a:lnTo>
                  <a:cubicBezTo>
                    <a:pt x="3880" y="242"/>
                    <a:pt x="3884" y="240"/>
                    <a:pt x="3888" y="240"/>
                  </a:cubicBezTo>
                  <a:lnTo>
                    <a:pt x="3904" y="240"/>
                  </a:lnTo>
                  <a:lnTo>
                    <a:pt x="3936" y="240"/>
                  </a:lnTo>
                  <a:lnTo>
                    <a:pt x="3952" y="240"/>
                  </a:lnTo>
                  <a:lnTo>
                    <a:pt x="3941" y="245"/>
                  </a:lnTo>
                  <a:lnTo>
                    <a:pt x="3957" y="229"/>
                  </a:lnTo>
                  <a:cubicBezTo>
                    <a:pt x="3960" y="226"/>
                    <a:pt x="3964" y="224"/>
                    <a:pt x="3968" y="224"/>
                  </a:cubicBezTo>
                  <a:lnTo>
                    <a:pt x="3984" y="224"/>
                  </a:lnTo>
                  <a:lnTo>
                    <a:pt x="4000" y="224"/>
                  </a:lnTo>
                  <a:lnTo>
                    <a:pt x="4016" y="224"/>
                  </a:lnTo>
                  <a:lnTo>
                    <a:pt x="4032" y="224"/>
                  </a:lnTo>
                  <a:lnTo>
                    <a:pt x="4021" y="229"/>
                  </a:lnTo>
                  <a:lnTo>
                    <a:pt x="4037" y="213"/>
                  </a:lnTo>
                  <a:cubicBezTo>
                    <a:pt x="4040" y="210"/>
                    <a:pt x="4044" y="208"/>
                    <a:pt x="4048" y="208"/>
                  </a:cubicBezTo>
                  <a:lnTo>
                    <a:pt x="4064" y="208"/>
                  </a:lnTo>
                  <a:lnTo>
                    <a:pt x="4096" y="208"/>
                  </a:lnTo>
                  <a:lnTo>
                    <a:pt x="4112" y="208"/>
                  </a:lnTo>
                  <a:lnTo>
                    <a:pt x="4101" y="213"/>
                  </a:lnTo>
                  <a:lnTo>
                    <a:pt x="4117" y="197"/>
                  </a:lnTo>
                  <a:cubicBezTo>
                    <a:pt x="4120" y="194"/>
                    <a:pt x="4124" y="192"/>
                    <a:pt x="4128" y="192"/>
                  </a:cubicBezTo>
                  <a:lnTo>
                    <a:pt x="4144" y="192"/>
                  </a:lnTo>
                  <a:lnTo>
                    <a:pt x="4160" y="192"/>
                  </a:lnTo>
                  <a:lnTo>
                    <a:pt x="4176" y="192"/>
                  </a:lnTo>
                  <a:lnTo>
                    <a:pt x="4192" y="192"/>
                  </a:lnTo>
                  <a:lnTo>
                    <a:pt x="4181" y="197"/>
                  </a:lnTo>
                  <a:lnTo>
                    <a:pt x="4197" y="181"/>
                  </a:lnTo>
                  <a:cubicBezTo>
                    <a:pt x="4200" y="178"/>
                    <a:pt x="4204" y="176"/>
                    <a:pt x="4208" y="176"/>
                  </a:cubicBezTo>
                  <a:lnTo>
                    <a:pt x="4224" y="176"/>
                  </a:lnTo>
                  <a:lnTo>
                    <a:pt x="4256" y="176"/>
                  </a:lnTo>
                  <a:lnTo>
                    <a:pt x="4272" y="176"/>
                  </a:lnTo>
                  <a:lnTo>
                    <a:pt x="4288" y="176"/>
                  </a:lnTo>
                  <a:lnTo>
                    <a:pt x="4277" y="181"/>
                  </a:lnTo>
                  <a:lnTo>
                    <a:pt x="4293" y="165"/>
                  </a:lnTo>
                  <a:cubicBezTo>
                    <a:pt x="4296" y="162"/>
                    <a:pt x="4300" y="160"/>
                    <a:pt x="4304" y="160"/>
                  </a:cubicBezTo>
                  <a:lnTo>
                    <a:pt x="4320" y="160"/>
                  </a:lnTo>
                  <a:lnTo>
                    <a:pt x="4336" y="160"/>
                  </a:lnTo>
                  <a:lnTo>
                    <a:pt x="4352" y="160"/>
                  </a:lnTo>
                  <a:lnTo>
                    <a:pt x="4368" y="160"/>
                  </a:lnTo>
                  <a:lnTo>
                    <a:pt x="4357" y="165"/>
                  </a:lnTo>
                  <a:lnTo>
                    <a:pt x="4373" y="149"/>
                  </a:lnTo>
                  <a:cubicBezTo>
                    <a:pt x="4376" y="146"/>
                    <a:pt x="4380" y="144"/>
                    <a:pt x="4384" y="144"/>
                  </a:cubicBezTo>
                  <a:lnTo>
                    <a:pt x="4400" y="144"/>
                  </a:lnTo>
                  <a:lnTo>
                    <a:pt x="4432" y="144"/>
                  </a:lnTo>
                  <a:lnTo>
                    <a:pt x="4448" y="144"/>
                  </a:lnTo>
                  <a:lnTo>
                    <a:pt x="4437" y="149"/>
                  </a:lnTo>
                  <a:lnTo>
                    <a:pt x="4453" y="133"/>
                  </a:lnTo>
                  <a:cubicBezTo>
                    <a:pt x="4456" y="130"/>
                    <a:pt x="4460" y="128"/>
                    <a:pt x="4464" y="128"/>
                  </a:cubicBezTo>
                  <a:lnTo>
                    <a:pt x="4480" y="128"/>
                  </a:lnTo>
                  <a:lnTo>
                    <a:pt x="4496" y="128"/>
                  </a:lnTo>
                  <a:lnTo>
                    <a:pt x="4512" y="128"/>
                  </a:lnTo>
                  <a:lnTo>
                    <a:pt x="4528" y="128"/>
                  </a:lnTo>
                  <a:lnTo>
                    <a:pt x="4517" y="133"/>
                  </a:lnTo>
                  <a:lnTo>
                    <a:pt x="4533" y="117"/>
                  </a:lnTo>
                  <a:cubicBezTo>
                    <a:pt x="4536" y="114"/>
                    <a:pt x="4540" y="112"/>
                    <a:pt x="4544" y="112"/>
                  </a:cubicBezTo>
                  <a:lnTo>
                    <a:pt x="4560" y="112"/>
                  </a:lnTo>
                  <a:lnTo>
                    <a:pt x="4592" y="112"/>
                  </a:lnTo>
                  <a:lnTo>
                    <a:pt x="4608" y="112"/>
                  </a:lnTo>
                  <a:lnTo>
                    <a:pt x="4624" y="112"/>
                  </a:lnTo>
                  <a:lnTo>
                    <a:pt x="4640" y="112"/>
                  </a:lnTo>
                  <a:lnTo>
                    <a:pt x="4629" y="117"/>
                  </a:lnTo>
                  <a:lnTo>
                    <a:pt x="4645" y="101"/>
                  </a:lnTo>
                  <a:cubicBezTo>
                    <a:pt x="4648" y="98"/>
                    <a:pt x="4652" y="96"/>
                    <a:pt x="4656" y="96"/>
                  </a:cubicBezTo>
                  <a:lnTo>
                    <a:pt x="4672" y="96"/>
                  </a:lnTo>
                  <a:lnTo>
                    <a:pt x="4688" y="96"/>
                  </a:lnTo>
                  <a:lnTo>
                    <a:pt x="4704" y="96"/>
                  </a:lnTo>
                  <a:lnTo>
                    <a:pt x="4693" y="101"/>
                  </a:lnTo>
                  <a:lnTo>
                    <a:pt x="4709" y="85"/>
                  </a:lnTo>
                  <a:cubicBezTo>
                    <a:pt x="4712" y="82"/>
                    <a:pt x="4716" y="80"/>
                    <a:pt x="4720" y="80"/>
                  </a:cubicBezTo>
                  <a:lnTo>
                    <a:pt x="4752" y="80"/>
                  </a:lnTo>
                  <a:lnTo>
                    <a:pt x="4768" y="80"/>
                  </a:lnTo>
                  <a:lnTo>
                    <a:pt x="4784" y="80"/>
                  </a:lnTo>
                  <a:lnTo>
                    <a:pt x="4800" y="80"/>
                  </a:lnTo>
                  <a:lnTo>
                    <a:pt x="4816" y="80"/>
                  </a:lnTo>
                  <a:lnTo>
                    <a:pt x="4805" y="85"/>
                  </a:lnTo>
                  <a:lnTo>
                    <a:pt x="4821" y="69"/>
                  </a:lnTo>
                  <a:cubicBezTo>
                    <a:pt x="4824" y="66"/>
                    <a:pt x="4828" y="64"/>
                    <a:pt x="4832" y="64"/>
                  </a:cubicBezTo>
                  <a:lnTo>
                    <a:pt x="4848" y="64"/>
                  </a:lnTo>
                  <a:lnTo>
                    <a:pt x="4864" y="64"/>
                  </a:lnTo>
                  <a:lnTo>
                    <a:pt x="4880" y="64"/>
                  </a:lnTo>
                  <a:lnTo>
                    <a:pt x="4912" y="64"/>
                  </a:lnTo>
                  <a:lnTo>
                    <a:pt x="4901" y="69"/>
                  </a:lnTo>
                  <a:lnTo>
                    <a:pt x="4917" y="53"/>
                  </a:lnTo>
                  <a:cubicBezTo>
                    <a:pt x="4920" y="50"/>
                    <a:pt x="4924" y="48"/>
                    <a:pt x="4928" y="48"/>
                  </a:cubicBezTo>
                  <a:lnTo>
                    <a:pt x="4944" y="48"/>
                  </a:lnTo>
                  <a:lnTo>
                    <a:pt x="4960" y="48"/>
                  </a:lnTo>
                  <a:lnTo>
                    <a:pt x="4976" y="48"/>
                  </a:lnTo>
                  <a:lnTo>
                    <a:pt x="4992" y="48"/>
                  </a:lnTo>
                  <a:lnTo>
                    <a:pt x="5008" y="48"/>
                  </a:lnTo>
                  <a:lnTo>
                    <a:pt x="4997" y="53"/>
                  </a:lnTo>
                  <a:lnTo>
                    <a:pt x="5013" y="37"/>
                  </a:lnTo>
                  <a:cubicBezTo>
                    <a:pt x="5016" y="34"/>
                    <a:pt x="5020" y="32"/>
                    <a:pt x="5024" y="32"/>
                  </a:cubicBezTo>
                  <a:lnTo>
                    <a:pt x="5040" y="32"/>
                  </a:lnTo>
                  <a:lnTo>
                    <a:pt x="5072" y="32"/>
                  </a:lnTo>
                  <a:lnTo>
                    <a:pt x="5088" y="32"/>
                  </a:lnTo>
                  <a:lnTo>
                    <a:pt x="5104" y="32"/>
                  </a:lnTo>
                  <a:lnTo>
                    <a:pt x="5120" y="32"/>
                  </a:lnTo>
                  <a:lnTo>
                    <a:pt x="5136" y="32"/>
                  </a:lnTo>
                  <a:lnTo>
                    <a:pt x="5125" y="37"/>
                  </a:lnTo>
                  <a:lnTo>
                    <a:pt x="5141" y="21"/>
                  </a:lnTo>
                  <a:cubicBezTo>
                    <a:pt x="5144" y="18"/>
                    <a:pt x="5148" y="16"/>
                    <a:pt x="5152" y="16"/>
                  </a:cubicBezTo>
                  <a:lnTo>
                    <a:pt x="5168" y="16"/>
                  </a:lnTo>
                  <a:lnTo>
                    <a:pt x="5184" y="16"/>
                  </a:lnTo>
                  <a:lnTo>
                    <a:pt x="5200" y="16"/>
                  </a:lnTo>
                  <a:lnTo>
                    <a:pt x="5232" y="16"/>
                  </a:lnTo>
                  <a:lnTo>
                    <a:pt x="5248" y="16"/>
                  </a:lnTo>
                  <a:lnTo>
                    <a:pt x="5264" y="16"/>
                  </a:lnTo>
                  <a:lnTo>
                    <a:pt x="5280" y="16"/>
                  </a:lnTo>
                  <a:lnTo>
                    <a:pt x="5269" y="21"/>
                  </a:lnTo>
                  <a:lnTo>
                    <a:pt x="5285" y="5"/>
                  </a:lnTo>
                  <a:cubicBezTo>
                    <a:pt x="5288" y="2"/>
                    <a:pt x="5292" y="0"/>
                    <a:pt x="5296" y="0"/>
                  </a:cubicBezTo>
                  <a:lnTo>
                    <a:pt x="5312" y="0"/>
                  </a:lnTo>
                  <a:lnTo>
                    <a:pt x="5328" y="0"/>
                  </a:lnTo>
                  <a:cubicBezTo>
                    <a:pt x="5337" y="0"/>
                    <a:pt x="5344" y="8"/>
                    <a:pt x="5344" y="16"/>
                  </a:cubicBezTo>
                  <a:cubicBezTo>
                    <a:pt x="5344" y="25"/>
                    <a:pt x="5337" y="32"/>
                    <a:pt x="5328" y="32"/>
                  </a:cubicBezTo>
                  <a:lnTo>
                    <a:pt x="5312" y="32"/>
                  </a:lnTo>
                  <a:lnTo>
                    <a:pt x="5296" y="32"/>
                  </a:lnTo>
                  <a:lnTo>
                    <a:pt x="5308" y="28"/>
                  </a:lnTo>
                  <a:lnTo>
                    <a:pt x="5292" y="44"/>
                  </a:lnTo>
                  <a:cubicBezTo>
                    <a:pt x="5289" y="47"/>
                    <a:pt x="5285" y="48"/>
                    <a:pt x="5280" y="48"/>
                  </a:cubicBezTo>
                  <a:lnTo>
                    <a:pt x="5264" y="48"/>
                  </a:lnTo>
                  <a:lnTo>
                    <a:pt x="5248" y="48"/>
                  </a:lnTo>
                  <a:lnTo>
                    <a:pt x="5232" y="48"/>
                  </a:lnTo>
                  <a:lnTo>
                    <a:pt x="5200" y="48"/>
                  </a:lnTo>
                  <a:lnTo>
                    <a:pt x="5184" y="48"/>
                  </a:lnTo>
                  <a:lnTo>
                    <a:pt x="5168" y="48"/>
                  </a:lnTo>
                  <a:lnTo>
                    <a:pt x="5152" y="48"/>
                  </a:lnTo>
                  <a:lnTo>
                    <a:pt x="5164" y="44"/>
                  </a:lnTo>
                  <a:lnTo>
                    <a:pt x="5148" y="60"/>
                  </a:lnTo>
                  <a:cubicBezTo>
                    <a:pt x="5145" y="63"/>
                    <a:pt x="5141" y="64"/>
                    <a:pt x="5136" y="64"/>
                  </a:cubicBezTo>
                  <a:lnTo>
                    <a:pt x="5120" y="64"/>
                  </a:lnTo>
                  <a:lnTo>
                    <a:pt x="5104" y="64"/>
                  </a:lnTo>
                  <a:lnTo>
                    <a:pt x="5088" y="64"/>
                  </a:lnTo>
                  <a:lnTo>
                    <a:pt x="5072" y="64"/>
                  </a:lnTo>
                  <a:lnTo>
                    <a:pt x="5040" y="64"/>
                  </a:lnTo>
                  <a:lnTo>
                    <a:pt x="5024" y="64"/>
                  </a:lnTo>
                  <a:lnTo>
                    <a:pt x="5036" y="60"/>
                  </a:lnTo>
                  <a:lnTo>
                    <a:pt x="5020" y="76"/>
                  </a:lnTo>
                  <a:cubicBezTo>
                    <a:pt x="5017" y="79"/>
                    <a:pt x="5013" y="80"/>
                    <a:pt x="5008" y="80"/>
                  </a:cubicBezTo>
                  <a:lnTo>
                    <a:pt x="4992" y="80"/>
                  </a:lnTo>
                  <a:lnTo>
                    <a:pt x="4976" y="80"/>
                  </a:lnTo>
                  <a:lnTo>
                    <a:pt x="4960" y="80"/>
                  </a:lnTo>
                  <a:lnTo>
                    <a:pt x="4944" y="80"/>
                  </a:lnTo>
                  <a:lnTo>
                    <a:pt x="4928" y="80"/>
                  </a:lnTo>
                  <a:lnTo>
                    <a:pt x="4940" y="76"/>
                  </a:lnTo>
                  <a:lnTo>
                    <a:pt x="4924" y="92"/>
                  </a:lnTo>
                  <a:cubicBezTo>
                    <a:pt x="4921" y="95"/>
                    <a:pt x="4917" y="96"/>
                    <a:pt x="4912" y="96"/>
                  </a:cubicBezTo>
                  <a:lnTo>
                    <a:pt x="4880" y="96"/>
                  </a:lnTo>
                  <a:lnTo>
                    <a:pt x="4864" y="96"/>
                  </a:lnTo>
                  <a:lnTo>
                    <a:pt x="4848" y="96"/>
                  </a:lnTo>
                  <a:lnTo>
                    <a:pt x="4832" y="96"/>
                  </a:lnTo>
                  <a:lnTo>
                    <a:pt x="4844" y="92"/>
                  </a:lnTo>
                  <a:lnTo>
                    <a:pt x="4828" y="108"/>
                  </a:lnTo>
                  <a:cubicBezTo>
                    <a:pt x="4825" y="111"/>
                    <a:pt x="4821" y="112"/>
                    <a:pt x="4816" y="112"/>
                  </a:cubicBezTo>
                  <a:lnTo>
                    <a:pt x="4800" y="112"/>
                  </a:lnTo>
                  <a:lnTo>
                    <a:pt x="4784" y="112"/>
                  </a:lnTo>
                  <a:lnTo>
                    <a:pt x="4768" y="112"/>
                  </a:lnTo>
                  <a:lnTo>
                    <a:pt x="4752" y="112"/>
                  </a:lnTo>
                  <a:lnTo>
                    <a:pt x="4720" y="112"/>
                  </a:lnTo>
                  <a:lnTo>
                    <a:pt x="4732" y="108"/>
                  </a:lnTo>
                  <a:lnTo>
                    <a:pt x="4716" y="124"/>
                  </a:lnTo>
                  <a:cubicBezTo>
                    <a:pt x="4713" y="127"/>
                    <a:pt x="4709" y="128"/>
                    <a:pt x="4704" y="128"/>
                  </a:cubicBezTo>
                  <a:lnTo>
                    <a:pt x="4688" y="128"/>
                  </a:lnTo>
                  <a:lnTo>
                    <a:pt x="4672" y="128"/>
                  </a:lnTo>
                  <a:lnTo>
                    <a:pt x="4656" y="128"/>
                  </a:lnTo>
                  <a:lnTo>
                    <a:pt x="4668" y="124"/>
                  </a:lnTo>
                  <a:lnTo>
                    <a:pt x="4652" y="140"/>
                  </a:lnTo>
                  <a:cubicBezTo>
                    <a:pt x="4649" y="143"/>
                    <a:pt x="4645" y="144"/>
                    <a:pt x="4640" y="144"/>
                  </a:cubicBezTo>
                  <a:lnTo>
                    <a:pt x="4624" y="144"/>
                  </a:lnTo>
                  <a:lnTo>
                    <a:pt x="4608" y="144"/>
                  </a:lnTo>
                  <a:lnTo>
                    <a:pt x="4592" y="144"/>
                  </a:lnTo>
                  <a:lnTo>
                    <a:pt x="4560" y="144"/>
                  </a:lnTo>
                  <a:lnTo>
                    <a:pt x="4544" y="144"/>
                  </a:lnTo>
                  <a:lnTo>
                    <a:pt x="4556" y="140"/>
                  </a:lnTo>
                  <a:lnTo>
                    <a:pt x="4540" y="156"/>
                  </a:lnTo>
                  <a:cubicBezTo>
                    <a:pt x="4537" y="159"/>
                    <a:pt x="4533" y="160"/>
                    <a:pt x="4528" y="160"/>
                  </a:cubicBezTo>
                  <a:lnTo>
                    <a:pt x="4512" y="160"/>
                  </a:lnTo>
                  <a:lnTo>
                    <a:pt x="4496" y="160"/>
                  </a:lnTo>
                  <a:lnTo>
                    <a:pt x="4480" y="160"/>
                  </a:lnTo>
                  <a:lnTo>
                    <a:pt x="4464" y="160"/>
                  </a:lnTo>
                  <a:lnTo>
                    <a:pt x="4476" y="156"/>
                  </a:lnTo>
                  <a:lnTo>
                    <a:pt x="4460" y="172"/>
                  </a:lnTo>
                  <a:cubicBezTo>
                    <a:pt x="4457" y="175"/>
                    <a:pt x="4453" y="176"/>
                    <a:pt x="4448" y="176"/>
                  </a:cubicBezTo>
                  <a:lnTo>
                    <a:pt x="4432" y="176"/>
                  </a:lnTo>
                  <a:lnTo>
                    <a:pt x="4400" y="176"/>
                  </a:lnTo>
                  <a:lnTo>
                    <a:pt x="4384" y="176"/>
                  </a:lnTo>
                  <a:lnTo>
                    <a:pt x="4396" y="172"/>
                  </a:lnTo>
                  <a:lnTo>
                    <a:pt x="4380" y="188"/>
                  </a:lnTo>
                  <a:cubicBezTo>
                    <a:pt x="4377" y="191"/>
                    <a:pt x="4373" y="192"/>
                    <a:pt x="4368" y="192"/>
                  </a:cubicBezTo>
                  <a:lnTo>
                    <a:pt x="4352" y="192"/>
                  </a:lnTo>
                  <a:lnTo>
                    <a:pt x="4336" y="192"/>
                  </a:lnTo>
                  <a:lnTo>
                    <a:pt x="4320" y="192"/>
                  </a:lnTo>
                  <a:lnTo>
                    <a:pt x="4304" y="192"/>
                  </a:lnTo>
                  <a:lnTo>
                    <a:pt x="4316" y="188"/>
                  </a:lnTo>
                  <a:lnTo>
                    <a:pt x="4300" y="204"/>
                  </a:lnTo>
                  <a:cubicBezTo>
                    <a:pt x="4297" y="207"/>
                    <a:pt x="4293" y="208"/>
                    <a:pt x="4288" y="208"/>
                  </a:cubicBezTo>
                  <a:lnTo>
                    <a:pt x="4272" y="208"/>
                  </a:lnTo>
                  <a:lnTo>
                    <a:pt x="4256" y="208"/>
                  </a:lnTo>
                  <a:lnTo>
                    <a:pt x="4224" y="208"/>
                  </a:lnTo>
                  <a:lnTo>
                    <a:pt x="4208" y="208"/>
                  </a:lnTo>
                  <a:lnTo>
                    <a:pt x="4220" y="204"/>
                  </a:lnTo>
                  <a:lnTo>
                    <a:pt x="4204" y="220"/>
                  </a:lnTo>
                  <a:cubicBezTo>
                    <a:pt x="4201" y="223"/>
                    <a:pt x="4197" y="224"/>
                    <a:pt x="4192" y="224"/>
                  </a:cubicBezTo>
                  <a:lnTo>
                    <a:pt x="4176" y="224"/>
                  </a:lnTo>
                  <a:lnTo>
                    <a:pt x="4160" y="224"/>
                  </a:lnTo>
                  <a:lnTo>
                    <a:pt x="4144" y="224"/>
                  </a:lnTo>
                  <a:lnTo>
                    <a:pt x="4128" y="224"/>
                  </a:lnTo>
                  <a:lnTo>
                    <a:pt x="4140" y="220"/>
                  </a:lnTo>
                  <a:lnTo>
                    <a:pt x="4124" y="236"/>
                  </a:lnTo>
                  <a:cubicBezTo>
                    <a:pt x="4121" y="239"/>
                    <a:pt x="4117" y="240"/>
                    <a:pt x="4112" y="240"/>
                  </a:cubicBezTo>
                  <a:lnTo>
                    <a:pt x="4096" y="240"/>
                  </a:lnTo>
                  <a:lnTo>
                    <a:pt x="4064" y="240"/>
                  </a:lnTo>
                  <a:lnTo>
                    <a:pt x="4048" y="240"/>
                  </a:lnTo>
                  <a:lnTo>
                    <a:pt x="4060" y="236"/>
                  </a:lnTo>
                  <a:lnTo>
                    <a:pt x="4044" y="252"/>
                  </a:lnTo>
                  <a:cubicBezTo>
                    <a:pt x="4041" y="255"/>
                    <a:pt x="4037" y="256"/>
                    <a:pt x="4032" y="256"/>
                  </a:cubicBezTo>
                  <a:lnTo>
                    <a:pt x="4016" y="256"/>
                  </a:lnTo>
                  <a:lnTo>
                    <a:pt x="4000" y="256"/>
                  </a:lnTo>
                  <a:lnTo>
                    <a:pt x="3984" y="256"/>
                  </a:lnTo>
                  <a:lnTo>
                    <a:pt x="3968" y="256"/>
                  </a:lnTo>
                  <a:lnTo>
                    <a:pt x="3980" y="252"/>
                  </a:lnTo>
                  <a:lnTo>
                    <a:pt x="3964" y="268"/>
                  </a:lnTo>
                  <a:cubicBezTo>
                    <a:pt x="3961" y="271"/>
                    <a:pt x="3957" y="272"/>
                    <a:pt x="3952" y="272"/>
                  </a:cubicBezTo>
                  <a:lnTo>
                    <a:pt x="3936" y="272"/>
                  </a:lnTo>
                  <a:lnTo>
                    <a:pt x="3904" y="272"/>
                  </a:lnTo>
                  <a:lnTo>
                    <a:pt x="3888" y="272"/>
                  </a:lnTo>
                  <a:lnTo>
                    <a:pt x="3900" y="268"/>
                  </a:lnTo>
                  <a:lnTo>
                    <a:pt x="3884" y="284"/>
                  </a:lnTo>
                  <a:cubicBezTo>
                    <a:pt x="3881" y="287"/>
                    <a:pt x="3877" y="288"/>
                    <a:pt x="3872" y="288"/>
                  </a:cubicBezTo>
                  <a:lnTo>
                    <a:pt x="3856" y="288"/>
                  </a:lnTo>
                  <a:lnTo>
                    <a:pt x="3840" y="288"/>
                  </a:lnTo>
                  <a:lnTo>
                    <a:pt x="3824" y="288"/>
                  </a:lnTo>
                  <a:lnTo>
                    <a:pt x="3836" y="284"/>
                  </a:lnTo>
                  <a:lnTo>
                    <a:pt x="3820" y="300"/>
                  </a:lnTo>
                  <a:cubicBezTo>
                    <a:pt x="3817" y="303"/>
                    <a:pt x="3813" y="304"/>
                    <a:pt x="3808" y="304"/>
                  </a:cubicBezTo>
                  <a:lnTo>
                    <a:pt x="3792" y="304"/>
                  </a:lnTo>
                  <a:lnTo>
                    <a:pt x="3776" y="304"/>
                  </a:lnTo>
                  <a:lnTo>
                    <a:pt x="3744" y="304"/>
                  </a:lnTo>
                  <a:lnTo>
                    <a:pt x="3728" y="304"/>
                  </a:lnTo>
                  <a:lnTo>
                    <a:pt x="3740" y="300"/>
                  </a:lnTo>
                  <a:lnTo>
                    <a:pt x="3724" y="316"/>
                  </a:lnTo>
                  <a:cubicBezTo>
                    <a:pt x="3721" y="319"/>
                    <a:pt x="3717" y="320"/>
                    <a:pt x="3712" y="320"/>
                  </a:cubicBezTo>
                  <a:lnTo>
                    <a:pt x="3696" y="320"/>
                  </a:lnTo>
                  <a:lnTo>
                    <a:pt x="3680" y="320"/>
                  </a:lnTo>
                  <a:lnTo>
                    <a:pt x="3664" y="320"/>
                  </a:lnTo>
                  <a:lnTo>
                    <a:pt x="3676" y="316"/>
                  </a:lnTo>
                  <a:lnTo>
                    <a:pt x="3660" y="332"/>
                  </a:lnTo>
                  <a:cubicBezTo>
                    <a:pt x="3657" y="335"/>
                    <a:pt x="3653" y="336"/>
                    <a:pt x="3648" y="336"/>
                  </a:cubicBezTo>
                  <a:lnTo>
                    <a:pt x="3632" y="336"/>
                  </a:lnTo>
                  <a:lnTo>
                    <a:pt x="3616" y="336"/>
                  </a:lnTo>
                  <a:lnTo>
                    <a:pt x="3584" y="336"/>
                  </a:lnTo>
                  <a:lnTo>
                    <a:pt x="3596" y="332"/>
                  </a:lnTo>
                  <a:lnTo>
                    <a:pt x="3580" y="348"/>
                  </a:lnTo>
                  <a:cubicBezTo>
                    <a:pt x="3577" y="351"/>
                    <a:pt x="3573" y="352"/>
                    <a:pt x="3568" y="352"/>
                  </a:cubicBezTo>
                  <a:lnTo>
                    <a:pt x="3552" y="352"/>
                  </a:lnTo>
                  <a:lnTo>
                    <a:pt x="3536" y="352"/>
                  </a:lnTo>
                  <a:lnTo>
                    <a:pt x="3548" y="348"/>
                  </a:lnTo>
                  <a:lnTo>
                    <a:pt x="3532" y="364"/>
                  </a:lnTo>
                  <a:cubicBezTo>
                    <a:pt x="3529" y="367"/>
                    <a:pt x="3525" y="368"/>
                    <a:pt x="3520" y="368"/>
                  </a:cubicBezTo>
                  <a:lnTo>
                    <a:pt x="3504" y="368"/>
                  </a:lnTo>
                  <a:lnTo>
                    <a:pt x="3488" y="368"/>
                  </a:lnTo>
                  <a:lnTo>
                    <a:pt x="3500" y="364"/>
                  </a:lnTo>
                  <a:lnTo>
                    <a:pt x="3484" y="380"/>
                  </a:lnTo>
                  <a:cubicBezTo>
                    <a:pt x="3481" y="383"/>
                    <a:pt x="3477" y="384"/>
                    <a:pt x="3472" y="384"/>
                  </a:cubicBezTo>
                  <a:lnTo>
                    <a:pt x="3456" y="384"/>
                  </a:lnTo>
                  <a:lnTo>
                    <a:pt x="3424" y="384"/>
                  </a:lnTo>
                  <a:lnTo>
                    <a:pt x="3436" y="380"/>
                  </a:lnTo>
                  <a:lnTo>
                    <a:pt x="3420" y="396"/>
                  </a:lnTo>
                  <a:cubicBezTo>
                    <a:pt x="3417" y="399"/>
                    <a:pt x="3413" y="400"/>
                    <a:pt x="3408" y="400"/>
                  </a:cubicBezTo>
                  <a:lnTo>
                    <a:pt x="3392" y="400"/>
                  </a:lnTo>
                  <a:lnTo>
                    <a:pt x="3404" y="396"/>
                  </a:lnTo>
                  <a:lnTo>
                    <a:pt x="3388" y="412"/>
                  </a:lnTo>
                  <a:cubicBezTo>
                    <a:pt x="3385" y="415"/>
                    <a:pt x="3381" y="416"/>
                    <a:pt x="3376" y="416"/>
                  </a:cubicBezTo>
                  <a:lnTo>
                    <a:pt x="3360" y="416"/>
                  </a:lnTo>
                  <a:lnTo>
                    <a:pt x="3372" y="412"/>
                  </a:lnTo>
                  <a:lnTo>
                    <a:pt x="3356" y="428"/>
                  </a:lnTo>
                  <a:lnTo>
                    <a:pt x="3340" y="444"/>
                  </a:lnTo>
                  <a:cubicBezTo>
                    <a:pt x="3337" y="447"/>
                    <a:pt x="3333" y="448"/>
                    <a:pt x="3328" y="448"/>
                  </a:cubicBezTo>
                  <a:lnTo>
                    <a:pt x="3312" y="448"/>
                  </a:lnTo>
                  <a:lnTo>
                    <a:pt x="3324" y="444"/>
                  </a:lnTo>
                  <a:lnTo>
                    <a:pt x="3308" y="460"/>
                  </a:lnTo>
                  <a:cubicBezTo>
                    <a:pt x="3305" y="463"/>
                    <a:pt x="3301" y="464"/>
                    <a:pt x="3296" y="464"/>
                  </a:cubicBezTo>
                  <a:lnTo>
                    <a:pt x="3280" y="464"/>
                  </a:lnTo>
                  <a:lnTo>
                    <a:pt x="3288" y="463"/>
                  </a:lnTo>
                  <a:lnTo>
                    <a:pt x="3256" y="479"/>
                  </a:lnTo>
                  <a:lnTo>
                    <a:pt x="3260" y="476"/>
                  </a:lnTo>
                  <a:lnTo>
                    <a:pt x="3244" y="492"/>
                  </a:lnTo>
                  <a:cubicBezTo>
                    <a:pt x="3241" y="495"/>
                    <a:pt x="3237" y="496"/>
                    <a:pt x="3232" y="496"/>
                  </a:cubicBezTo>
                  <a:lnTo>
                    <a:pt x="3216" y="496"/>
                  </a:lnTo>
                  <a:lnTo>
                    <a:pt x="3228" y="492"/>
                  </a:lnTo>
                  <a:lnTo>
                    <a:pt x="3212" y="508"/>
                  </a:lnTo>
                  <a:cubicBezTo>
                    <a:pt x="3209" y="511"/>
                    <a:pt x="3205" y="512"/>
                    <a:pt x="3200" y="512"/>
                  </a:cubicBezTo>
                  <a:lnTo>
                    <a:pt x="3184" y="512"/>
                  </a:lnTo>
                  <a:lnTo>
                    <a:pt x="3196" y="508"/>
                  </a:lnTo>
                  <a:lnTo>
                    <a:pt x="3180" y="524"/>
                  </a:lnTo>
                  <a:cubicBezTo>
                    <a:pt x="3177" y="527"/>
                    <a:pt x="3173" y="528"/>
                    <a:pt x="3168" y="528"/>
                  </a:cubicBezTo>
                  <a:lnTo>
                    <a:pt x="3152" y="528"/>
                  </a:lnTo>
                  <a:lnTo>
                    <a:pt x="3164" y="524"/>
                  </a:lnTo>
                  <a:lnTo>
                    <a:pt x="3148" y="540"/>
                  </a:lnTo>
                  <a:cubicBezTo>
                    <a:pt x="3145" y="543"/>
                    <a:pt x="3141" y="544"/>
                    <a:pt x="3136" y="544"/>
                  </a:cubicBezTo>
                  <a:lnTo>
                    <a:pt x="3120" y="544"/>
                  </a:lnTo>
                  <a:lnTo>
                    <a:pt x="3088" y="544"/>
                  </a:lnTo>
                  <a:lnTo>
                    <a:pt x="3100" y="540"/>
                  </a:lnTo>
                  <a:lnTo>
                    <a:pt x="3084" y="556"/>
                  </a:lnTo>
                  <a:cubicBezTo>
                    <a:pt x="3081" y="559"/>
                    <a:pt x="3077" y="560"/>
                    <a:pt x="3072" y="560"/>
                  </a:cubicBezTo>
                  <a:lnTo>
                    <a:pt x="3056" y="560"/>
                  </a:lnTo>
                  <a:lnTo>
                    <a:pt x="3040" y="560"/>
                  </a:lnTo>
                  <a:lnTo>
                    <a:pt x="3024" y="560"/>
                  </a:lnTo>
                  <a:lnTo>
                    <a:pt x="3008" y="560"/>
                  </a:lnTo>
                  <a:lnTo>
                    <a:pt x="3020" y="556"/>
                  </a:lnTo>
                  <a:lnTo>
                    <a:pt x="3004" y="572"/>
                  </a:lnTo>
                  <a:cubicBezTo>
                    <a:pt x="3001" y="575"/>
                    <a:pt x="2997" y="576"/>
                    <a:pt x="2992" y="576"/>
                  </a:cubicBezTo>
                  <a:lnTo>
                    <a:pt x="2976" y="576"/>
                  </a:lnTo>
                  <a:lnTo>
                    <a:pt x="2960" y="576"/>
                  </a:lnTo>
                  <a:lnTo>
                    <a:pt x="2968" y="575"/>
                  </a:lnTo>
                  <a:lnTo>
                    <a:pt x="2936" y="591"/>
                  </a:lnTo>
                  <a:cubicBezTo>
                    <a:pt x="2933" y="592"/>
                    <a:pt x="2931" y="592"/>
                    <a:pt x="2928" y="592"/>
                  </a:cubicBezTo>
                  <a:lnTo>
                    <a:pt x="2912" y="592"/>
                  </a:lnTo>
                  <a:lnTo>
                    <a:pt x="2924" y="588"/>
                  </a:lnTo>
                  <a:lnTo>
                    <a:pt x="2908" y="604"/>
                  </a:lnTo>
                  <a:cubicBezTo>
                    <a:pt x="2905" y="607"/>
                    <a:pt x="2901" y="608"/>
                    <a:pt x="2896" y="608"/>
                  </a:cubicBezTo>
                  <a:lnTo>
                    <a:pt x="2880" y="608"/>
                  </a:lnTo>
                  <a:lnTo>
                    <a:pt x="2892" y="604"/>
                  </a:lnTo>
                  <a:lnTo>
                    <a:pt x="2876" y="620"/>
                  </a:lnTo>
                  <a:cubicBezTo>
                    <a:pt x="2873" y="623"/>
                    <a:pt x="2869" y="624"/>
                    <a:pt x="2864" y="624"/>
                  </a:cubicBezTo>
                  <a:lnTo>
                    <a:pt x="2848" y="624"/>
                  </a:lnTo>
                  <a:lnTo>
                    <a:pt x="2860" y="620"/>
                  </a:lnTo>
                  <a:lnTo>
                    <a:pt x="2844" y="636"/>
                  </a:lnTo>
                  <a:lnTo>
                    <a:pt x="2828" y="652"/>
                  </a:lnTo>
                  <a:cubicBezTo>
                    <a:pt x="2825" y="655"/>
                    <a:pt x="2821" y="656"/>
                    <a:pt x="2816" y="656"/>
                  </a:cubicBezTo>
                  <a:lnTo>
                    <a:pt x="2800" y="656"/>
                  </a:lnTo>
                  <a:lnTo>
                    <a:pt x="2808" y="655"/>
                  </a:lnTo>
                  <a:lnTo>
                    <a:pt x="2776" y="671"/>
                  </a:lnTo>
                  <a:lnTo>
                    <a:pt x="2780" y="668"/>
                  </a:lnTo>
                  <a:lnTo>
                    <a:pt x="2764" y="684"/>
                  </a:lnTo>
                  <a:lnTo>
                    <a:pt x="2748" y="700"/>
                  </a:lnTo>
                  <a:lnTo>
                    <a:pt x="2732" y="716"/>
                  </a:lnTo>
                  <a:lnTo>
                    <a:pt x="2716" y="732"/>
                  </a:lnTo>
                  <a:lnTo>
                    <a:pt x="2700" y="748"/>
                  </a:lnTo>
                  <a:lnTo>
                    <a:pt x="2684" y="764"/>
                  </a:lnTo>
                  <a:lnTo>
                    <a:pt x="2668" y="780"/>
                  </a:lnTo>
                  <a:lnTo>
                    <a:pt x="2652" y="796"/>
                  </a:lnTo>
                  <a:cubicBezTo>
                    <a:pt x="2649" y="799"/>
                    <a:pt x="2645" y="800"/>
                    <a:pt x="2640" y="800"/>
                  </a:cubicBezTo>
                  <a:lnTo>
                    <a:pt x="2608" y="800"/>
                  </a:lnTo>
                  <a:lnTo>
                    <a:pt x="2620" y="796"/>
                  </a:lnTo>
                  <a:lnTo>
                    <a:pt x="2604" y="812"/>
                  </a:lnTo>
                  <a:lnTo>
                    <a:pt x="2588" y="828"/>
                  </a:lnTo>
                  <a:lnTo>
                    <a:pt x="2572" y="844"/>
                  </a:lnTo>
                  <a:lnTo>
                    <a:pt x="2575" y="840"/>
                  </a:lnTo>
                  <a:lnTo>
                    <a:pt x="2559" y="872"/>
                  </a:lnTo>
                  <a:lnTo>
                    <a:pt x="2543" y="904"/>
                  </a:lnTo>
                  <a:cubicBezTo>
                    <a:pt x="2542" y="905"/>
                    <a:pt x="2541" y="907"/>
                    <a:pt x="2540" y="908"/>
                  </a:cubicBezTo>
                  <a:lnTo>
                    <a:pt x="2524" y="924"/>
                  </a:lnTo>
                  <a:lnTo>
                    <a:pt x="2508" y="940"/>
                  </a:lnTo>
                  <a:lnTo>
                    <a:pt x="2511" y="936"/>
                  </a:lnTo>
                  <a:lnTo>
                    <a:pt x="2495" y="968"/>
                  </a:lnTo>
                  <a:cubicBezTo>
                    <a:pt x="2493" y="971"/>
                    <a:pt x="2491" y="973"/>
                    <a:pt x="2488" y="975"/>
                  </a:cubicBezTo>
                  <a:lnTo>
                    <a:pt x="2456" y="991"/>
                  </a:lnTo>
                  <a:lnTo>
                    <a:pt x="2460" y="988"/>
                  </a:lnTo>
                  <a:lnTo>
                    <a:pt x="2444" y="1004"/>
                  </a:lnTo>
                  <a:lnTo>
                    <a:pt x="2447" y="1000"/>
                  </a:lnTo>
                  <a:lnTo>
                    <a:pt x="2431" y="1032"/>
                  </a:lnTo>
                  <a:lnTo>
                    <a:pt x="2432" y="1030"/>
                  </a:lnTo>
                  <a:lnTo>
                    <a:pt x="2416" y="1078"/>
                  </a:lnTo>
                  <a:cubicBezTo>
                    <a:pt x="2415" y="1078"/>
                    <a:pt x="2415" y="1079"/>
                    <a:pt x="2415" y="1080"/>
                  </a:cubicBezTo>
                  <a:lnTo>
                    <a:pt x="2399" y="1112"/>
                  </a:lnTo>
                  <a:lnTo>
                    <a:pt x="2400" y="1110"/>
                  </a:lnTo>
                  <a:lnTo>
                    <a:pt x="2384" y="1158"/>
                  </a:lnTo>
                  <a:cubicBezTo>
                    <a:pt x="2383" y="1158"/>
                    <a:pt x="2383" y="1159"/>
                    <a:pt x="2383" y="1160"/>
                  </a:cubicBezTo>
                  <a:lnTo>
                    <a:pt x="2367" y="1192"/>
                  </a:lnTo>
                  <a:lnTo>
                    <a:pt x="2368" y="1190"/>
                  </a:lnTo>
                  <a:lnTo>
                    <a:pt x="2352" y="1238"/>
                  </a:lnTo>
                  <a:cubicBezTo>
                    <a:pt x="2351" y="1238"/>
                    <a:pt x="2351" y="1239"/>
                    <a:pt x="2351" y="1240"/>
                  </a:cubicBezTo>
                  <a:lnTo>
                    <a:pt x="2334" y="1273"/>
                  </a:lnTo>
                  <a:lnTo>
                    <a:pt x="2303" y="1320"/>
                  </a:lnTo>
                  <a:lnTo>
                    <a:pt x="2287" y="1352"/>
                  </a:lnTo>
                  <a:lnTo>
                    <a:pt x="2288" y="1350"/>
                  </a:lnTo>
                  <a:lnTo>
                    <a:pt x="2272" y="1398"/>
                  </a:lnTo>
                  <a:cubicBezTo>
                    <a:pt x="2271" y="1398"/>
                    <a:pt x="2271" y="1399"/>
                    <a:pt x="2271" y="1400"/>
                  </a:cubicBezTo>
                  <a:lnTo>
                    <a:pt x="2255" y="1432"/>
                  </a:lnTo>
                  <a:lnTo>
                    <a:pt x="2256" y="1430"/>
                  </a:lnTo>
                  <a:lnTo>
                    <a:pt x="2240" y="1478"/>
                  </a:lnTo>
                  <a:lnTo>
                    <a:pt x="2224" y="1526"/>
                  </a:lnTo>
                  <a:lnTo>
                    <a:pt x="2208" y="1574"/>
                  </a:lnTo>
                  <a:lnTo>
                    <a:pt x="2192" y="1622"/>
                  </a:lnTo>
                  <a:lnTo>
                    <a:pt x="2176" y="1670"/>
                  </a:lnTo>
                  <a:cubicBezTo>
                    <a:pt x="2175" y="1670"/>
                    <a:pt x="2175" y="1671"/>
                    <a:pt x="2175" y="1672"/>
                  </a:cubicBezTo>
                  <a:lnTo>
                    <a:pt x="2158" y="1705"/>
                  </a:lnTo>
                  <a:lnTo>
                    <a:pt x="2126" y="1753"/>
                  </a:lnTo>
                  <a:lnTo>
                    <a:pt x="2128" y="1750"/>
                  </a:lnTo>
                  <a:lnTo>
                    <a:pt x="2112" y="1798"/>
                  </a:lnTo>
                  <a:lnTo>
                    <a:pt x="2096" y="1846"/>
                  </a:lnTo>
                  <a:lnTo>
                    <a:pt x="2080" y="1894"/>
                  </a:lnTo>
                  <a:cubicBezTo>
                    <a:pt x="2079" y="1894"/>
                    <a:pt x="2079" y="1895"/>
                    <a:pt x="2079" y="1896"/>
                  </a:cubicBezTo>
                  <a:lnTo>
                    <a:pt x="2063" y="1928"/>
                  </a:lnTo>
                  <a:lnTo>
                    <a:pt x="2047" y="1960"/>
                  </a:lnTo>
                  <a:lnTo>
                    <a:pt x="2048" y="1958"/>
                  </a:lnTo>
                  <a:lnTo>
                    <a:pt x="2032" y="2004"/>
                  </a:lnTo>
                  <a:lnTo>
                    <a:pt x="2016" y="2068"/>
                  </a:lnTo>
                  <a:cubicBezTo>
                    <a:pt x="2016" y="2069"/>
                    <a:pt x="2015" y="2071"/>
                    <a:pt x="2015" y="2072"/>
                  </a:cubicBezTo>
                  <a:lnTo>
                    <a:pt x="1999" y="2104"/>
                  </a:lnTo>
                  <a:lnTo>
                    <a:pt x="1967" y="2168"/>
                  </a:lnTo>
                  <a:lnTo>
                    <a:pt x="1968" y="2166"/>
                  </a:lnTo>
                  <a:lnTo>
                    <a:pt x="1952" y="2214"/>
                  </a:lnTo>
                  <a:lnTo>
                    <a:pt x="1936" y="2260"/>
                  </a:lnTo>
                  <a:lnTo>
                    <a:pt x="1920" y="2342"/>
                  </a:lnTo>
                  <a:lnTo>
                    <a:pt x="1904" y="2388"/>
                  </a:lnTo>
                  <a:lnTo>
                    <a:pt x="1888" y="2452"/>
                  </a:lnTo>
                  <a:lnTo>
                    <a:pt x="1872" y="2518"/>
                  </a:lnTo>
                  <a:lnTo>
                    <a:pt x="1856" y="2566"/>
                  </a:lnTo>
                  <a:cubicBezTo>
                    <a:pt x="1855" y="2568"/>
                    <a:pt x="1854" y="2570"/>
                    <a:pt x="1852" y="2572"/>
                  </a:cubicBezTo>
                  <a:lnTo>
                    <a:pt x="1836" y="2588"/>
                  </a:lnTo>
                  <a:lnTo>
                    <a:pt x="1838" y="2585"/>
                  </a:lnTo>
                  <a:lnTo>
                    <a:pt x="1807" y="2632"/>
                  </a:lnTo>
                  <a:lnTo>
                    <a:pt x="1791" y="2664"/>
                  </a:lnTo>
                  <a:cubicBezTo>
                    <a:pt x="1788" y="2669"/>
                    <a:pt x="1783" y="2672"/>
                    <a:pt x="1776" y="2672"/>
                  </a:cubicBezTo>
                  <a:lnTo>
                    <a:pt x="1760" y="2672"/>
                  </a:lnTo>
                  <a:cubicBezTo>
                    <a:pt x="1754" y="2672"/>
                    <a:pt x="1749" y="2669"/>
                    <a:pt x="1746" y="2664"/>
                  </a:cubicBezTo>
                  <a:lnTo>
                    <a:pt x="1730" y="2632"/>
                  </a:lnTo>
                  <a:lnTo>
                    <a:pt x="1759" y="2632"/>
                  </a:lnTo>
                  <a:lnTo>
                    <a:pt x="1743" y="2664"/>
                  </a:lnTo>
                  <a:cubicBezTo>
                    <a:pt x="1742" y="2665"/>
                    <a:pt x="1741" y="2667"/>
                    <a:pt x="1740" y="2668"/>
                  </a:cubicBezTo>
                  <a:lnTo>
                    <a:pt x="1724" y="2684"/>
                  </a:lnTo>
                  <a:lnTo>
                    <a:pt x="1727" y="2680"/>
                  </a:lnTo>
                  <a:lnTo>
                    <a:pt x="1711" y="2712"/>
                  </a:lnTo>
                  <a:lnTo>
                    <a:pt x="1712" y="2708"/>
                  </a:lnTo>
                  <a:lnTo>
                    <a:pt x="1696" y="2772"/>
                  </a:lnTo>
                  <a:cubicBezTo>
                    <a:pt x="1695" y="2775"/>
                    <a:pt x="1694" y="2778"/>
                    <a:pt x="1692" y="2780"/>
                  </a:cubicBezTo>
                  <a:lnTo>
                    <a:pt x="1676" y="2796"/>
                  </a:lnTo>
                  <a:lnTo>
                    <a:pt x="1644" y="2828"/>
                  </a:lnTo>
                  <a:lnTo>
                    <a:pt x="1647" y="2824"/>
                  </a:lnTo>
                  <a:lnTo>
                    <a:pt x="1631" y="2856"/>
                  </a:lnTo>
                  <a:lnTo>
                    <a:pt x="1615" y="2888"/>
                  </a:lnTo>
                  <a:lnTo>
                    <a:pt x="1599" y="2920"/>
                  </a:lnTo>
                  <a:lnTo>
                    <a:pt x="1600" y="2918"/>
                  </a:lnTo>
                  <a:lnTo>
                    <a:pt x="1584" y="2966"/>
                  </a:lnTo>
                  <a:cubicBezTo>
                    <a:pt x="1583" y="2966"/>
                    <a:pt x="1583" y="2967"/>
                    <a:pt x="1583" y="2968"/>
                  </a:cubicBezTo>
                  <a:lnTo>
                    <a:pt x="1567" y="3000"/>
                  </a:lnTo>
                  <a:lnTo>
                    <a:pt x="1551" y="3032"/>
                  </a:lnTo>
                  <a:lnTo>
                    <a:pt x="1552" y="3030"/>
                  </a:lnTo>
                  <a:lnTo>
                    <a:pt x="1536" y="3078"/>
                  </a:lnTo>
                  <a:cubicBezTo>
                    <a:pt x="1535" y="3078"/>
                    <a:pt x="1535" y="3079"/>
                    <a:pt x="1535" y="3080"/>
                  </a:cubicBezTo>
                  <a:lnTo>
                    <a:pt x="1518" y="3113"/>
                  </a:lnTo>
                  <a:lnTo>
                    <a:pt x="1486" y="3161"/>
                  </a:lnTo>
                  <a:cubicBezTo>
                    <a:pt x="1483" y="3166"/>
                    <a:pt x="1478" y="3168"/>
                    <a:pt x="1472" y="3168"/>
                  </a:cubicBezTo>
                  <a:lnTo>
                    <a:pt x="1456" y="3168"/>
                  </a:lnTo>
                  <a:lnTo>
                    <a:pt x="1472" y="3158"/>
                  </a:lnTo>
                  <a:lnTo>
                    <a:pt x="1456" y="3206"/>
                  </a:lnTo>
                  <a:lnTo>
                    <a:pt x="1440" y="3254"/>
                  </a:lnTo>
                  <a:cubicBezTo>
                    <a:pt x="1437" y="3260"/>
                    <a:pt x="1431" y="3264"/>
                    <a:pt x="1424" y="3264"/>
                  </a:cubicBezTo>
                  <a:lnTo>
                    <a:pt x="1408" y="3264"/>
                  </a:lnTo>
                  <a:lnTo>
                    <a:pt x="1424" y="3254"/>
                  </a:lnTo>
                  <a:lnTo>
                    <a:pt x="1408" y="3302"/>
                  </a:lnTo>
                  <a:cubicBezTo>
                    <a:pt x="1405" y="3308"/>
                    <a:pt x="1399" y="3312"/>
                    <a:pt x="1392" y="3312"/>
                  </a:cubicBezTo>
                  <a:lnTo>
                    <a:pt x="1376" y="3312"/>
                  </a:lnTo>
                  <a:lnTo>
                    <a:pt x="1392" y="3300"/>
                  </a:lnTo>
                  <a:lnTo>
                    <a:pt x="1376" y="3364"/>
                  </a:lnTo>
                  <a:cubicBezTo>
                    <a:pt x="1374" y="3371"/>
                    <a:pt x="1368" y="3376"/>
                    <a:pt x="1360" y="3376"/>
                  </a:cubicBezTo>
                  <a:lnTo>
                    <a:pt x="1344" y="3376"/>
                  </a:lnTo>
                  <a:lnTo>
                    <a:pt x="1358" y="3369"/>
                  </a:lnTo>
                  <a:lnTo>
                    <a:pt x="1326" y="3417"/>
                  </a:lnTo>
                  <a:cubicBezTo>
                    <a:pt x="1323" y="3422"/>
                    <a:pt x="1318" y="3424"/>
                    <a:pt x="1312" y="3424"/>
                  </a:cubicBezTo>
                  <a:lnTo>
                    <a:pt x="1296" y="3424"/>
                  </a:lnTo>
                  <a:lnTo>
                    <a:pt x="1312" y="3412"/>
                  </a:lnTo>
                  <a:lnTo>
                    <a:pt x="1296" y="3476"/>
                  </a:lnTo>
                  <a:cubicBezTo>
                    <a:pt x="1294" y="3483"/>
                    <a:pt x="1288" y="3488"/>
                    <a:pt x="1280" y="3488"/>
                  </a:cubicBezTo>
                  <a:lnTo>
                    <a:pt x="1264" y="3488"/>
                  </a:lnTo>
                  <a:lnTo>
                    <a:pt x="1248" y="3488"/>
                  </a:lnTo>
                  <a:lnTo>
                    <a:pt x="1264" y="3476"/>
                  </a:lnTo>
                  <a:lnTo>
                    <a:pt x="1248" y="3540"/>
                  </a:lnTo>
                  <a:cubicBezTo>
                    <a:pt x="1246" y="3547"/>
                    <a:pt x="1240" y="3552"/>
                    <a:pt x="1232" y="3552"/>
                  </a:cubicBezTo>
                  <a:lnTo>
                    <a:pt x="1216" y="3552"/>
                  </a:lnTo>
                  <a:lnTo>
                    <a:pt x="1200" y="3552"/>
                  </a:lnTo>
                  <a:lnTo>
                    <a:pt x="1216" y="3540"/>
                  </a:lnTo>
                  <a:lnTo>
                    <a:pt x="1200" y="3620"/>
                  </a:lnTo>
                  <a:cubicBezTo>
                    <a:pt x="1199" y="3627"/>
                    <a:pt x="1192" y="3632"/>
                    <a:pt x="1184" y="3632"/>
                  </a:cubicBezTo>
                  <a:lnTo>
                    <a:pt x="1152" y="3632"/>
                  </a:lnTo>
                  <a:lnTo>
                    <a:pt x="1136" y="3632"/>
                  </a:lnTo>
                  <a:lnTo>
                    <a:pt x="1152" y="3620"/>
                  </a:lnTo>
                  <a:lnTo>
                    <a:pt x="1136" y="3684"/>
                  </a:lnTo>
                  <a:cubicBezTo>
                    <a:pt x="1134" y="3691"/>
                    <a:pt x="1128" y="3696"/>
                    <a:pt x="1120" y="3696"/>
                  </a:cubicBezTo>
                  <a:lnTo>
                    <a:pt x="1104" y="3696"/>
                  </a:lnTo>
                  <a:lnTo>
                    <a:pt x="1088" y="3696"/>
                  </a:lnTo>
                  <a:lnTo>
                    <a:pt x="1104" y="3683"/>
                  </a:lnTo>
                  <a:lnTo>
                    <a:pt x="1088" y="3779"/>
                  </a:lnTo>
                  <a:cubicBezTo>
                    <a:pt x="1087" y="3787"/>
                    <a:pt x="1080" y="3792"/>
                    <a:pt x="1072" y="3792"/>
                  </a:cubicBezTo>
                  <a:lnTo>
                    <a:pt x="1056" y="3792"/>
                  </a:lnTo>
                  <a:lnTo>
                    <a:pt x="1040" y="3792"/>
                  </a:lnTo>
                  <a:lnTo>
                    <a:pt x="1024" y="3792"/>
                  </a:lnTo>
                  <a:lnTo>
                    <a:pt x="1008" y="3792"/>
                  </a:lnTo>
                  <a:lnTo>
                    <a:pt x="1024" y="3782"/>
                  </a:lnTo>
                  <a:lnTo>
                    <a:pt x="992" y="3878"/>
                  </a:lnTo>
                  <a:cubicBezTo>
                    <a:pt x="989" y="3884"/>
                    <a:pt x="983" y="3888"/>
                    <a:pt x="976" y="3888"/>
                  </a:cubicBezTo>
                  <a:lnTo>
                    <a:pt x="960" y="3888"/>
                  </a:lnTo>
                  <a:lnTo>
                    <a:pt x="944" y="3888"/>
                  </a:lnTo>
                  <a:lnTo>
                    <a:pt x="928" y="3888"/>
                  </a:lnTo>
                  <a:lnTo>
                    <a:pt x="912" y="3888"/>
                  </a:lnTo>
                  <a:lnTo>
                    <a:pt x="896" y="3888"/>
                  </a:lnTo>
                  <a:lnTo>
                    <a:pt x="912" y="3875"/>
                  </a:lnTo>
                  <a:lnTo>
                    <a:pt x="896" y="3971"/>
                  </a:lnTo>
                  <a:cubicBezTo>
                    <a:pt x="895" y="3979"/>
                    <a:pt x="888" y="3984"/>
                    <a:pt x="880" y="3984"/>
                  </a:cubicBezTo>
                  <a:lnTo>
                    <a:pt x="864" y="3984"/>
                  </a:lnTo>
                  <a:lnTo>
                    <a:pt x="848" y="3984"/>
                  </a:lnTo>
                  <a:lnTo>
                    <a:pt x="816" y="3984"/>
                  </a:lnTo>
                  <a:lnTo>
                    <a:pt x="800" y="3984"/>
                  </a:lnTo>
                  <a:lnTo>
                    <a:pt x="784" y="3984"/>
                  </a:lnTo>
                  <a:lnTo>
                    <a:pt x="768" y="3984"/>
                  </a:lnTo>
                  <a:lnTo>
                    <a:pt x="784" y="3970"/>
                  </a:lnTo>
                  <a:lnTo>
                    <a:pt x="768" y="4098"/>
                  </a:lnTo>
                  <a:cubicBezTo>
                    <a:pt x="767" y="4106"/>
                    <a:pt x="761" y="4112"/>
                    <a:pt x="752" y="4112"/>
                  </a:cubicBezTo>
                  <a:lnTo>
                    <a:pt x="736" y="4112"/>
                  </a:lnTo>
                  <a:lnTo>
                    <a:pt x="720" y="4112"/>
                  </a:lnTo>
                  <a:lnTo>
                    <a:pt x="704" y="4112"/>
                  </a:lnTo>
                  <a:lnTo>
                    <a:pt x="688" y="4112"/>
                  </a:lnTo>
                  <a:lnTo>
                    <a:pt x="656" y="4112"/>
                  </a:lnTo>
                  <a:lnTo>
                    <a:pt x="640" y="4112"/>
                  </a:lnTo>
                  <a:lnTo>
                    <a:pt x="656" y="4098"/>
                  </a:lnTo>
                  <a:lnTo>
                    <a:pt x="640" y="4226"/>
                  </a:lnTo>
                  <a:cubicBezTo>
                    <a:pt x="639" y="4234"/>
                    <a:pt x="633" y="4240"/>
                    <a:pt x="624" y="4240"/>
                  </a:cubicBezTo>
                  <a:lnTo>
                    <a:pt x="608" y="4240"/>
                  </a:lnTo>
                  <a:lnTo>
                    <a:pt x="592" y="4240"/>
                  </a:lnTo>
                  <a:lnTo>
                    <a:pt x="576" y="4240"/>
                  </a:lnTo>
                  <a:lnTo>
                    <a:pt x="560" y="4240"/>
                  </a:lnTo>
                  <a:lnTo>
                    <a:pt x="544" y="4240"/>
                  </a:lnTo>
                  <a:lnTo>
                    <a:pt x="528" y="4240"/>
                  </a:lnTo>
                  <a:lnTo>
                    <a:pt x="496" y="4240"/>
                  </a:lnTo>
                  <a:lnTo>
                    <a:pt x="480" y="4240"/>
                  </a:lnTo>
                  <a:lnTo>
                    <a:pt x="464" y="4240"/>
                  </a:lnTo>
                  <a:lnTo>
                    <a:pt x="448" y="4240"/>
                  </a:lnTo>
                  <a:lnTo>
                    <a:pt x="432" y="4240"/>
                  </a:lnTo>
                  <a:lnTo>
                    <a:pt x="416" y="4240"/>
                  </a:lnTo>
                  <a:lnTo>
                    <a:pt x="400" y="4240"/>
                  </a:lnTo>
                  <a:lnTo>
                    <a:pt x="416" y="4226"/>
                  </a:lnTo>
                  <a:lnTo>
                    <a:pt x="400" y="4402"/>
                  </a:lnTo>
                  <a:cubicBezTo>
                    <a:pt x="400" y="4410"/>
                    <a:pt x="393" y="4416"/>
                    <a:pt x="384" y="4416"/>
                  </a:cubicBezTo>
                  <a:lnTo>
                    <a:pt x="368" y="4416"/>
                  </a:lnTo>
                  <a:lnTo>
                    <a:pt x="336" y="4416"/>
                  </a:lnTo>
                  <a:lnTo>
                    <a:pt x="320" y="4416"/>
                  </a:lnTo>
                  <a:lnTo>
                    <a:pt x="304" y="4416"/>
                  </a:lnTo>
                  <a:lnTo>
                    <a:pt x="288" y="4416"/>
                  </a:lnTo>
                  <a:lnTo>
                    <a:pt x="272" y="4416"/>
                  </a:lnTo>
                  <a:lnTo>
                    <a:pt x="288" y="4402"/>
                  </a:lnTo>
                  <a:lnTo>
                    <a:pt x="272" y="4594"/>
                  </a:lnTo>
                  <a:cubicBezTo>
                    <a:pt x="272" y="4602"/>
                    <a:pt x="265" y="4608"/>
                    <a:pt x="256" y="4608"/>
                  </a:cubicBezTo>
                  <a:lnTo>
                    <a:pt x="240" y="4608"/>
                  </a:lnTo>
                  <a:lnTo>
                    <a:pt x="224" y="4608"/>
                  </a:lnTo>
                  <a:lnTo>
                    <a:pt x="208" y="4608"/>
                  </a:lnTo>
                  <a:lnTo>
                    <a:pt x="176" y="4608"/>
                  </a:lnTo>
                  <a:lnTo>
                    <a:pt x="160" y="4608"/>
                  </a:lnTo>
                  <a:lnTo>
                    <a:pt x="144" y="4608"/>
                  </a:lnTo>
                  <a:lnTo>
                    <a:pt x="128" y="4608"/>
                  </a:lnTo>
                  <a:lnTo>
                    <a:pt x="112" y="4608"/>
                  </a:lnTo>
                  <a:lnTo>
                    <a:pt x="96" y="4608"/>
                  </a:lnTo>
                  <a:lnTo>
                    <a:pt x="80" y="4608"/>
                  </a:lnTo>
                  <a:lnTo>
                    <a:pt x="64" y="4608"/>
                  </a:lnTo>
                  <a:lnTo>
                    <a:pt x="48" y="4608"/>
                  </a:lnTo>
                  <a:lnTo>
                    <a:pt x="16" y="4608"/>
                  </a:lnTo>
                  <a:cubicBezTo>
                    <a:pt x="8" y="4608"/>
                    <a:pt x="0" y="4601"/>
                    <a:pt x="0" y="4592"/>
                  </a:cubicBezTo>
                  <a:cubicBezTo>
                    <a:pt x="0" y="4584"/>
                    <a:pt x="8" y="4576"/>
                    <a:pt x="16" y="4576"/>
                  </a:cubicBezTo>
                  <a:close/>
                </a:path>
              </a:pathLst>
            </a:custGeom>
            <a:solidFill>
              <a:srgbClr val="000000"/>
            </a:solidFill>
            <a:ln w="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1119188" y="1140495"/>
              <a:ext cx="2566987" cy="2206625"/>
            </a:xfrm>
            <a:custGeom>
              <a:avLst/>
              <a:gdLst>
                <a:gd name="T0" fmla="*/ 59068074 w 5344"/>
                <a:gd name="T1" fmla="*/ 1052975341 h 4592"/>
                <a:gd name="T2" fmla="*/ 99677770 w 5344"/>
                <a:gd name="T3" fmla="*/ 967997970 h 4592"/>
                <a:gd name="T4" fmla="*/ 140287482 w 5344"/>
                <a:gd name="T5" fmla="*/ 967997970 h 4592"/>
                <a:gd name="T6" fmla="*/ 188280130 w 5344"/>
                <a:gd name="T7" fmla="*/ 938440645 h 4592"/>
                <a:gd name="T8" fmla="*/ 218044967 w 5344"/>
                <a:gd name="T9" fmla="*/ 912116369 h 4592"/>
                <a:gd name="T10" fmla="*/ 258424141 w 5344"/>
                <a:gd name="T11" fmla="*/ 842379937 h 4592"/>
                <a:gd name="T12" fmla="*/ 291880462 w 5344"/>
                <a:gd name="T13" fmla="*/ 797351255 h 4592"/>
                <a:gd name="T14" fmla="*/ 324875647 w 5344"/>
                <a:gd name="T15" fmla="*/ 753708440 h 4592"/>
                <a:gd name="T16" fmla="*/ 354871533 w 5344"/>
                <a:gd name="T17" fmla="*/ 685588533 h 4592"/>
                <a:gd name="T18" fmla="*/ 395480733 w 5344"/>
                <a:gd name="T19" fmla="*/ 600611402 h 4592"/>
                <a:gd name="T20" fmla="*/ 424783955 w 5344"/>
                <a:gd name="T21" fmla="*/ 571516353 h 4592"/>
                <a:gd name="T22" fmla="*/ 469316168 w 5344"/>
                <a:gd name="T23" fmla="*/ 434352346 h 4592"/>
                <a:gd name="T24" fmla="*/ 509925969 w 5344"/>
                <a:gd name="T25" fmla="*/ 330901947 h 4592"/>
                <a:gd name="T26" fmla="*/ 546612638 w 5344"/>
                <a:gd name="T27" fmla="*/ 238997821 h 4592"/>
                <a:gd name="T28" fmla="*/ 587452887 w 5344"/>
                <a:gd name="T29" fmla="*/ 175726528 h 4592"/>
                <a:gd name="T30" fmla="*/ 617679340 w 5344"/>
                <a:gd name="T31" fmla="*/ 156329668 h 4592"/>
                <a:gd name="T32" fmla="*/ 660826706 w 5344"/>
                <a:gd name="T33" fmla="*/ 125618063 h 4592"/>
                <a:gd name="T34" fmla="*/ 687822810 w 5344"/>
                <a:gd name="T35" fmla="*/ 111993890 h 4592"/>
                <a:gd name="T36" fmla="*/ 728432011 w 5344"/>
                <a:gd name="T37" fmla="*/ 104604678 h 4592"/>
                <a:gd name="T38" fmla="*/ 760504446 w 5344"/>
                <a:gd name="T39" fmla="*/ 92366372 h 4592"/>
                <a:gd name="T40" fmla="*/ 790038716 w 5344"/>
                <a:gd name="T41" fmla="*/ 77587469 h 4592"/>
                <a:gd name="T42" fmla="*/ 825341019 w 5344"/>
                <a:gd name="T43" fmla="*/ 70660054 h 4592"/>
                <a:gd name="T44" fmla="*/ 868719433 w 5344"/>
                <a:gd name="T45" fmla="*/ 63963776 h 4592"/>
                <a:gd name="T46" fmla="*/ 909328633 w 5344"/>
                <a:gd name="T47" fmla="*/ 56574069 h 4592"/>
                <a:gd name="T48" fmla="*/ 949938314 w 5344"/>
                <a:gd name="T49" fmla="*/ 45490493 h 4592"/>
                <a:gd name="T50" fmla="*/ 989394197 w 5344"/>
                <a:gd name="T51" fmla="*/ 36946552 h 4592"/>
                <a:gd name="T52" fmla="*/ 1030003638 w 5344"/>
                <a:gd name="T53" fmla="*/ 29557333 h 4592"/>
                <a:gd name="T54" fmla="*/ 1070613319 w 5344"/>
                <a:gd name="T55" fmla="*/ 22168122 h 4592"/>
                <a:gd name="T56" fmla="*/ 1112375838 w 5344"/>
                <a:gd name="T57" fmla="*/ 15933160 h 4592"/>
                <a:gd name="T58" fmla="*/ 1152985519 w 5344"/>
                <a:gd name="T59" fmla="*/ 12238310 h 4592"/>
                <a:gd name="T60" fmla="*/ 1199825329 w 5344"/>
                <a:gd name="T61" fmla="*/ 3694847 h 4592"/>
                <a:gd name="T62" fmla="*/ 1224743923 w 5344"/>
                <a:gd name="T63" fmla="*/ 6465622 h 4592"/>
                <a:gd name="T64" fmla="*/ 1177674506 w 5344"/>
                <a:gd name="T65" fmla="*/ 14778426 h 4592"/>
                <a:gd name="T66" fmla="*/ 1136141594 w 5344"/>
                <a:gd name="T67" fmla="*/ 21244050 h 4592"/>
                <a:gd name="T68" fmla="*/ 1091840910 w 5344"/>
                <a:gd name="T69" fmla="*/ 24938896 h 4592"/>
                <a:gd name="T70" fmla="*/ 1051231229 w 5344"/>
                <a:gd name="T71" fmla="*/ 32328115 h 4592"/>
                <a:gd name="T72" fmla="*/ 1010621548 w 5344"/>
                <a:gd name="T73" fmla="*/ 39717326 h 4592"/>
                <a:gd name="T74" fmla="*/ 970012587 w 5344"/>
                <a:gd name="T75" fmla="*/ 47106537 h 4592"/>
                <a:gd name="T76" fmla="*/ 929402906 w 5344"/>
                <a:gd name="T77" fmla="*/ 58190594 h 4592"/>
                <a:gd name="T78" fmla="*/ 889716456 w 5344"/>
                <a:gd name="T79" fmla="*/ 66503893 h 4592"/>
                <a:gd name="T80" fmla="*/ 849106775 w 5344"/>
                <a:gd name="T81" fmla="*/ 73893104 h 4592"/>
                <a:gd name="T82" fmla="*/ 808497575 w 5344"/>
                <a:gd name="T83" fmla="*/ 81282315 h 4592"/>
                <a:gd name="T84" fmla="*/ 774348590 w 5344"/>
                <a:gd name="T85" fmla="*/ 95137146 h 4592"/>
                <a:gd name="T86" fmla="*/ 742045588 w 5344"/>
                <a:gd name="T87" fmla="*/ 107144795 h 4592"/>
                <a:gd name="T88" fmla="*/ 708819834 w 5344"/>
                <a:gd name="T89" fmla="*/ 118228852 h 4592"/>
                <a:gd name="T90" fmla="*/ 674670850 w 5344"/>
                <a:gd name="T91" fmla="*/ 124694472 h 4592"/>
                <a:gd name="T92" fmla="*/ 640521865 w 5344"/>
                <a:gd name="T93" fmla="*/ 143860224 h 4592"/>
                <a:gd name="T94" fmla="*/ 604527379 w 5344"/>
                <a:gd name="T95" fmla="*/ 172724616 h 4592"/>
                <a:gd name="T96" fmla="*/ 563917698 w 5344"/>
                <a:gd name="T97" fmla="*/ 217060844 h 4592"/>
                <a:gd name="T98" fmla="*/ 531384128 w 5344"/>
                <a:gd name="T99" fmla="*/ 293724752 h 4592"/>
                <a:gd name="T100" fmla="*/ 490082624 w 5344"/>
                <a:gd name="T101" fmla="*/ 394403897 h 4592"/>
                <a:gd name="T102" fmla="*/ 454087657 w 5344"/>
                <a:gd name="T103" fmla="*/ 492774064 h 4592"/>
                <a:gd name="T104" fmla="*/ 407248328 w 5344"/>
                <a:gd name="T105" fmla="*/ 593915125 h 4592"/>
                <a:gd name="T106" fmla="*/ 376329692 w 5344"/>
                <a:gd name="T107" fmla="*/ 655800069 h 4592"/>
                <a:gd name="T108" fmla="*/ 339643022 w 5344"/>
                <a:gd name="T109" fmla="*/ 736620559 h 4592"/>
                <a:gd name="T110" fmla="*/ 310108753 w 5344"/>
                <a:gd name="T111" fmla="*/ 786960131 h 4592"/>
                <a:gd name="T112" fmla="*/ 276882519 w 5344"/>
                <a:gd name="T113" fmla="*/ 834990726 h 4592"/>
                <a:gd name="T114" fmla="*/ 243656705 w 5344"/>
                <a:gd name="T115" fmla="*/ 894104896 h 4592"/>
                <a:gd name="T116" fmla="*/ 206738988 w 5344"/>
                <a:gd name="T117" fmla="*/ 916273011 h 4592"/>
                <a:gd name="T118" fmla="*/ 166129787 w 5344"/>
                <a:gd name="T119" fmla="*/ 972154612 h 4592"/>
                <a:gd name="T120" fmla="*/ 114444665 w 5344"/>
                <a:gd name="T121" fmla="*/ 1016028805 h 4592"/>
                <a:gd name="T122" fmla="*/ 70143501 w 5344"/>
                <a:gd name="T123" fmla="*/ 1016028805 h 4592"/>
                <a:gd name="T124" fmla="*/ 22150830 w 5344"/>
                <a:gd name="T125" fmla="*/ 1060364072 h 45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44"/>
                <a:gd name="T190" fmla="*/ 0 h 4592"/>
                <a:gd name="T191" fmla="*/ 5344 w 5344"/>
                <a:gd name="T192" fmla="*/ 4592 h 459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44" h="4592">
                  <a:moveTo>
                    <a:pt x="16" y="4560"/>
                  </a:moveTo>
                  <a:lnTo>
                    <a:pt x="48" y="4560"/>
                  </a:lnTo>
                  <a:lnTo>
                    <a:pt x="64" y="4560"/>
                  </a:lnTo>
                  <a:lnTo>
                    <a:pt x="80" y="4560"/>
                  </a:lnTo>
                  <a:lnTo>
                    <a:pt x="96" y="4560"/>
                  </a:lnTo>
                  <a:lnTo>
                    <a:pt x="112" y="4560"/>
                  </a:lnTo>
                  <a:lnTo>
                    <a:pt x="128" y="4560"/>
                  </a:lnTo>
                  <a:lnTo>
                    <a:pt x="144" y="4560"/>
                  </a:lnTo>
                  <a:lnTo>
                    <a:pt x="160" y="4560"/>
                  </a:lnTo>
                  <a:lnTo>
                    <a:pt x="176" y="4560"/>
                  </a:lnTo>
                  <a:lnTo>
                    <a:pt x="208" y="4560"/>
                  </a:lnTo>
                  <a:lnTo>
                    <a:pt x="224" y="4560"/>
                  </a:lnTo>
                  <a:lnTo>
                    <a:pt x="240" y="4560"/>
                  </a:lnTo>
                  <a:lnTo>
                    <a:pt x="256" y="4560"/>
                  </a:lnTo>
                  <a:lnTo>
                    <a:pt x="272" y="4560"/>
                  </a:lnTo>
                  <a:lnTo>
                    <a:pt x="288" y="4560"/>
                  </a:lnTo>
                  <a:lnTo>
                    <a:pt x="273" y="4575"/>
                  </a:lnTo>
                  <a:lnTo>
                    <a:pt x="289" y="4383"/>
                  </a:lnTo>
                  <a:cubicBezTo>
                    <a:pt x="289" y="4375"/>
                    <a:pt x="296" y="4368"/>
                    <a:pt x="304" y="4368"/>
                  </a:cubicBezTo>
                  <a:lnTo>
                    <a:pt x="320" y="4368"/>
                  </a:lnTo>
                  <a:lnTo>
                    <a:pt x="336" y="4368"/>
                  </a:lnTo>
                  <a:lnTo>
                    <a:pt x="368" y="4368"/>
                  </a:lnTo>
                  <a:lnTo>
                    <a:pt x="384" y="4368"/>
                  </a:lnTo>
                  <a:lnTo>
                    <a:pt x="400" y="4368"/>
                  </a:lnTo>
                  <a:lnTo>
                    <a:pt x="416" y="4368"/>
                  </a:lnTo>
                  <a:lnTo>
                    <a:pt x="401" y="4383"/>
                  </a:lnTo>
                  <a:lnTo>
                    <a:pt x="417" y="4207"/>
                  </a:lnTo>
                  <a:cubicBezTo>
                    <a:pt x="417" y="4199"/>
                    <a:pt x="424" y="4192"/>
                    <a:pt x="432" y="4192"/>
                  </a:cubicBezTo>
                  <a:cubicBezTo>
                    <a:pt x="441" y="4192"/>
                    <a:pt x="448" y="4199"/>
                    <a:pt x="448" y="4207"/>
                  </a:cubicBezTo>
                  <a:lnTo>
                    <a:pt x="464" y="4383"/>
                  </a:lnTo>
                  <a:lnTo>
                    <a:pt x="448" y="4368"/>
                  </a:lnTo>
                  <a:lnTo>
                    <a:pt x="464" y="4368"/>
                  </a:lnTo>
                  <a:lnTo>
                    <a:pt x="480" y="4368"/>
                  </a:lnTo>
                  <a:lnTo>
                    <a:pt x="496" y="4368"/>
                  </a:lnTo>
                  <a:lnTo>
                    <a:pt x="528" y="4368"/>
                  </a:lnTo>
                  <a:lnTo>
                    <a:pt x="513" y="4383"/>
                  </a:lnTo>
                  <a:lnTo>
                    <a:pt x="529" y="4207"/>
                  </a:lnTo>
                  <a:cubicBezTo>
                    <a:pt x="529" y="4199"/>
                    <a:pt x="536" y="4192"/>
                    <a:pt x="544" y="4192"/>
                  </a:cubicBezTo>
                  <a:lnTo>
                    <a:pt x="560" y="4192"/>
                  </a:lnTo>
                  <a:lnTo>
                    <a:pt x="576" y="4192"/>
                  </a:lnTo>
                  <a:lnTo>
                    <a:pt x="592" y="4192"/>
                  </a:lnTo>
                  <a:lnTo>
                    <a:pt x="608" y="4192"/>
                  </a:lnTo>
                  <a:lnTo>
                    <a:pt x="624" y="4192"/>
                  </a:lnTo>
                  <a:lnTo>
                    <a:pt x="640" y="4192"/>
                  </a:lnTo>
                  <a:lnTo>
                    <a:pt x="656" y="4192"/>
                  </a:lnTo>
                  <a:lnTo>
                    <a:pt x="688" y="4192"/>
                  </a:lnTo>
                  <a:lnTo>
                    <a:pt x="704" y="4192"/>
                  </a:lnTo>
                  <a:lnTo>
                    <a:pt x="689" y="4206"/>
                  </a:lnTo>
                  <a:lnTo>
                    <a:pt x="705" y="4078"/>
                  </a:lnTo>
                  <a:cubicBezTo>
                    <a:pt x="706" y="4070"/>
                    <a:pt x="712" y="4064"/>
                    <a:pt x="720" y="4064"/>
                  </a:cubicBezTo>
                  <a:lnTo>
                    <a:pt x="736" y="4064"/>
                  </a:lnTo>
                  <a:lnTo>
                    <a:pt x="752" y="4064"/>
                  </a:lnTo>
                  <a:lnTo>
                    <a:pt x="768" y="4064"/>
                  </a:lnTo>
                  <a:lnTo>
                    <a:pt x="784" y="4064"/>
                  </a:lnTo>
                  <a:lnTo>
                    <a:pt x="800" y="4064"/>
                  </a:lnTo>
                  <a:lnTo>
                    <a:pt x="816" y="4064"/>
                  </a:lnTo>
                  <a:lnTo>
                    <a:pt x="801" y="4077"/>
                  </a:lnTo>
                  <a:lnTo>
                    <a:pt x="833" y="3949"/>
                  </a:lnTo>
                  <a:cubicBezTo>
                    <a:pt x="835" y="3941"/>
                    <a:pt x="841" y="3936"/>
                    <a:pt x="848" y="3936"/>
                  </a:cubicBezTo>
                  <a:lnTo>
                    <a:pt x="864" y="3936"/>
                  </a:lnTo>
                  <a:lnTo>
                    <a:pt x="880" y="3936"/>
                  </a:lnTo>
                  <a:lnTo>
                    <a:pt x="896" y="3936"/>
                  </a:lnTo>
                  <a:lnTo>
                    <a:pt x="912" y="3936"/>
                  </a:lnTo>
                  <a:lnTo>
                    <a:pt x="928" y="3936"/>
                  </a:lnTo>
                  <a:lnTo>
                    <a:pt x="913" y="3950"/>
                  </a:lnTo>
                  <a:lnTo>
                    <a:pt x="929" y="3854"/>
                  </a:lnTo>
                  <a:cubicBezTo>
                    <a:pt x="930" y="3846"/>
                    <a:pt x="937" y="3840"/>
                    <a:pt x="944" y="3840"/>
                  </a:cubicBezTo>
                  <a:cubicBezTo>
                    <a:pt x="952" y="3840"/>
                    <a:pt x="959" y="3846"/>
                    <a:pt x="960" y="3854"/>
                  </a:cubicBezTo>
                  <a:lnTo>
                    <a:pt x="976" y="3950"/>
                  </a:lnTo>
                  <a:lnTo>
                    <a:pt x="945" y="3950"/>
                  </a:lnTo>
                  <a:lnTo>
                    <a:pt x="961" y="3854"/>
                  </a:lnTo>
                  <a:cubicBezTo>
                    <a:pt x="962" y="3846"/>
                    <a:pt x="969" y="3840"/>
                    <a:pt x="976" y="3840"/>
                  </a:cubicBezTo>
                  <a:lnTo>
                    <a:pt x="1008" y="3840"/>
                  </a:lnTo>
                  <a:lnTo>
                    <a:pt x="1024" y="3840"/>
                  </a:lnTo>
                  <a:lnTo>
                    <a:pt x="1040" y="3840"/>
                  </a:lnTo>
                  <a:lnTo>
                    <a:pt x="1056" y="3840"/>
                  </a:lnTo>
                  <a:lnTo>
                    <a:pt x="1041" y="3854"/>
                  </a:lnTo>
                  <a:lnTo>
                    <a:pt x="1057" y="3758"/>
                  </a:lnTo>
                  <a:cubicBezTo>
                    <a:pt x="1058" y="3750"/>
                    <a:pt x="1065" y="3744"/>
                    <a:pt x="1072" y="3744"/>
                  </a:cubicBezTo>
                  <a:lnTo>
                    <a:pt x="1088" y="3744"/>
                  </a:lnTo>
                  <a:lnTo>
                    <a:pt x="1104" y="3744"/>
                  </a:lnTo>
                  <a:lnTo>
                    <a:pt x="1089" y="3758"/>
                  </a:lnTo>
                  <a:lnTo>
                    <a:pt x="1105" y="3662"/>
                  </a:lnTo>
                  <a:cubicBezTo>
                    <a:pt x="1106" y="3654"/>
                    <a:pt x="1113" y="3648"/>
                    <a:pt x="1120" y="3648"/>
                  </a:cubicBezTo>
                  <a:lnTo>
                    <a:pt x="1136" y="3648"/>
                  </a:lnTo>
                  <a:lnTo>
                    <a:pt x="1152" y="3648"/>
                  </a:lnTo>
                  <a:lnTo>
                    <a:pt x="1184" y="3648"/>
                  </a:lnTo>
                  <a:lnTo>
                    <a:pt x="1169" y="3661"/>
                  </a:lnTo>
                  <a:lnTo>
                    <a:pt x="1185" y="3597"/>
                  </a:lnTo>
                  <a:cubicBezTo>
                    <a:pt x="1187" y="3589"/>
                    <a:pt x="1193" y="3584"/>
                    <a:pt x="1200" y="3584"/>
                  </a:cubicBezTo>
                  <a:lnTo>
                    <a:pt x="1216" y="3584"/>
                  </a:lnTo>
                  <a:lnTo>
                    <a:pt x="1201" y="3597"/>
                  </a:lnTo>
                  <a:lnTo>
                    <a:pt x="1217" y="3517"/>
                  </a:lnTo>
                  <a:cubicBezTo>
                    <a:pt x="1218" y="3510"/>
                    <a:pt x="1225" y="3504"/>
                    <a:pt x="1232" y="3504"/>
                  </a:cubicBezTo>
                  <a:lnTo>
                    <a:pt x="1248" y="3504"/>
                  </a:lnTo>
                  <a:lnTo>
                    <a:pt x="1264" y="3504"/>
                  </a:lnTo>
                  <a:lnTo>
                    <a:pt x="1249" y="3517"/>
                  </a:lnTo>
                  <a:lnTo>
                    <a:pt x="1265" y="3453"/>
                  </a:lnTo>
                  <a:cubicBezTo>
                    <a:pt x="1267" y="3445"/>
                    <a:pt x="1273" y="3440"/>
                    <a:pt x="1280" y="3440"/>
                  </a:cubicBezTo>
                  <a:lnTo>
                    <a:pt x="1296" y="3440"/>
                  </a:lnTo>
                  <a:lnTo>
                    <a:pt x="1281" y="3453"/>
                  </a:lnTo>
                  <a:lnTo>
                    <a:pt x="1297" y="3389"/>
                  </a:lnTo>
                  <a:cubicBezTo>
                    <a:pt x="1299" y="3381"/>
                    <a:pt x="1305" y="3376"/>
                    <a:pt x="1312" y="3376"/>
                  </a:cubicBezTo>
                  <a:lnTo>
                    <a:pt x="1344" y="3376"/>
                  </a:lnTo>
                  <a:lnTo>
                    <a:pt x="1329" y="3387"/>
                  </a:lnTo>
                  <a:lnTo>
                    <a:pt x="1345" y="3339"/>
                  </a:lnTo>
                  <a:cubicBezTo>
                    <a:pt x="1347" y="3333"/>
                    <a:pt x="1354" y="3328"/>
                    <a:pt x="1360" y="3328"/>
                  </a:cubicBezTo>
                  <a:lnTo>
                    <a:pt x="1376" y="3328"/>
                  </a:lnTo>
                  <a:lnTo>
                    <a:pt x="1361" y="3341"/>
                  </a:lnTo>
                  <a:lnTo>
                    <a:pt x="1377" y="3277"/>
                  </a:lnTo>
                  <a:cubicBezTo>
                    <a:pt x="1379" y="3269"/>
                    <a:pt x="1385" y="3264"/>
                    <a:pt x="1392" y="3264"/>
                  </a:cubicBezTo>
                  <a:lnTo>
                    <a:pt x="1408" y="3264"/>
                  </a:lnTo>
                  <a:lnTo>
                    <a:pt x="1393" y="3275"/>
                  </a:lnTo>
                  <a:lnTo>
                    <a:pt x="1409" y="3227"/>
                  </a:lnTo>
                  <a:lnTo>
                    <a:pt x="1425" y="3179"/>
                  </a:lnTo>
                  <a:cubicBezTo>
                    <a:pt x="1427" y="3173"/>
                    <a:pt x="1434" y="3168"/>
                    <a:pt x="1440" y="3168"/>
                  </a:cubicBezTo>
                  <a:lnTo>
                    <a:pt x="1456" y="3168"/>
                  </a:lnTo>
                  <a:lnTo>
                    <a:pt x="1441" y="3179"/>
                  </a:lnTo>
                  <a:lnTo>
                    <a:pt x="1457" y="3131"/>
                  </a:lnTo>
                  <a:cubicBezTo>
                    <a:pt x="1458" y="3130"/>
                    <a:pt x="1458" y="3129"/>
                    <a:pt x="1459" y="3128"/>
                  </a:cubicBezTo>
                  <a:lnTo>
                    <a:pt x="1491" y="3080"/>
                  </a:lnTo>
                  <a:lnTo>
                    <a:pt x="1506" y="3049"/>
                  </a:lnTo>
                  <a:lnTo>
                    <a:pt x="1505" y="3051"/>
                  </a:lnTo>
                  <a:lnTo>
                    <a:pt x="1521" y="3003"/>
                  </a:lnTo>
                  <a:cubicBezTo>
                    <a:pt x="1522" y="3003"/>
                    <a:pt x="1522" y="3002"/>
                    <a:pt x="1522" y="3001"/>
                  </a:cubicBezTo>
                  <a:lnTo>
                    <a:pt x="1538" y="2969"/>
                  </a:lnTo>
                  <a:lnTo>
                    <a:pt x="1554" y="2937"/>
                  </a:lnTo>
                  <a:lnTo>
                    <a:pt x="1553" y="2939"/>
                  </a:lnTo>
                  <a:lnTo>
                    <a:pt x="1569" y="2891"/>
                  </a:lnTo>
                  <a:cubicBezTo>
                    <a:pt x="1570" y="2891"/>
                    <a:pt x="1570" y="2890"/>
                    <a:pt x="1570" y="2889"/>
                  </a:cubicBezTo>
                  <a:lnTo>
                    <a:pt x="1586" y="2857"/>
                  </a:lnTo>
                  <a:lnTo>
                    <a:pt x="1602" y="2825"/>
                  </a:lnTo>
                  <a:lnTo>
                    <a:pt x="1618" y="2793"/>
                  </a:lnTo>
                  <a:lnTo>
                    <a:pt x="1651" y="2744"/>
                  </a:lnTo>
                  <a:lnTo>
                    <a:pt x="1666" y="2713"/>
                  </a:lnTo>
                  <a:lnTo>
                    <a:pt x="1682" y="2681"/>
                  </a:lnTo>
                  <a:lnTo>
                    <a:pt x="1681" y="2683"/>
                  </a:lnTo>
                  <a:lnTo>
                    <a:pt x="1697" y="2635"/>
                  </a:lnTo>
                  <a:cubicBezTo>
                    <a:pt x="1698" y="2635"/>
                    <a:pt x="1698" y="2634"/>
                    <a:pt x="1698" y="2633"/>
                  </a:cubicBezTo>
                  <a:lnTo>
                    <a:pt x="1714" y="2601"/>
                  </a:lnTo>
                  <a:lnTo>
                    <a:pt x="1713" y="2603"/>
                  </a:lnTo>
                  <a:lnTo>
                    <a:pt x="1729" y="2555"/>
                  </a:lnTo>
                  <a:cubicBezTo>
                    <a:pt x="1730" y="2553"/>
                    <a:pt x="1731" y="2551"/>
                    <a:pt x="1733" y="2549"/>
                  </a:cubicBezTo>
                  <a:lnTo>
                    <a:pt x="1749" y="2533"/>
                  </a:lnTo>
                  <a:cubicBezTo>
                    <a:pt x="1755" y="2527"/>
                    <a:pt x="1766" y="2527"/>
                    <a:pt x="1772" y="2533"/>
                  </a:cubicBezTo>
                  <a:lnTo>
                    <a:pt x="1788" y="2549"/>
                  </a:lnTo>
                  <a:lnTo>
                    <a:pt x="1776" y="2544"/>
                  </a:lnTo>
                  <a:lnTo>
                    <a:pt x="1792" y="2544"/>
                  </a:lnTo>
                  <a:lnTo>
                    <a:pt x="1785" y="2546"/>
                  </a:lnTo>
                  <a:lnTo>
                    <a:pt x="1817" y="2530"/>
                  </a:lnTo>
                  <a:lnTo>
                    <a:pt x="1810" y="2537"/>
                  </a:lnTo>
                  <a:lnTo>
                    <a:pt x="1826" y="2505"/>
                  </a:lnTo>
                  <a:lnTo>
                    <a:pt x="1842" y="2473"/>
                  </a:lnTo>
                  <a:lnTo>
                    <a:pt x="1841" y="2475"/>
                  </a:lnTo>
                  <a:lnTo>
                    <a:pt x="1857" y="2427"/>
                  </a:lnTo>
                  <a:lnTo>
                    <a:pt x="1873" y="2365"/>
                  </a:lnTo>
                  <a:lnTo>
                    <a:pt x="1889" y="2315"/>
                  </a:lnTo>
                  <a:lnTo>
                    <a:pt x="1905" y="2237"/>
                  </a:lnTo>
                  <a:lnTo>
                    <a:pt x="1921" y="2173"/>
                  </a:lnTo>
                  <a:lnTo>
                    <a:pt x="1937" y="2123"/>
                  </a:lnTo>
                  <a:cubicBezTo>
                    <a:pt x="1938" y="2123"/>
                    <a:pt x="1938" y="2122"/>
                    <a:pt x="1938" y="2121"/>
                  </a:cubicBezTo>
                  <a:lnTo>
                    <a:pt x="1970" y="2057"/>
                  </a:lnTo>
                  <a:lnTo>
                    <a:pt x="1969" y="2059"/>
                  </a:lnTo>
                  <a:lnTo>
                    <a:pt x="1985" y="2011"/>
                  </a:lnTo>
                  <a:lnTo>
                    <a:pt x="2001" y="1963"/>
                  </a:lnTo>
                  <a:lnTo>
                    <a:pt x="2017" y="1915"/>
                  </a:lnTo>
                  <a:cubicBezTo>
                    <a:pt x="2018" y="1915"/>
                    <a:pt x="2018" y="1914"/>
                    <a:pt x="2018" y="1913"/>
                  </a:cubicBezTo>
                  <a:lnTo>
                    <a:pt x="2034" y="1881"/>
                  </a:lnTo>
                  <a:lnTo>
                    <a:pt x="2033" y="1883"/>
                  </a:lnTo>
                  <a:lnTo>
                    <a:pt x="2049" y="1835"/>
                  </a:lnTo>
                  <a:lnTo>
                    <a:pt x="2065" y="1787"/>
                  </a:lnTo>
                  <a:lnTo>
                    <a:pt x="2081" y="1739"/>
                  </a:lnTo>
                  <a:lnTo>
                    <a:pt x="2097" y="1691"/>
                  </a:lnTo>
                  <a:cubicBezTo>
                    <a:pt x="2098" y="1689"/>
                    <a:pt x="2099" y="1687"/>
                    <a:pt x="2101" y="1685"/>
                  </a:cubicBezTo>
                  <a:lnTo>
                    <a:pt x="2133" y="1653"/>
                  </a:lnTo>
                  <a:lnTo>
                    <a:pt x="2129" y="1659"/>
                  </a:lnTo>
                  <a:lnTo>
                    <a:pt x="2145" y="1611"/>
                  </a:lnTo>
                  <a:lnTo>
                    <a:pt x="2161" y="1563"/>
                  </a:lnTo>
                  <a:lnTo>
                    <a:pt x="2177" y="1515"/>
                  </a:lnTo>
                  <a:lnTo>
                    <a:pt x="2193" y="1467"/>
                  </a:lnTo>
                  <a:cubicBezTo>
                    <a:pt x="2194" y="1467"/>
                    <a:pt x="2194" y="1466"/>
                    <a:pt x="2194" y="1465"/>
                  </a:cubicBezTo>
                  <a:lnTo>
                    <a:pt x="2210" y="1433"/>
                  </a:lnTo>
                  <a:lnTo>
                    <a:pt x="2209" y="1435"/>
                  </a:lnTo>
                  <a:lnTo>
                    <a:pt x="2225" y="1387"/>
                  </a:lnTo>
                  <a:lnTo>
                    <a:pt x="2241" y="1339"/>
                  </a:lnTo>
                  <a:lnTo>
                    <a:pt x="2257" y="1291"/>
                  </a:lnTo>
                  <a:cubicBezTo>
                    <a:pt x="2258" y="1291"/>
                    <a:pt x="2258" y="1290"/>
                    <a:pt x="2258" y="1289"/>
                  </a:cubicBezTo>
                  <a:lnTo>
                    <a:pt x="2274" y="1257"/>
                  </a:lnTo>
                  <a:lnTo>
                    <a:pt x="2307" y="1208"/>
                  </a:lnTo>
                  <a:lnTo>
                    <a:pt x="2305" y="1211"/>
                  </a:lnTo>
                  <a:lnTo>
                    <a:pt x="2321" y="1163"/>
                  </a:lnTo>
                  <a:lnTo>
                    <a:pt x="2337" y="1115"/>
                  </a:lnTo>
                  <a:cubicBezTo>
                    <a:pt x="2338" y="1115"/>
                    <a:pt x="2338" y="1114"/>
                    <a:pt x="2338" y="1113"/>
                  </a:cubicBezTo>
                  <a:lnTo>
                    <a:pt x="2354" y="1081"/>
                  </a:lnTo>
                  <a:lnTo>
                    <a:pt x="2353" y="1083"/>
                  </a:lnTo>
                  <a:lnTo>
                    <a:pt x="2369" y="1035"/>
                  </a:lnTo>
                  <a:cubicBezTo>
                    <a:pt x="2370" y="1035"/>
                    <a:pt x="2370" y="1034"/>
                    <a:pt x="2370" y="1033"/>
                  </a:cubicBezTo>
                  <a:lnTo>
                    <a:pt x="2386" y="1001"/>
                  </a:lnTo>
                  <a:lnTo>
                    <a:pt x="2402" y="969"/>
                  </a:lnTo>
                  <a:lnTo>
                    <a:pt x="2401" y="971"/>
                  </a:lnTo>
                  <a:lnTo>
                    <a:pt x="2417" y="923"/>
                  </a:lnTo>
                  <a:cubicBezTo>
                    <a:pt x="2418" y="921"/>
                    <a:pt x="2419" y="919"/>
                    <a:pt x="2421" y="917"/>
                  </a:cubicBezTo>
                  <a:lnTo>
                    <a:pt x="2437" y="901"/>
                  </a:lnTo>
                  <a:lnTo>
                    <a:pt x="2469" y="869"/>
                  </a:lnTo>
                  <a:lnTo>
                    <a:pt x="2485" y="853"/>
                  </a:lnTo>
                  <a:lnTo>
                    <a:pt x="2501" y="837"/>
                  </a:lnTo>
                  <a:lnTo>
                    <a:pt x="2517" y="821"/>
                  </a:lnTo>
                  <a:lnTo>
                    <a:pt x="2514" y="825"/>
                  </a:lnTo>
                  <a:lnTo>
                    <a:pt x="2530" y="793"/>
                  </a:lnTo>
                  <a:lnTo>
                    <a:pt x="2546" y="761"/>
                  </a:lnTo>
                  <a:cubicBezTo>
                    <a:pt x="2547" y="760"/>
                    <a:pt x="2548" y="758"/>
                    <a:pt x="2549" y="757"/>
                  </a:cubicBezTo>
                  <a:lnTo>
                    <a:pt x="2565" y="741"/>
                  </a:lnTo>
                  <a:cubicBezTo>
                    <a:pt x="2568" y="738"/>
                    <a:pt x="2572" y="736"/>
                    <a:pt x="2576" y="736"/>
                  </a:cubicBezTo>
                  <a:lnTo>
                    <a:pt x="2592" y="736"/>
                  </a:lnTo>
                  <a:lnTo>
                    <a:pt x="2581" y="741"/>
                  </a:lnTo>
                  <a:lnTo>
                    <a:pt x="2597" y="725"/>
                  </a:lnTo>
                  <a:cubicBezTo>
                    <a:pt x="2598" y="724"/>
                    <a:pt x="2600" y="723"/>
                    <a:pt x="2601" y="722"/>
                  </a:cubicBezTo>
                  <a:lnTo>
                    <a:pt x="2633" y="706"/>
                  </a:lnTo>
                  <a:lnTo>
                    <a:pt x="2629" y="709"/>
                  </a:lnTo>
                  <a:lnTo>
                    <a:pt x="2645" y="693"/>
                  </a:lnTo>
                  <a:cubicBezTo>
                    <a:pt x="2648" y="690"/>
                    <a:pt x="2652" y="688"/>
                    <a:pt x="2656" y="688"/>
                  </a:cubicBezTo>
                  <a:lnTo>
                    <a:pt x="2672" y="688"/>
                  </a:lnTo>
                  <a:lnTo>
                    <a:pt x="2661" y="693"/>
                  </a:lnTo>
                  <a:lnTo>
                    <a:pt x="2677" y="677"/>
                  </a:lnTo>
                  <a:lnTo>
                    <a:pt x="2693" y="661"/>
                  </a:lnTo>
                  <a:lnTo>
                    <a:pt x="2709" y="645"/>
                  </a:lnTo>
                  <a:lnTo>
                    <a:pt x="2725" y="629"/>
                  </a:lnTo>
                  <a:lnTo>
                    <a:pt x="2741" y="613"/>
                  </a:lnTo>
                  <a:lnTo>
                    <a:pt x="2757" y="597"/>
                  </a:lnTo>
                  <a:cubicBezTo>
                    <a:pt x="2758" y="596"/>
                    <a:pt x="2760" y="595"/>
                    <a:pt x="2761" y="594"/>
                  </a:cubicBezTo>
                  <a:lnTo>
                    <a:pt x="2793" y="578"/>
                  </a:lnTo>
                  <a:cubicBezTo>
                    <a:pt x="2796" y="577"/>
                    <a:pt x="2798" y="576"/>
                    <a:pt x="2800" y="576"/>
                  </a:cubicBezTo>
                  <a:lnTo>
                    <a:pt x="2816" y="576"/>
                  </a:lnTo>
                  <a:lnTo>
                    <a:pt x="2805" y="581"/>
                  </a:lnTo>
                  <a:lnTo>
                    <a:pt x="2821" y="565"/>
                  </a:lnTo>
                  <a:lnTo>
                    <a:pt x="2837" y="549"/>
                  </a:lnTo>
                  <a:cubicBezTo>
                    <a:pt x="2840" y="546"/>
                    <a:pt x="2844" y="544"/>
                    <a:pt x="2848" y="544"/>
                  </a:cubicBezTo>
                  <a:lnTo>
                    <a:pt x="2864" y="544"/>
                  </a:lnTo>
                  <a:lnTo>
                    <a:pt x="2853" y="549"/>
                  </a:lnTo>
                  <a:lnTo>
                    <a:pt x="2869" y="533"/>
                  </a:lnTo>
                  <a:cubicBezTo>
                    <a:pt x="2872" y="530"/>
                    <a:pt x="2876" y="528"/>
                    <a:pt x="2880" y="528"/>
                  </a:cubicBezTo>
                  <a:lnTo>
                    <a:pt x="2896" y="528"/>
                  </a:lnTo>
                  <a:lnTo>
                    <a:pt x="2885" y="533"/>
                  </a:lnTo>
                  <a:lnTo>
                    <a:pt x="2901" y="517"/>
                  </a:lnTo>
                  <a:cubicBezTo>
                    <a:pt x="2904" y="514"/>
                    <a:pt x="2908" y="512"/>
                    <a:pt x="2912" y="512"/>
                  </a:cubicBezTo>
                  <a:lnTo>
                    <a:pt x="2928" y="512"/>
                  </a:lnTo>
                  <a:lnTo>
                    <a:pt x="2921" y="514"/>
                  </a:lnTo>
                  <a:lnTo>
                    <a:pt x="2953" y="498"/>
                  </a:lnTo>
                  <a:cubicBezTo>
                    <a:pt x="2956" y="497"/>
                    <a:pt x="2958" y="496"/>
                    <a:pt x="2960" y="496"/>
                  </a:cubicBezTo>
                  <a:lnTo>
                    <a:pt x="2976" y="496"/>
                  </a:lnTo>
                  <a:lnTo>
                    <a:pt x="2965" y="501"/>
                  </a:lnTo>
                  <a:lnTo>
                    <a:pt x="2981" y="485"/>
                  </a:lnTo>
                  <a:cubicBezTo>
                    <a:pt x="2984" y="482"/>
                    <a:pt x="2988" y="480"/>
                    <a:pt x="2992" y="480"/>
                  </a:cubicBezTo>
                  <a:lnTo>
                    <a:pt x="3008" y="480"/>
                  </a:lnTo>
                  <a:lnTo>
                    <a:pt x="3024" y="480"/>
                  </a:lnTo>
                  <a:lnTo>
                    <a:pt x="3040" y="480"/>
                  </a:lnTo>
                  <a:lnTo>
                    <a:pt x="3056" y="480"/>
                  </a:lnTo>
                  <a:lnTo>
                    <a:pt x="3072" y="480"/>
                  </a:lnTo>
                  <a:lnTo>
                    <a:pt x="3088" y="480"/>
                  </a:lnTo>
                  <a:lnTo>
                    <a:pt x="3081" y="482"/>
                  </a:lnTo>
                  <a:lnTo>
                    <a:pt x="3113" y="466"/>
                  </a:lnTo>
                  <a:cubicBezTo>
                    <a:pt x="3116" y="465"/>
                    <a:pt x="3118" y="464"/>
                    <a:pt x="3120" y="464"/>
                  </a:cubicBezTo>
                  <a:lnTo>
                    <a:pt x="3136" y="464"/>
                  </a:lnTo>
                  <a:lnTo>
                    <a:pt x="3152" y="464"/>
                  </a:lnTo>
                  <a:lnTo>
                    <a:pt x="3141" y="469"/>
                  </a:lnTo>
                  <a:lnTo>
                    <a:pt x="3157" y="453"/>
                  </a:lnTo>
                  <a:cubicBezTo>
                    <a:pt x="3160" y="450"/>
                    <a:pt x="3164" y="448"/>
                    <a:pt x="3168" y="448"/>
                  </a:cubicBezTo>
                  <a:lnTo>
                    <a:pt x="3184" y="448"/>
                  </a:lnTo>
                  <a:lnTo>
                    <a:pt x="3173" y="453"/>
                  </a:lnTo>
                  <a:lnTo>
                    <a:pt x="3189" y="437"/>
                  </a:lnTo>
                  <a:cubicBezTo>
                    <a:pt x="3192" y="434"/>
                    <a:pt x="3196" y="432"/>
                    <a:pt x="3200" y="432"/>
                  </a:cubicBezTo>
                  <a:lnTo>
                    <a:pt x="3216" y="432"/>
                  </a:lnTo>
                  <a:lnTo>
                    <a:pt x="3205" y="437"/>
                  </a:lnTo>
                  <a:lnTo>
                    <a:pt x="3221" y="421"/>
                  </a:lnTo>
                  <a:cubicBezTo>
                    <a:pt x="3224" y="418"/>
                    <a:pt x="3228" y="416"/>
                    <a:pt x="3232" y="416"/>
                  </a:cubicBezTo>
                  <a:lnTo>
                    <a:pt x="3248" y="416"/>
                  </a:lnTo>
                  <a:lnTo>
                    <a:pt x="3241" y="418"/>
                  </a:lnTo>
                  <a:lnTo>
                    <a:pt x="3273" y="402"/>
                  </a:lnTo>
                  <a:cubicBezTo>
                    <a:pt x="3276" y="401"/>
                    <a:pt x="3278" y="400"/>
                    <a:pt x="3280" y="400"/>
                  </a:cubicBezTo>
                  <a:lnTo>
                    <a:pt x="3296" y="400"/>
                  </a:lnTo>
                  <a:lnTo>
                    <a:pt x="3285" y="405"/>
                  </a:lnTo>
                  <a:lnTo>
                    <a:pt x="3301" y="389"/>
                  </a:lnTo>
                  <a:cubicBezTo>
                    <a:pt x="3304" y="386"/>
                    <a:pt x="3308" y="384"/>
                    <a:pt x="3312" y="384"/>
                  </a:cubicBezTo>
                  <a:lnTo>
                    <a:pt x="3328" y="384"/>
                  </a:lnTo>
                  <a:lnTo>
                    <a:pt x="3344" y="384"/>
                  </a:lnTo>
                  <a:lnTo>
                    <a:pt x="3333" y="389"/>
                  </a:lnTo>
                  <a:lnTo>
                    <a:pt x="3349" y="373"/>
                  </a:lnTo>
                  <a:lnTo>
                    <a:pt x="3365" y="357"/>
                  </a:lnTo>
                  <a:cubicBezTo>
                    <a:pt x="3368" y="354"/>
                    <a:pt x="3372" y="352"/>
                    <a:pt x="3376" y="352"/>
                  </a:cubicBezTo>
                  <a:lnTo>
                    <a:pt x="3392" y="352"/>
                  </a:lnTo>
                  <a:lnTo>
                    <a:pt x="3408" y="352"/>
                  </a:lnTo>
                  <a:lnTo>
                    <a:pt x="3397" y="357"/>
                  </a:lnTo>
                  <a:lnTo>
                    <a:pt x="3413" y="341"/>
                  </a:lnTo>
                  <a:cubicBezTo>
                    <a:pt x="3416" y="338"/>
                    <a:pt x="3420" y="336"/>
                    <a:pt x="3424" y="336"/>
                  </a:cubicBezTo>
                  <a:lnTo>
                    <a:pt x="3456" y="336"/>
                  </a:lnTo>
                  <a:lnTo>
                    <a:pt x="3472" y="336"/>
                  </a:lnTo>
                  <a:lnTo>
                    <a:pt x="3461" y="341"/>
                  </a:lnTo>
                  <a:lnTo>
                    <a:pt x="3477" y="325"/>
                  </a:lnTo>
                  <a:cubicBezTo>
                    <a:pt x="3480" y="322"/>
                    <a:pt x="3484" y="320"/>
                    <a:pt x="3488" y="320"/>
                  </a:cubicBezTo>
                  <a:lnTo>
                    <a:pt x="3504" y="320"/>
                  </a:lnTo>
                  <a:lnTo>
                    <a:pt x="3520" y="320"/>
                  </a:lnTo>
                  <a:lnTo>
                    <a:pt x="3536" y="320"/>
                  </a:lnTo>
                  <a:lnTo>
                    <a:pt x="3525" y="325"/>
                  </a:lnTo>
                  <a:lnTo>
                    <a:pt x="3541" y="309"/>
                  </a:lnTo>
                  <a:cubicBezTo>
                    <a:pt x="3544" y="306"/>
                    <a:pt x="3548" y="304"/>
                    <a:pt x="3552" y="304"/>
                  </a:cubicBezTo>
                  <a:lnTo>
                    <a:pt x="3568" y="304"/>
                  </a:lnTo>
                  <a:lnTo>
                    <a:pt x="3584" y="304"/>
                  </a:lnTo>
                  <a:lnTo>
                    <a:pt x="3577" y="306"/>
                  </a:lnTo>
                  <a:lnTo>
                    <a:pt x="3609" y="290"/>
                  </a:lnTo>
                  <a:cubicBezTo>
                    <a:pt x="3612" y="289"/>
                    <a:pt x="3614" y="288"/>
                    <a:pt x="3616" y="288"/>
                  </a:cubicBezTo>
                  <a:lnTo>
                    <a:pt x="3632" y="288"/>
                  </a:lnTo>
                  <a:lnTo>
                    <a:pt x="3648" y="288"/>
                  </a:lnTo>
                  <a:lnTo>
                    <a:pt x="3664" y="288"/>
                  </a:lnTo>
                  <a:lnTo>
                    <a:pt x="3680" y="288"/>
                  </a:lnTo>
                  <a:lnTo>
                    <a:pt x="3669" y="293"/>
                  </a:lnTo>
                  <a:lnTo>
                    <a:pt x="3685" y="277"/>
                  </a:lnTo>
                  <a:cubicBezTo>
                    <a:pt x="3688" y="274"/>
                    <a:pt x="3692" y="272"/>
                    <a:pt x="3696" y="272"/>
                  </a:cubicBezTo>
                  <a:lnTo>
                    <a:pt x="3712" y="272"/>
                  </a:lnTo>
                  <a:lnTo>
                    <a:pt x="3728" y="272"/>
                  </a:lnTo>
                  <a:lnTo>
                    <a:pt x="3744" y="272"/>
                  </a:lnTo>
                  <a:lnTo>
                    <a:pt x="3776" y="272"/>
                  </a:lnTo>
                  <a:lnTo>
                    <a:pt x="3765" y="277"/>
                  </a:lnTo>
                  <a:lnTo>
                    <a:pt x="3781" y="261"/>
                  </a:lnTo>
                  <a:cubicBezTo>
                    <a:pt x="3784" y="258"/>
                    <a:pt x="3788" y="256"/>
                    <a:pt x="3792" y="256"/>
                  </a:cubicBezTo>
                  <a:lnTo>
                    <a:pt x="3808" y="256"/>
                  </a:lnTo>
                  <a:lnTo>
                    <a:pt x="3824" y="256"/>
                  </a:lnTo>
                  <a:lnTo>
                    <a:pt x="3840" y="256"/>
                  </a:lnTo>
                  <a:lnTo>
                    <a:pt x="3856" y="256"/>
                  </a:lnTo>
                  <a:lnTo>
                    <a:pt x="3845" y="261"/>
                  </a:lnTo>
                  <a:lnTo>
                    <a:pt x="3861" y="245"/>
                  </a:lnTo>
                  <a:cubicBezTo>
                    <a:pt x="3864" y="242"/>
                    <a:pt x="3868" y="240"/>
                    <a:pt x="3872" y="240"/>
                  </a:cubicBezTo>
                  <a:lnTo>
                    <a:pt x="3888" y="240"/>
                  </a:lnTo>
                  <a:lnTo>
                    <a:pt x="3904" y="240"/>
                  </a:lnTo>
                  <a:lnTo>
                    <a:pt x="3936" y="240"/>
                  </a:lnTo>
                  <a:lnTo>
                    <a:pt x="3952" y="240"/>
                  </a:lnTo>
                  <a:lnTo>
                    <a:pt x="3941" y="245"/>
                  </a:lnTo>
                  <a:lnTo>
                    <a:pt x="3957" y="229"/>
                  </a:lnTo>
                  <a:cubicBezTo>
                    <a:pt x="3960" y="226"/>
                    <a:pt x="3964" y="224"/>
                    <a:pt x="3968" y="224"/>
                  </a:cubicBezTo>
                  <a:lnTo>
                    <a:pt x="3984" y="224"/>
                  </a:lnTo>
                  <a:lnTo>
                    <a:pt x="4000" y="224"/>
                  </a:lnTo>
                  <a:lnTo>
                    <a:pt x="4016" y="224"/>
                  </a:lnTo>
                  <a:lnTo>
                    <a:pt x="4005" y="229"/>
                  </a:lnTo>
                  <a:lnTo>
                    <a:pt x="4021" y="213"/>
                  </a:lnTo>
                  <a:cubicBezTo>
                    <a:pt x="4024" y="210"/>
                    <a:pt x="4028" y="208"/>
                    <a:pt x="4032" y="208"/>
                  </a:cubicBezTo>
                  <a:lnTo>
                    <a:pt x="4048" y="208"/>
                  </a:lnTo>
                  <a:lnTo>
                    <a:pt x="4064" y="208"/>
                  </a:lnTo>
                  <a:lnTo>
                    <a:pt x="4096" y="208"/>
                  </a:lnTo>
                  <a:lnTo>
                    <a:pt x="4112" y="208"/>
                  </a:lnTo>
                  <a:lnTo>
                    <a:pt x="4101" y="213"/>
                  </a:lnTo>
                  <a:lnTo>
                    <a:pt x="4117" y="197"/>
                  </a:lnTo>
                  <a:cubicBezTo>
                    <a:pt x="4120" y="194"/>
                    <a:pt x="4124" y="192"/>
                    <a:pt x="4128" y="192"/>
                  </a:cubicBezTo>
                  <a:lnTo>
                    <a:pt x="4144" y="192"/>
                  </a:lnTo>
                  <a:lnTo>
                    <a:pt x="4160" y="192"/>
                  </a:lnTo>
                  <a:lnTo>
                    <a:pt x="4176" y="192"/>
                  </a:lnTo>
                  <a:lnTo>
                    <a:pt x="4165" y="197"/>
                  </a:lnTo>
                  <a:lnTo>
                    <a:pt x="4181" y="181"/>
                  </a:lnTo>
                  <a:cubicBezTo>
                    <a:pt x="4184" y="178"/>
                    <a:pt x="4188" y="176"/>
                    <a:pt x="4192" y="176"/>
                  </a:cubicBezTo>
                  <a:lnTo>
                    <a:pt x="4208" y="176"/>
                  </a:lnTo>
                  <a:lnTo>
                    <a:pt x="4224" y="176"/>
                  </a:lnTo>
                  <a:lnTo>
                    <a:pt x="4256" y="176"/>
                  </a:lnTo>
                  <a:lnTo>
                    <a:pt x="4272" y="176"/>
                  </a:lnTo>
                  <a:lnTo>
                    <a:pt x="4261" y="181"/>
                  </a:lnTo>
                  <a:lnTo>
                    <a:pt x="4277" y="165"/>
                  </a:lnTo>
                  <a:cubicBezTo>
                    <a:pt x="4280" y="162"/>
                    <a:pt x="4284" y="160"/>
                    <a:pt x="4288" y="160"/>
                  </a:cubicBezTo>
                  <a:lnTo>
                    <a:pt x="4304" y="160"/>
                  </a:lnTo>
                  <a:lnTo>
                    <a:pt x="4320" y="160"/>
                  </a:lnTo>
                  <a:lnTo>
                    <a:pt x="4336" y="160"/>
                  </a:lnTo>
                  <a:lnTo>
                    <a:pt x="4352" y="160"/>
                  </a:lnTo>
                  <a:lnTo>
                    <a:pt x="4341" y="165"/>
                  </a:lnTo>
                  <a:lnTo>
                    <a:pt x="4357" y="149"/>
                  </a:lnTo>
                  <a:cubicBezTo>
                    <a:pt x="4360" y="146"/>
                    <a:pt x="4364" y="144"/>
                    <a:pt x="4368" y="144"/>
                  </a:cubicBezTo>
                  <a:lnTo>
                    <a:pt x="4384" y="144"/>
                  </a:lnTo>
                  <a:lnTo>
                    <a:pt x="4400" y="144"/>
                  </a:lnTo>
                  <a:lnTo>
                    <a:pt x="4432" y="144"/>
                  </a:lnTo>
                  <a:lnTo>
                    <a:pt x="4448" y="144"/>
                  </a:lnTo>
                  <a:lnTo>
                    <a:pt x="4437" y="149"/>
                  </a:lnTo>
                  <a:lnTo>
                    <a:pt x="4453" y="133"/>
                  </a:lnTo>
                  <a:cubicBezTo>
                    <a:pt x="4456" y="130"/>
                    <a:pt x="4460" y="128"/>
                    <a:pt x="4464" y="128"/>
                  </a:cubicBezTo>
                  <a:lnTo>
                    <a:pt x="4480" y="128"/>
                  </a:lnTo>
                  <a:lnTo>
                    <a:pt x="4496" y="128"/>
                  </a:lnTo>
                  <a:lnTo>
                    <a:pt x="4512" y="128"/>
                  </a:lnTo>
                  <a:lnTo>
                    <a:pt x="4528" y="128"/>
                  </a:lnTo>
                  <a:lnTo>
                    <a:pt x="4517" y="133"/>
                  </a:lnTo>
                  <a:lnTo>
                    <a:pt x="4533" y="117"/>
                  </a:lnTo>
                  <a:cubicBezTo>
                    <a:pt x="4536" y="114"/>
                    <a:pt x="4540" y="112"/>
                    <a:pt x="4544" y="112"/>
                  </a:cubicBezTo>
                  <a:lnTo>
                    <a:pt x="4560" y="112"/>
                  </a:lnTo>
                  <a:lnTo>
                    <a:pt x="4592" y="112"/>
                  </a:lnTo>
                  <a:lnTo>
                    <a:pt x="4608" y="112"/>
                  </a:lnTo>
                  <a:lnTo>
                    <a:pt x="4624" y="112"/>
                  </a:lnTo>
                  <a:lnTo>
                    <a:pt x="4613" y="117"/>
                  </a:lnTo>
                  <a:lnTo>
                    <a:pt x="4629" y="101"/>
                  </a:lnTo>
                  <a:cubicBezTo>
                    <a:pt x="4632" y="98"/>
                    <a:pt x="4636" y="96"/>
                    <a:pt x="4640" y="96"/>
                  </a:cubicBezTo>
                  <a:lnTo>
                    <a:pt x="4656" y="96"/>
                  </a:lnTo>
                  <a:lnTo>
                    <a:pt x="4672" y="96"/>
                  </a:lnTo>
                  <a:lnTo>
                    <a:pt x="4688" y="96"/>
                  </a:lnTo>
                  <a:lnTo>
                    <a:pt x="4704" y="96"/>
                  </a:lnTo>
                  <a:lnTo>
                    <a:pt x="4693" y="101"/>
                  </a:lnTo>
                  <a:lnTo>
                    <a:pt x="4709" y="85"/>
                  </a:lnTo>
                  <a:cubicBezTo>
                    <a:pt x="4712" y="82"/>
                    <a:pt x="4716" y="80"/>
                    <a:pt x="4720" y="80"/>
                  </a:cubicBezTo>
                  <a:lnTo>
                    <a:pt x="4752" y="80"/>
                  </a:lnTo>
                  <a:lnTo>
                    <a:pt x="4768" y="80"/>
                  </a:lnTo>
                  <a:lnTo>
                    <a:pt x="4784" y="80"/>
                  </a:lnTo>
                  <a:lnTo>
                    <a:pt x="4800" y="80"/>
                  </a:lnTo>
                  <a:lnTo>
                    <a:pt x="4816" y="80"/>
                  </a:lnTo>
                  <a:lnTo>
                    <a:pt x="4805" y="85"/>
                  </a:lnTo>
                  <a:lnTo>
                    <a:pt x="4821" y="69"/>
                  </a:lnTo>
                  <a:cubicBezTo>
                    <a:pt x="4824" y="66"/>
                    <a:pt x="4828" y="64"/>
                    <a:pt x="4832" y="64"/>
                  </a:cubicBezTo>
                  <a:lnTo>
                    <a:pt x="4848" y="64"/>
                  </a:lnTo>
                  <a:lnTo>
                    <a:pt x="4864" y="64"/>
                  </a:lnTo>
                  <a:lnTo>
                    <a:pt x="4880" y="64"/>
                  </a:lnTo>
                  <a:lnTo>
                    <a:pt x="4912" y="64"/>
                  </a:lnTo>
                  <a:lnTo>
                    <a:pt x="4901" y="69"/>
                  </a:lnTo>
                  <a:lnTo>
                    <a:pt x="4917" y="53"/>
                  </a:lnTo>
                  <a:cubicBezTo>
                    <a:pt x="4920" y="50"/>
                    <a:pt x="4924" y="48"/>
                    <a:pt x="4928" y="48"/>
                  </a:cubicBezTo>
                  <a:lnTo>
                    <a:pt x="4944" y="48"/>
                  </a:lnTo>
                  <a:lnTo>
                    <a:pt x="4960" y="48"/>
                  </a:lnTo>
                  <a:lnTo>
                    <a:pt x="4976" y="48"/>
                  </a:lnTo>
                  <a:lnTo>
                    <a:pt x="4992" y="48"/>
                  </a:lnTo>
                  <a:lnTo>
                    <a:pt x="5008" y="48"/>
                  </a:lnTo>
                  <a:lnTo>
                    <a:pt x="4997" y="53"/>
                  </a:lnTo>
                  <a:lnTo>
                    <a:pt x="5013" y="37"/>
                  </a:lnTo>
                  <a:cubicBezTo>
                    <a:pt x="5016" y="34"/>
                    <a:pt x="5020" y="32"/>
                    <a:pt x="5024" y="32"/>
                  </a:cubicBezTo>
                  <a:lnTo>
                    <a:pt x="5040" y="32"/>
                  </a:lnTo>
                  <a:lnTo>
                    <a:pt x="5072" y="32"/>
                  </a:lnTo>
                  <a:lnTo>
                    <a:pt x="5088" y="32"/>
                  </a:lnTo>
                  <a:lnTo>
                    <a:pt x="5104" y="32"/>
                  </a:lnTo>
                  <a:lnTo>
                    <a:pt x="5120" y="32"/>
                  </a:lnTo>
                  <a:lnTo>
                    <a:pt x="5136" y="32"/>
                  </a:lnTo>
                  <a:lnTo>
                    <a:pt x="5152" y="32"/>
                  </a:lnTo>
                  <a:lnTo>
                    <a:pt x="5141" y="37"/>
                  </a:lnTo>
                  <a:lnTo>
                    <a:pt x="5157" y="21"/>
                  </a:lnTo>
                  <a:cubicBezTo>
                    <a:pt x="5160" y="18"/>
                    <a:pt x="5164" y="16"/>
                    <a:pt x="5168" y="16"/>
                  </a:cubicBezTo>
                  <a:lnTo>
                    <a:pt x="5184" y="16"/>
                  </a:lnTo>
                  <a:lnTo>
                    <a:pt x="5200" y="16"/>
                  </a:lnTo>
                  <a:lnTo>
                    <a:pt x="5232" y="16"/>
                  </a:lnTo>
                  <a:lnTo>
                    <a:pt x="5248" y="16"/>
                  </a:lnTo>
                  <a:lnTo>
                    <a:pt x="5264" y="16"/>
                  </a:lnTo>
                  <a:lnTo>
                    <a:pt x="5280" y="16"/>
                  </a:lnTo>
                  <a:lnTo>
                    <a:pt x="5269" y="21"/>
                  </a:lnTo>
                  <a:lnTo>
                    <a:pt x="5285" y="5"/>
                  </a:lnTo>
                  <a:cubicBezTo>
                    <a:pt x="5288" y="2"/>
                    <a:pt x="5292" y="0"/>
                    <a:pt x="5296" y="0"/>
                  </a:cubicBezTo>
                  <a:lnTo>
                    <a:pt x="5312" y="0"/>
                  </a:lnTo>
                  <a:lnTo>
                    <a:pt x="5328" y="0"/>
                  </a:lnTo>
                  <a:cubicBezTo>
                    <a:pt x="5337" y="0"/>
                    <a:pt x="5344" y="8"/>
                    <a:pt x="5344" y="16"/>
                  </a:cubicBezTo>
                  <a:cubicBezTo>
                    <a:pt x="5344" y="25"/>
                    <a:pt x="5337" y="32"/>
                    <a:pt x="5328" y="32"/>
                  </a:cubicBezTo>
                  <a:lnTo>
                    <a:pt x="5312" y="32"/>
                  </a:lnTo>
                  <a:lnTo>
                    <a:pt x="5296" y="32"/>
                  </a:lnTo>
                  <a:lnTo>
                    <a:pt x="5308" y="28"/>
                  </a:lnTo>
                  <a:lnTo>
                    <a:pt x="5292" y="44"/>
                  </a:lnTo>
                  <a:cubicBezTo>
                    <a:pt x="5289" y="47"/>
                    <a:pt x="5285" y="48"/>
                    <a:pt x="5280" y="48"/>
                  </a:cubicBezTo>
                  <a:lnTo>
                    <a:pt x="5264" y="48"/>
                  </a:lnTo>
                  <a:lnTo>
                    <a:pt x="5248" y="48"/>
                  </a:lnTo>
                  <a:lnTo>
                    <a:pt x="5232" y="48"/>
                  </a:lnTo>
                  <a:lnTo>
                    <a:pt x="5200" y="48"/>
                  </a:lnTo>
                  <a:lnTo>
                    <a:pt x="5184" y="48"/>
                  </a:lnTo>
                  <a:lnTo>
                    <a:pt x="5168" y="48"/>
                  </a:lnTo>
                  <a:lnTo>
                    <a:pt x="5180" y="44"/>
                  </a:lnTo>
                  <a:lnTo>
                    <a:pt x="5164" y="60"/>
                  </a:lnTo>
                  <a:cubicBezTo>
                    <a:pt x="5161" y="63"/>
                    <a:pt x="5157" y="64"/>
                    <a:pt x="5152" y="64"/>
                  </a:cubicBezTo>
                  <a:lnTo>
                    <a:pt x="5136" y="64"/>
                  </a:lnTo>
                  <a:lnTo>
                    <a:pt x="5120" y="64"/>
                  </a:lnTo>
                  <a:lnTo>
                    <a:pt x="5104" y="64"/>
                  </a:lnTo>
                  <a:lnTo>
                    <a:pt x="5088" y="64"/>
                  </a:lnTo>
                  <a:lnTo>
                    <a:pt x="5072" y="64"/>
                  </a:lnTo>
                  <a:lnTo>
                    <a:pt x="5040" y="64"/>
                  </a:lnTo>
                  <a:lnTo>
                    <a:pt x="5024" y="64"/>
                  </a:lnTo>
                  <a:lnTo>
                    <a:pt x="5036" y="60"/>
                  </a:lnTo>
                  <a:lnTo>
                    <a:pt x="5020" y="76"/>
                  </a:lnTo>
                  <a:cubicBezTo>
                    <a:pt x="5017" y="79"/>
                    <a:pt x="5013" y="80"/>
                    <a:pt x="5008" y="80"/>
                  </a:cubicBezTo>
                  <a:lnTo>
                    <a:pt x="4992" y="80"/>
                  </a:lnTo>
                  <a:lnTo>
                    <a:pt x="4976" y="80"/>
                  </a:lnTo>
                  <a:lnTo>
                    <a:pt x="4960" y="80"/>
                  </a:lnTo>
                  <a:lnTo>
                    <a:pt x="4944" y="80"/>
                  </a:lnTo>
                  <a:lnTo>
                    <a:pt x="4928" y="80"/>
                  </a:lnTo>
                  <a:lnTo>
                    <a:pt x="4940" y="76"/>
                  </a:lnTo>
                  <a:lnTo>
                    <a:pt x="4924" y="92"/>
                  </a:lnTo>
                  <a:cubicBezTo>
                    <a:pt x="4921" y="95"/>
                    <a:pt x="4917" y="96"/>
                    <a:pt x="4912" y="96"/>
                  </a:cubicBezTo>
                  <a:lnTo>
                    <a:pt x="4880" y="96"/>
                  </a:lnTo>
                  <a:lnTo>
                    <a:pt x="4864" y="96"/>
                  </a:lnTo>
                  <a:lnTo>
                    <a:pt x="4848" y="96"/>
                  </a:lnTo>
                  <a:lnTo>
                    <a:pt x="4832" y="96"/>
                  </a:lnTo>
                  <a:lnTo>
                    <a:pt x="4844" y="92"/>
                  </a:lnTo>
                  <a:lnTo>
                    <a:pt x="4828" y="108"/>
                  </a:lnTo>
                  <a:cubicBezTo>
                    <a:pt x="4825" y="111"/>
                    <a:pt x="4821" y="112"/>
                    <a:pt x="4816" y="112"/>
                  </a:cubicBezTo>
                  <a:lnTo>
                    <a:pt x="4800" y="112"/>
                  </a:lnTo>
                  <a:lnTo>
                    <a:pt x="4784" y="112"/>
                  </a:lnTo>
                  <a:lnTo>
                    <a:pt x="4768" y="112"/>
                  </a:lnTo>
                  <a:lnTo>
                    <a:pt x="4752" y="112"/>
                  </a:lnTo>
                  <a:lnTo>
                    <a:pt x="4720" y="112"/>
                  </a:lnTo>
                  <a:lnTo>
                    <a:pt x="4732" y="108"/>
                  </a:lnTo>
                  <a:lnTo>
                    <a:pt x="4716" y="124"/>
                  </a:lnTo>
                  <a:cubicBezTo>
                    <a:pt x="4713" y="127"/>
                    <a:pt x="4709" y="128"/>
                    <a:pt x="4704" y="128"/>
                  </a:cubicBezTo>
                  <a:lnTo>
                    <a:pt x="4688" y="128"/>
                  </a:lnTo>
                  <a:lnTo>
                    <a:pt x="4672" y="128"/>
                  </a:lnTo>
                  <a:lnTo>
                    <a:pt x="4656" y="128"/>
                  </a:lnTo>
                  <a:lnTo>
                    <a:pt x="4640" y="128"/>
                  </a:lnTo>
                  <a:lnTo>
                    <a:pt x="4652" y="124"/>
                  </a:lnTo>
                  <a:lnTo>
                    <a:pt x="4636" y="140"/>
                  </a:lnTo>
                  <a:cubicBezTo>
                    <a:pt x="4633" y="143"/>
                    <a:pt x="4629" y="144"/>
                    <a:pt x="4624" y="144"/>
                  </a:cubicBezTo>
                  <a:lnTo>
                    <a:pt x="4608" y="144"/>
                  </a:lnTo>
                  <a:lnTo>
                    <a:pt x="4592" y="144"/>
                  </a:lnTo>
                  <a:lnTo>
                    <a:pt x="4560" y="144"/>
                  </a:lnTo>
                  <a:lnTo>
                    <a:pt x="4544" y="144"/>
                  </a:lnTo>
                  <a:lnTo>
                    <a:pt x="4556" y="140"/>
                  </a:lnTo>
                  <a:lnTo>
                    <a:pt x="4540" y="156"/>
                  </a:lnTo>
                  <a:cubicBezTo>
                    <a:pt x="4537" y="159"/>
                    <a:pt x="4533" y="160"/>
                    <a:pt x="4528" y="160"/>
                  </a:cubicBezTo>
                  <a:lnTo>
                    <a:pt x="4512" y="160"/>
                  </a:lnTo>
                  <a:lnTo>
                    <a:pt x="4496" y="160"/>
                  </a:lnTo>
                  <a:lnTo>
                    <a:pt x="4480" y="160"/>
                  </a:lnTo>
                  <a:lnTo>
                    <a:pt x="4464" y="160"/>
                  </a:lnTo>
                  <a:lnTo>
                    <a:pt x="4476" y="156"/>
                  </a:lnTo>
                  <a:lnTo>
                    <a:pt x="4460" y="172"/>
                  </a:lnTo>
                  <a:cubicBezTo>
                    <a:pt x="4457" y="175"/>
                    <a:pt x="4453" y="176"/>
                    <a:pt x="4448" y="176"/>
                  </a:cubicBezTo>
                  <a:lnTo>
                    <a:pt x="4432" y="176"/>
                  </a:lnTo>
                  <a:lnTo>
                    <a:pt x="4400" y="176"/>
                  </a:lnTo>
                  <a:lnTo>
                    <a:pt x="4384" y="176"/>
                  </a:lnTo>
                  <a:lnTo>
                    <a:pt x="4368" y="176"/>
                  </a:lnTo>
                  <a:lnTo>
                    <a:pt x="4380" y="172"/>
                  </a:lnTo>
                  <a:lnTo>
                    <a:pt x="4364" y="188"/>
                  </a:lnTo>
                  <a:cubicBezTo>
                    <a:pt x="4361" y="191"/>
                    <a:pt x="4357" y="192"/>
                    <a:pt x="4352" y="192"/>
                  </a:cubicBezTo>
                  <a:lnTo>
                    <a:pt x="4336" y="192"/>
                  </a:lnTo>
                  <a:lnTo>
                    <a:pt x="4320" y="192"/>
                  </a:lnTo>
                  <a:lnTo>
                    <a:pt x="4304" y="192"/>
                  </a:lnTo>
                  <a:lnTo>
                    <a:pt x="4288" y="192"/>
                  </a:lnTo>
                  <a:lnTo>
                    <a:pt x="4300" y="188"/>
                  </a:lnTo>
                  <a:lnTo>
                    <a:pt x="4284" y="204"/>
                  </a:lnTo>
                  <a:cubicBezTo>
                    <a:pt x="4281" y="207"/>
                    <a:pt x="4277" y="208"/>
                    <a:pt x="4272" y="208"/>
                  </a:cubicBezTo>
                  <a:lnTo>
                    <a:pt x="4256" y="208"/>
                  </a:lnTo>
                  <a:lnTo>
                    <a:pt x="4224" y="208"/>
                  </a:lnTo>
                  <a:lnTo>
                    <a:pt x="4208" y="208"/>
                  </a:lnTo>
                  <a:lnTo>
                    <a:pt x="4192" y="208"/>
                  </a:lnTo>
                  <a:lnTo>
                    <a:pt x="4204" y="204"/>
                  </a:lnTo>
                  <a:lnTo>
                    <a:pt x="4188" y="220"/>
                  </a:lnTo>
                  <a:cubicBezTo>
                    <a:pt x="4185" y="223"/>
                    <a:pt x="4181" y="224"/>
                    <a:pt x="4176" y="224"/>
                  </a:cubicBezTo>
                  <a:lnTo>
                    <a:pt x="4160" y="224"/>
                  </a:lnTo>
                  <a:lnTo>
                    <a:pt x="4144" y="224"/>
                  </a:lnTo>
                  <a:lnTo>
                    <a:pt x="4128" y="224"/>
                  </a:lnTo>
                  <a:lnTo>
                    <a:pt x="4140" y="220"/>
                  </a:lnTo>
                  <a:lnTo>
                    <a:pt x="4124" y="236"/>
                  </a:lnTo>
                  <a:cubicBezTo>
                    <a:pt x="4121" y="239"/>
                    <a:pt x="4117" y="240"/>
                    <a:pt x="4112" y="240"/>
                  </a:cubicBezTo>
                  <a:lnTo>
                    <a:pt x="4096" y="240"/>
                  </a:lnTo>
                  <a:lnTo>
                    <a:pt x="4064" y="240"/>
                  </a:lnTo>
                  <a:lnTo>
                    <a:pt x="4048" y="240"/>
                  </a:lnTo>
                  <a:lnTo>
                    <a:pt x="4032" y="240"/>
                  </a:lnTo>
                  <a:lnTo>
                    <a:pt x="4044" y="236"/>
                  </a:lnTo>
                  <a:lnTo>
                    <a:pt x="4028" y="252"/>
                  </a:lnTo>
                  <a:cubicBezTo>
                    <a:pt x="4025" y="255"/>
                    <a:pt x="4021" y="256"/>
                    <a:pt x="4016" y="256"/>
                  </a:cubicBezTo>
                  <a:lnTo>
                    <a:pt x="4000" y="256"/>
                  </a:lnTo>
                  <a:lnTo>
                    <a:pt x="3984" y="256"/>
                  </a:lnTo>
                  <a:lnTo>
                    <a:pt x="3968" y="256"/>
                  </a:lnTo>
                  <a:lnTo>
                    <a:pt x="3980" y="252"/>
                  </a:lnTo>
                  <a:lnTo>
                    <a:pt x="3964" y="268"/>
                  </a:lnTo>
                  <a:cubicBezTo>
                    <a:pt x="3961" y="271"/>
                    <a:pt x="3957" y="272"/>
                    <a:pt x="3952" y="272"/>
                  </a:cubicBezTo>
                  <a:lnTo>
                    <a:pt x="3936" y="272"/>
                  </a:lnTo>
                  <a:lnTo>
                    <a:pt x="3904" y="272"/>
                  </a:lnTo>
                  <a:lnTo>
                    <a:pt x="3888" y="272"/>
                  </a:lnTo>
                  <a:lnTo>
                    <a:pt x="3872" y="272"/>
                  </a:lnTo>
                  <a:lnTo>
                    <a:pt x="3884" y="268"/>
                  </a:lnTo>
                  <a:lnTo>
                    <a:pt x="3868" y="284"/>
                  </a:lnTo>
                  <a:cubicBezTo>
                    <a:pt x="3865" y="287"/>
                    <a:pt x="3861" y="288"/>
                    <a:pt x="3856" y="288"/>
                  </a:cubicBezTo>
                  <a:lnTo>
                    <a:pt x="3840" y="288"/>
                  </a:lnTo>
                  <a:lnTo>
                    <a:pt x="3824" y="288"/>
                  </a:lnTo>
                  <a:lnTo>
                    <a:pt x="3808" y="288"/>
                  </a:lnTo>
                  <a:lnTo>
                    <a:pt x="3792" y="288"/>
                  </a:lnTo>
                  <a:lnTo>
                    <a:pt x="3804" y="284"/>
                  </a:lnTo>
                  <a:lnTo>
                    <a:pt x="3788" y="300"/>
                  </a:lnTo>
                  <a:cubicBezTo>
                    <a:pt x="3785" y="303"/>
                    <a:pt x="3781" y="304"/>
                    <a:pt x="3776" y="304"/>
                  </a:cubicBezTo>
                  <a:lnTo>
                    <a:pt x="3744" y="304"/>
                  </a:lnTo>
                  <a:lnTo>
                    <a:pt x="3728" y="304"/>
                  </a:lnTo>
                  <a:lnTo>
                    <a:pt x="3712" y="304"/>
                  </a:lnTo>
                  <a:lnTo>
                    <a:pt x="3696" y="304"/>
                  </a:lnTo>
                  <a:lnTo>
                    <a:pt x="3708" y="300"/>
                  </a:lnTo>
                  <a:lnTo>
                    <a:pt x="3692" y="316"/>
                  </a:lnTo>
                  <a:cubicBezTo>
                    <a:pt x="3689" y="319"/>
                    <a:pt x="3685" y="320"/>
                    <a:pt x="3680" y="320"/>
                  </a:cubicBezTo>
                  <a:lnTo>
                    <a:pt x="3664" y="320"/>
                  </a:lnTo>
                  <a:lnTo>
                    <a:pt x="3648" y="320"/>
                  </a:lnTo>
                  <a:lnTo>
                    <a:pt x="3632" y="320"/>
                  </a:lnTo>
                  <a:lnTo>
                    <a:pt x="3616" y="320"/>
                  </a:lnTo>
                  <a:lnTo>
                    <a:pt x="3624" y="319"/>
                  </a:lnTo>
                  <a:lnTo>
                    <a:pt x="3592" y="335"/>
                  </a:lnTo>
                  <a:cubicBezTo>
                    <a:pt x="3589" y="336"/>
                    <a:pt x="3587" y="336"/>
                    <a:pt x="3584" y="336"/>
                  </a:cubicBezTo>
                  <a:lnTo>
                    <a:pt x="3568" y="336"/>
                  </a:lnTo>
                  <a:lnTo>
                    <a:pt x="3552" y="336"/>
                  </a:lnTo>
                  <a:lnTo>
                    <a:pt x="3564" y="332"/>
                  </a:lnTo>
                  <a:lnTo>
                    <a:pt x="3548" y="348"/>
                  </a:lnTo>
                  <a:cubicBezTo>
                    <a:pt x="3545" y="351"/>
                    <a:pt x="3541" y="352"/>
                    <a:pt x="3536" y="352"/>
                  </a:cubicBezTo>
                  <a:lnTo>
                    <a:pt x="3520" y="352"/>
                  </a:lnTo>
                  <a:lnTo>
                    <a:pt x="3504" y="352"/>
                  </a:lnTo>
                  <a:lnTo>
                    <a:pt x="3488" y="352"/>
                  </a:lnTo>
                  <a:lnTo>
                    <a:pt x="3500" y="348"/>
                  </a:lnTo>
                  <a:lnTo>
                    <a:pt x="3484" y="364"/>
                  </a:lnTo>
                  <a:cubicBezTo>
                    <a:pt x="3481" y="367"/>
                    <a:pt x="3477" y="368"/>
                    <a:pt x="3472" y="368"/>
                  </a:cubicBezTo>
                  <a:lnTo>
                    <a:pt x="3456" y="368"/>
                  </a:lnTo>
                  <a:lnTo>
                    <a:pt x="3424" y="368"/>
                  </a:lnTo>
                  <a:lnTo>
                    <a:pt x="3436" y="364"/>
                  </a:lnTo>
                  <a:lnTo>
                    <a:pt x="3420" y="380"/>
                  </a:lnTo>
                  <a:cubicBezTo>
                    <a:pt x="3417" y="383"/>
                    <a:pt x="3413" y="384"/>
                    <a:pt x="3408" y="384"/>
                  </a:cubicBezTo>
                  <a:lnTo>
                    <a:pt x="3392" y="384"/>
                  </a:lnTo>
                  <a:lnTo>
                    <a:pt x="3376" y="384"/>
                  </a:lnTo>
                  <a:lnTo>
                    <a:pt x="3388" y="380"/>
                  </a:lnTo>
                  <a:lnTo>
                    <a:pt x="3372" y="396"/>
                  </a:lnTo>
                  <a:lnTo>
                    <a:pt x="3356" y="412"/>
                  </a:lnTo>
                  <a:cubicBezTo>
                    <a:pt x="3353" y="415"/>
                    <a:pt x="3349" y="416"/>
                    <a:pt x="3344" y="416"/>
                  </a:cubicBezTo>
                  <a:lnTo>
                    <a:pt x="3328" y="416"/>
                  </a:lnTo>
                  <a:lnTo>
                    <a:pt x="3312" y="416"/>
                  </a:lnTo>
                  <a:lnTo>
                    <a:pt x="3324" y="412"/>
                  </a:lnTo>
                  <a:lnTo>
                    <a:pt x="3308" y="428"/>
                  </a:lnTo>
                  <a:cubicBezTo>
                    <a:pt x="3305" y="431"/>
                    <a:pt x="3301" y="432"/>
                    <a:pt x="3296" y="432"/>
                  </a:cubicBezTo>
                  <a:lnTo>
                    <a:pt x="3280" y="432"/>
                  </a:lnTo>
                  <a:lnTo>
                    <a:pt x="3288" y="431"/>
                  </a:lnTo>
                  <a:lnTo>
                    <a:pt x="3256" y="447"/>
                  </a:lnTo>
                  <a:cubicBezTo>
                    <a:pt x="3253" y="448"/>
                    <a:pt x="3251" y="448"/>
                    <a:pt x="3248" y="448"/>
                  </a:cubicBezTo>
                  <a:lnTo>
                    <a:pt x="3232" y="448"/>
                  </a:lnTo>
                  <a:lnTo>
                    <a:pt x="3244" y="444"/>
                  </a:lnTo>
                  <a:lnTo>
                    <a:pt x="3228" y="460"/>
                  </a:lnTo>
                  <a:cubicBezTo>
                    <a:pt x="3225" y="463"/>
                    <a:pt x="3221" y="464"/>
                    <a:pt x="3216" y="464"/>
                  </a:cubicBezTo>
                  <a:lnTo>
                    <a:pt x="3200" y="464"/>
                  </a:lnTo>
                  <a:lnTo>
                    <a:pt x="3212" y="460"/>
                  </a:lnTo>
                  <a:lnTo>
                    <a:pt x="3196" y="476"/>
                  </a:lnTo>
                  <a:cubicBezTo>
                    <a:pt x="3193" y="479"/>
                    <a:pt x="3189" y="480"/>
                    <a:pt x="3184" y="480"/>
                  </a:cubicBezTo>
                  <a:lnTo>
                    <a:pt x="3168" y="480"/>
                  </a:lnTo>
                  <a:lnTo>
                    <a:pt x="3180" y="476"/>
                  </a:lnTo>
                  <a:lnTo>
                    <a:pt x="3164" y="492"/>
                  </a:lnTo>
                  <a:cubicBezTo>
                    <a:pt x="3161" y="495"/>
                    <a:pt x="3157" y="496"/>
                    <a:pt x="3152" y="496"/>
                  </a:cubicBezTo>
                  <a:lnTo>
                    <a:pt x="3136" y="496"/>
                  </a:lnTo>
                  <a:lnTo>
                    <a:pt x="3120" y="496"/>
                  </a:lnTo>
                  <a:lnTo>
                    <a:pt x="3128" y="495"/>
                  </a:lnTo>
                  <a:lnTo>
                    <a:pt x="3096" y="511"/>
                  </a:lnTo>
                  <a:cubicBezTo>
                    <a:pt x="3093" y="512"/>
                    <a:pt x="3091" y="512"/>
                    <a:pt x="3088" y="512"/>
                  </a:cubicBezTo>
                  <a:lnTo>
                    <a:pt x="3072" y="512"/>
                  </a:lnTo>
                  <a:lnTo>
                    <a:pt x="3056" y="512"/>
                  </a:lnTo>
                  <a:lnTo>
                    <a:pt x="3040" y="512"/>
                  </a:lnTo>
                  <a:lnTo>
                    <a:pt x="3024" y="512"/>
                  </a:lnTo>
                  <a:lnTo>
                    <a:pt x="3008" y="512"/>
                  </a:lnTo>
                  <a:lnTo>
                    <a:pt x="2992" y="512"/>
                  </a:lnTo>
                  <a:lnTo>
                    <a:pt x="3004" y="508"/>
                  </a:lnTo>
                  <a:lnTo>
                    <a:pt x="2988" y="524"/>
                  </a:lnTo>
                  <a:cubicBezTo>
                    <a:pt x="2985" y="527"/>
                    <a:pt x="2981" y="528"/>
                    <a:pt x="2976" y="528"/>
                  </a:cubicBezTo>
                  <a:lnTo>
                    <a:pt x="2960" y="528"/>
                  </a:lnTo>
                  <a:lnTo>
                    <a:pt x="2968" y="527"/>
                  </a:lnTo>
                  <a:lnTo>
                    <a:pt x="2936" y="543"/>
                  </a:lnTo>
                  <a:cubicBezTo>
                    <a:pt x="2933" y="544"/>
                    <a:pt x="2931" y="544"/>
                    <a:pt x="2928" y="544"/>
                  </a:cubicBezTo>
                  <a:lnTo>
                    <a:pt x="2912" y="544"/>
                  </a:lnTo>
                  <a:lnTo>
                    <a:pt x="2924" y="540"/>
                  </a:lnTo>
                  <a:lnTo>
                    <a:pt x="2908" y="556"/>
                  </a:lnTo>
                  <a:cubicBezTo>
                    <a:pt x="2905" y="559"/>
                    <a:pt x="2901" y="560"/>
                    <a:pt x="2896" y="560"/>
                  </a:cubicBezTo>
                  <a:lnTo>
                    <a:pt x="2880" y="560"/>
                  </a:lnTo>
                  <a:lnTo>
                    <a:pt x="2892" y="556"/>
                  </a:lnTo>
                  <a:lnTo>
                    <a:pt x="2876" y="572"/>
                  </a:lnTo>
                  <a:cubicBezTo>
                    <a:pt x="2873" y="575"/>
                    <a:pt x="2869" y="576"/>
                    <a:pt x="2864" y="576"/>
                  </a:cubicBezTo>
                  <a:lnTo>
                    <a:pt x="2848" y="576"/>
                  </a:lnTo>
                  <a:lnTo>
                    <a:pt x="2860" y="572"/>
                  </a:lnTo>
                  <a:lnTo>
                    <a:pt x="2844" y="588"/>
                  </a:lnTo>
                  <a:lnTo>
                    <a:pt x="2828" y="604"/>
                  </a:lnTo>
                  <a:cubicBezTo>
                    <a:pt x="2825" y="607"/>
                    <a:pt x="2821" y="608"/>
                    <a:pt x="2816" y="608"/>
                  </a:cubicBezTo>
                  <a:lnTo>
                    <a:pt x="2800" y="608"/>
                  </a:lnTo>
                  <a:lnTo>
                    <a:pt x="2808" y="607"/>
                  </a:lnTo>
                  <a:lnTo>
                    <a:pt x="2776" y="623"/>
                  </a:lnTo>
                  <a:lnTo>
                    <a:pt x="2780" y="620"/>
                  </a:lnTo>
                  <a:lnTo>
                    <a:pt x="2764" y="636"/>
                  </a:lnTo>
                  <a:lnTo>
                    <a:pt x="2748" y="652"/>
                  </a:lnTo>
                  <a:lnTo>
                    <a:pt x="2732" y="668"/>
                  </a:lnTo>
                  <a:lnTo>
                    <a:pt x="2716" y="684"/>
                  </a:lnTo>
                  <a:lnTo>
                    <a:pt x="2700" y="700"/>
                  </a:lnTo>
                  <a:lnTo>
                    <a:pt x="2684" y="716"/>
                  </a:lnTo>
                  <a:cubicBezTo>
                    <a:pt x="2681" y="719"/>
                    <a:pt x="2677" y="720"/>
                    <a:pt x="2672" y="720"/>
                  </a:cubicBezTo>
                  <a:lnTo>
                    <a:pt x="2656" y="720"/>
                  </a:lnTo>
                  <a:lnTo>
                    <a:pt x="2668" y="716"/>
                  </a:lnTo>
                  <a:lnTo>
                    <a:pt x="2652" y="732"/>
                  </a:lnTo>
                  <a:cubicBezTo>
                    <a:pt x="2651" y="733"/>
                    <a:pt x="2649" y="734"/>
                    <a:pt x="2648" y="735"/>
                  </a:cubicBezTo>
                  <a:lnTo>
                    <a:pt x="2616" y="751"/>
                  </a:lnTo>
                  <a:lnTo>
                    <a:pt x="2620" y="748"/>
                  </a:lnTo>
                  <a:lnTo>
                    <a:pt x="2604" y="764"/>
                  </a:lnTo>
                  <a:cubicBezTo>
                    <a:pt x="2601" y="767"/>
                    <a:pt x="2597" y="768"/>
                    <a:pt x="2592" y="768"/>
                  </a:cubicBezTo>
                  <a:lnTo>
                    <a:pt x="2576" y="768"/>
                  </a:lnTo>
                  <a:lnTo>
                    <a:pt x="2588" y="764"/>
                  </a:lnTo>
                  <a:lnTo>
                    <a:pt x="2572" y="780"/>
                  </a:lnTo>
                  <a:lnTo>
                    <a:pt x="2575" y="776"/>
                  </a:lnTo>
                  <a:lnTo>
                    <a:pt x="2559" y="808"/>
                  </a:lnTo>
                  <a:lnTo>
                    <a:pt x="2543" y="840"/>
                  </a:lnTo>
                  <a:cubicBezTo>
                    <a:pt x="2542" y="841"/>
                    <a:pt x="2541" y="843"/>
                    <a:pt x="2540" y="844"/>
                  </a:cubicBezTo>
                  <a:lnTo>
                    <a:pt x="2524" y="860"/>
                  </a:lnTo>
                  <a:lnTo>
                    <a:pt x="2508" y="876"/>
                  </a:lnTo>
                  <a:lnTo>
                    <a:pt x="2492" y="892"/>
                  </a:lnTo>
                  <a:lnTo>
                    <a:pt x="2460" y="924"/>
                  </a:lnTo>
                  <a:lnTo>
                    <a:pt x="2444" y="940"/>
                  </a:lnTo>
                  <a:lnTo>
                    <a:pt x="2448" y="934"/>
                  </a:lnTo>
                  <a:lnTo>
                    <a:pt x="2432" y="982"/>
                  </a:lnTo>
                  <a:cubicBezTo>
                    <a:pt x="2431" y="982"/>
                    <a:pt x="2431" y="983"/>
                    <a:pt x="2431" y="984"/>
                  </a:cubicBezTo>
                  <a:lnTo>
                    <a:pt x="2415" y="1016"/>
                  </a:lnTo>
                  <a:lnTo>
                    <a:pt x="2399" y="1048"/>
                  </a:lnTo>
                  <a:lnTo>
                    <a:pt x="2400" y="1046"/>
                  </a:lnTo>
                  <a:lnTo>
                    <a:pt x="2384" y="1094"/>
                  </a:lnTo>
                  <a:cubicBezTo>
                    <a:pt x="2383" y="1094"/>
                    <a:pt x="2383" y="1095"/>
                    <a:pt x="2383" y="1096"/>
                  </a:cubicBezTo>
                  <a:lnTo>
                    <a:pt x="2367" y="1128"/>
                  </a:lnTo>
                  <a:lnTo>
                    <a:pt x="2368" y="1126"/>
                  </a:lnTo>
                  <a:lnTo>
                    <a:pt x="2352" y="1174"/>
                  </a:lnTo>
                  <a:lnTo>
                    <a:pt x="2336" y="1222"/>
                  </a:lnTo>
                  <a:cubicBezTo>
                    <a:pt x="2335" y="1223"/>
                    <a:pt x="2335" y="1224"/>
                    <a:pt x="2334" y="1225"/>
                  </a:cubicBezTo>
                  <a:lnTo>
                    <a:pt x="2303" y="1272"/>
                  </a:lnTo>
                  <a:lnTo>
                    <a:pt x="2287" y="1304"/>
                  </a:lnTo>
                  <a:lnTo>
                    <a:pt x="2288" y="1302"/>
                  </a:lnTo>
                  <a:lnTo>
                    <a:pt x="2272" y="1350"/>
                  </a:lnTo>
                  <a:lnTo>
                    <a:pt x="2256" y="1398"/>
                  </a:lnTo>
                  <a:lnTo>
                    <a:pt x="2240" y="1446"/>
                  </a:lnTo>
                  <a:cubicBezTo>
                    <a:pt x="2239" y="1446"/>
                    <a:pt x="2239" y="1447"/>
                    <a:pt x="2239" y="1448"/>
                  </a:cubicBezTo>
                  <a:lnTo>
                    <a:pt x="2223" y="1480"/>
                  </a:lnTo>
                  <a:lnTo>
                    <a:pt x="2224" y="1478"/>
                  </a:lnTo>
                  <a:lnTo>
                    <a:pt x="2208" y="1526"/>
                  </a:lnTo>
                  <a:lnTo>
                    <a:pt x="2192" y="1574"/>
                  </a:lnTo>
                  <a:lnTo>
                    <a:pt x="2176" y="1622"/>
                  </a:lnTo>
                  <a:lnTo>
                    <a:pt x="2160" y="1670"/>
                  </a:lnTo>
                  <a:cubicBezTo>
                    <a:pt x="2159" y="1672"/>
                    <a:pt x="2158" y="1674"/>
                    <a:pt x="2156" y="1676"/>
                  </a:cubicBezTo>
                  <a:lnTo>
                    <a:pt x="2124" y="1708"/>
                  </a:lnTo>
                  <a:lnTo>
                    <a:pt x="2128" y="1702"/>
                  </a:lnTo>
                  <a:lnTo>
                    <a:pt x="2112" y="1750"/>
                  </a:lnTo>
                  <a:lnTo>
                    <a:pt x="2096" y="1798"/>
                  </a:lnTo>
                  <a:lnTo>
                    <a:pt x="2080" y="1846"/>
                  </a:lnTo>
                  <a:lnTo>
                    <a:pt x="2064" y="1894"/>
                  </a:lnTo>
                  <a:cubicBezTo>
                    <a:pt x="2063" y="1894"/>
                    <a:pt x="2063" y="1895"/>
                    <a:pt x="2063" y="1896"/>
                  </a:cubicBezTo>
                  <a:lnTo>
                    <a:pt x="2047" y="1928"/>
                  </a:lnTo>
                  <a:lnTo>
                    <a:pt x="2048" y="1926"/>
                  </a:lnTo>
                  <a:lnTo>
                    <a:pt x="2032" y="1974"/>
                  </a:lnTo>
                  <a:lnTo>
                    <a:pt x="2016" y="2022"/>
                  </a:lnTo>
                  <a:lnTo>
                    <a:pt x="2000" y="2070"/>
                  </a:lnTo>
                  <a:cubicBezTo>
                    <a:pt x="1999" y="2070"/>
                    <a:pt x="1999" y="2071"/>
                    <a:pt x="1999" y="2072"/>
                  </a:cubicBezTo>
                  <a:lnTo>
                    <a:pt x="1967" y="2136"/>
                  </a:lnTo>
                  <a:lnTo>
                    <a:pt x="1968" y="2134"/>
                  </a:lnTo>
                  <a:lnTo>
                    <a:pt x="1952" y="2180"/>
                  </a:lnTo>
                  <a:lnTo>
                    <a:pt x="1936" y="2244"/>
                  </a:lnTo>
                  <a:lnTo>
                    <a:pt x="1920" y="2326"/>
                  </a:lnTo>
                  <a:lnTo>
                    <a:pt x="1904" y="2372"/>
                  </a:lnTo>
                  <a:lnTo>
                    <a:pt x="1888" y="2438"/>
                  </a:lnTo>
                  <a:lnTo>
                    <a:pt x="1872" y="2486"/>
                  </a:lnTo>
                  <a:cubicBezTo>
                    <a:pt x="1871" y="2486"/>
                    <a:pt x="1871" y="2487"/>
                    <a:pt x="1871" y="2488"/>
                  </a:cubicBezTo>
                  <a:lnTo>
                    <a:pt x="1855" y="2520"/>
                  </a:lnTo>
                  <a:lnTo>
                    <a:pt x="1839" y="2552"/>
                  </a:lnTo>
                  <a:cubicBezTo>
                    <a:pt x="1837" y="2555"/>
                    <a:pt x="1835" y="2557"/>
                    <a:pt x="1832" y="2559"/>
                  </a:cubicBezTo>
                  <a:lnTo>
                    <a:pt x="1800" y="2575"/>
                  </a:lnTo>
                  <a:cubicBezTo>
                    <a:pt x="1797" y="2576"/>
                    <a:pt x="1795" y="2576"/>
                    <a:pt x="1792" y="2576"/>
                  </a:cubicBezTo>
                  <a:lnTo>
                    <a:pt x="1776" y="2576"/>
                  </a:lnTo>
                  <a:cubicBezTo>
                    <a:pt x="1772" y="2576"/>
                    <a:pt x="1768" y="2575"/>
                    <a:pt x="1765" y="2572"/>
                  </a:cubicBezTo>
                  <a:lnTo>
                    <a:pt x="1749" y="2556"/>
                  </a:lnTo>
                  <a:lnTo>
                    <a:pt x="1772" y="2556"/>
                  </a:lnTo>
                  <a:lnTo>
                    <a:pt x="1756" y="2572"/>
                  </a:lnTo>
                  <a:lnTo>
                    <a:pt x="1760" y="2566"/>
                  </a:lnTo>
                  <a:lnTo>
                    <a:pt x="1744" y="2614"/>
                  </a:lnTo>
                  <a:cubicBezTo>
                    <a:pt x="1743" y="2614"/>
                    <a:pt x="1743" y="2615"/>
                    <a:pt x="1743" y="2616"/>
                  </a:cubicBezTo>
                  <a:lnTo>
                    <a:pt x="1727" y="2648"/>
                  </a:lnTo>
                  <a:lnTo>
                    <a:pt x="1728" y="2646"/>
                  </a:lnTo>
                  <a:lnTo>
                    <a:pt x="1712" y="2694"/>
                  </a:lnTo>
                  <a:cubicBezTo>
                    <a:pt x="1711" y="2694"/>
                    <a:pt x="1711" y="2695"/>
                    <a:pt x="1711" y="2696"/>
                  </a:cubicBezTo>
                  <a:lnTo>
                    <a:pt x="1695" y="2728"/>
                  </a:lnTo>
                  <a:lnTo>
                    <a:pt x="1678" y="2761"/>
                  </a:lnTo>
                  <a:lnTo>
                    <a:pt x="1647" y="2808"/>
                  </a:lnTo>
                  <a:lnTo>
                    <a:pt x="1631" y="2840"/>
                  </a:lnTo>
                  <a:lnTo>
                    <a:pt x="1615" y="2872"/>
                  </a:lnTo>
                  <a:lnTo>
                    <a:pt x="1599" y="2904"/>
                  </a:lnTo>
                  <a:lnTo>
                    <a:pt x="1600" y="2902"/>
                  </a:lnTo>
                  <a:lnTo>
                    <a:pt x="1584" y="2950"/>
                  </a:lnTo>
                  <a:cubicBezTo>
                    <a:pt x="1583" y="2950"/>
                    <a:pt x="1583" y="2951"/>
                    <a:pt x="1583" y="2952"/>
                  </a:cubicBezTo>
                  <a:lnTo>
                    <a:pt x="1567" y="2984"/>
                  </a:lnTo>
                  <a:lnTo>
                    <a:pt x="1551" y="3016"/>
                  </a:lnTo>
                  <a:lnTo>
                    <a:pt x="1552" y="3014"/>
                  </a:lnTo>
                  <a:lnTo>
                    <a:pt x="1536" y="3062"/>
                  </a:lnTo>
                  <a:cubicBezTo>
                    <a:pt x="1535" y="3062"/>
                    <a:pt x="1535" y="3063"/>
                    <a:pt x="1535" y="3064"/>
                  </a:cubicBezTo>
                  <a:lnTo>
                    <a:pt x="1518" y="3097"/>
                  </a:lnTo>
                  <a:lnTo>
                    <a:pt x="1486" y="3145"/>
                  </a:lnTo>
                  <a:lnTo>
                    <a:pt x="1488" y="3142"/>
                  </a:lnTo>
                  <a:lnTo>
                    <a:pt x="1472" y="3190"/>
                  </a:lnTo>
                  <a:cubicBezTo>
                    <a:pt x="1469" y="3196"/>
                    <a:pt x="1463" y="3200"/>
                    <a:pt x="1456" y="3200"/>
                  </a:cubicBezTo>
                  <a:lnTo>
                    <a:pt x="1440" y="3200"/>
                  </a:lnTo>
                  <a:lnTo>
                    <a:pt x="1456" y="3190"/>
                  </a:lnTo>
                  <a:lnTo>
                    <a:pt x="1440" y="3238"/>
                  </a:lnTo>
                  <a:lnTo>
                    <a:pt x="1424" y="3286"/>
                  </a:lnTo>
                  <a:cubicBezTo>
                    <a:pt x="1421" y="3292"/>
                    <a:pt x="1415" y="3296"/>
                    <a:pt x="1408" y="3296"/>
                  </a:cubicBezTo>
                  <a:lnTo>
                    <a:pt x="1392" y="3296"/>
                  </a:lnTo>
                  <a:lnTo>
                    <a:pt x="1408" y="3284"/>
                  </a:lnTo>
                  <a:lnTo>
                    <a:pt x="1392" y="3348"/>
                  </a:lnTo>
                  <a:cubicBezTo>
                    <a:pt x="1390" y="3355"/>
                    <a:pt x="1384" y="3360"/>
                    <a:pt x="1376" y="3360"/>
                  </a:cubicBezTo>
                  <a:lnTo>
                    <a:pt x="1360" y="3360"/>
                  </a:lnTo>
                  <a:lnTo>
                    <a:pt x="1376" y="3350"/>
                  </a:lnTo>
                  <a:lnTo>
                    <a:pt x="1360" y="3398"/>
                  </a:lnTo>
                  <a:cubicBezTo>
                    <a:pt x="1357" y="3404"/>
                    <a:pt x="1351" y="3408"/>
                    <a:pt x="1344" y="3408"/>
                  </a:cubicBezTo>
                  <a:lnTo>
                    <a:pt x="1312" y="3408"/>
                  </a:lnTo>
                  <a:lnTo>
                    <a:pt x="1328" y="3396"/>
                  </a:lnTo>
                  <a:lnTo>
                    <a:pt x="1312" y="3460"/>
                  </a:lnTo>
                  <a:cubicBezTo>
                    <a:pt x="1310" y="3467"/>
                    <a:pt x="1304" y="3472"/>
                    <a:pt x="1296" y="3472"/>
                  </a:cubicBezTo>
                  <a:lnTo>
                    <a:pt x="1280" y="3472"/>
                  </a:lnTo>
                  <a:lnTo>
                    <a:pt x="1296" y="3460"/>
                  </a:lnTo>
                  <a:lnTo>
                    <a:pt x="1280" y="3524"/>
                  </a:lnTo>
                  <a:cubicBezTo>
                    <a:pt x="1278" y="3531"/>
                    <a:pt x="1272" y="3536"/>
                    <a:pt x="1264" y="3536"/>
                  </a:cubicBezTo>
                  <a:lnTo>
                    <a:pt x="1248" y="3536"/>
                  </a:lnTo>
                  <a:lnTo>
                    <a:pt x="1232" y="3536"/>
                  </a:lnTo>
                  <a:lnTo>
                    <a:pt x="1248" y="3524"/>
                  </a:lnTo>
                  <a:lnTo>
                    <a:pt x="1232" y="3604"/>
                  </a:lnTo>
                  <a:cubicBezTo>
                    <a:pt x="1231" y="3611"/>
                    <a:pt x="1224" y="3616"/>
                    <a:pt x="1216" y="3616"/>
                  </a:cubicBezTo>
                  <a:lnTo>
                    <a:pt x="1200" y="3616"/>
                  </a:lnTo>
                  <a:lnTo>
                    <a:pt x="1216" y="3604"/>
                  </a:lnTo>
                  <a:lnTo>
                    <a:pt x="1200" y="3668"/>
                  </a:lnTo>
                  <a:cubicBezTo>
                    <a:pt x="1198" y="3675"/>
                    <a:pt x="1192" y="3680"/>
                    <a:pt x="1184" y="3680"/>
                  </a:cubicBezTo>
                  <a:lnTo>
                    <a:pt x="1152" y="3680"/>
                  </a:lnTo>
                  <a:lnTo>
                    <a:pt x="1136" y="3680"/>
                  </a:lnTo>
                  <a:lnTo>
                    <a:pt x="1120" y="3680"/>
                  </a:lnTo>
                  <a:lnTo>
                    <a:pt x="1136" y="3667"/>
                  </a:lnTo>
                  <a:lnTo>
                    <a:pt x="1120" y="3763"/>
                  </a:lnTo>
                  <a:cubicBezTo>
                    <a:pt x="1119" y="3771"/>
                    <a:pt x="1112" y="3776"/>
                    <a:pt x="1104" y="3776"/>
                  </a:cubicBezTo>
                  <a:lnTo>
                    <a:pt x="1088" y="3776"/>
                  </a:lnTo>
                  <a:lnTo>
                    <a:pt x="1072" y="3776"/>
                  </a:lnTo>
                  <a:lnTo>
                    <a:pt x="1088" y="3763"/>
                  </a:lnTo>
                  <a:lnTo>
                    <a:pt x="1072" y="3859"/>
                  </a:lnTo>
                  <a:cubicBezTo>
                    <a:pt x="1071" y="3867"/>
                    <a:pt x="1064" y="3872"/>
                    <a:pt x="1056" y="3872"/>
                  </a:cubicBezTo>
                  <a:lnTo>
                    <a:pt x="1040" y="3872"/>
                  </a:lnTo>
                  <a:lnTo>
                    <a:pt x="1024" y="3872"/>
                  </a:lnTo>
                  <a:lnTo>
                    <a:pt x="1008" y="3872"/>
                  </a:lnTo>
                  <a:lnTo>
                    <a:pt x="976" y="3872"/>
                  </a:lnTo>
                  <a:lnTo>
                    <a:pt x="992" y="3859"/>
                  </a:lnTo>
                  <a:lnTo>
                    <a:pt x="976" y="3955"/>
                  </a:lnTo>
                  <a:cubicBezTo>
                    <a:pt x="975" y="3963"/>
                    <a:pt x="968" y="3968"/>
                    <a:pt x="960" y="3968"/>
                  </a:cubicBezTo>
                  <a:cubicBezTo>
                    <a:pt x="953" y="3968"/>
                    <a:pt x="946" y="3963"/>
                    <a:pt x="945" y="3955"/>
                  </a:cubicBezTo>
                  <a:lnTo>
                    <a:pt x="929" y="3859"/>
                  </a:lnTo>
                  <a:lnTo>
                    <a:pt x="960" y="3859"/>
                  </a:lnTo>
                  <a:lnTo>
                    <a:pt x="944" y="3955"/>
                  </a:lnTo>
                  <a:cubicBezTo>
                    <a:pt x="943" y="3963"/>
                    <a:pt x="936" y="3968"/>
                    <a:pt x="928" y="3968"/>
                  </a:cubicBezTo>
                  <a:lnTo>
                    <a:pt x="912" y="3968"/>
                  </a:lnTo>
                  <a:lnTo>
                    <a:pt x="896" y="3968"/>
                  </a:lnTo>
                  <a:lnTo>
                    <a:pt x="880" y="3968"/>
                  </a:lnTo>
                  <a:lnTo>
                    <a:pt x="864" y="3968"/>
                  </a:lnTo>
                  <a:lnTo>
                    <a:pt x="848" y="3968"/>
                  </a:lnTo>
                  <a:lnTo>
                    <a:pt x="864" y="3956"/>
                  </a:lnTo>
                  <a:lnTo>
                    <a:pt x="832" y="4084"/>
                  </a:lnTo>
                  <a:cubicBezTo>
                    <a:pt x="830" y="4091"/>
                    <a:pt x="824" y="4096"/>
                    <a:pt x="816" y="4096"/>
                  </a:cubicBezTo>
                  <a:lnTo>
                    <a:pt x="800" y="4096"/>
                  </a:lnTo>
                  <a:lnTo>
                    <a:pt x="784" y="4096"/>
                  </a:lnTo>
                  <a:lnTo>
                    <a:pt x="768" y="4096"/>
                  </a:lnTo>
                  <a:lnTo>
                    <a:pt x="752" y="4096"/>
                  </a:lnTo>
                  <a:lnTo>
                    <a:pt x="736" y="4096"/>
                  </a:lnTo>
                  <a:lnTo>
                    <a:pt x="720" y="4096"/>
                  </a:lnTo>
                  <a:lnTo>
                    <a:pt x="736" y="4082"/>
                  </a:lnTo>
                  <a:lnTo>
                    <a:pt x="720" y="4210"/>
                  </a:lnTo>
                  <a:cubicBezTo>
                    <a:pt x="719" y="4218"/>
                    <a:pt x="713" y="4224"/>
                    <a:pt x="704" y="4224"/>
                  </a:cubicBezTo>
                  <a:lnTo>
                    <a:pt x="688" y="4224"/>
                  </a:lnTo>
                  <a:lnTo>
                    <a:pt x="656" y="4224"/>
                  </a:lnTo>
                  <a:lnTo>
                    <a:pt x="640" y="4224"/>
                  </a:lnTo>
                  <a:lnTo>
                    <a:pt x="624" y="4224"/>
                  </a:lnTo>
                  <a:lnTo>
                    <a:pt x="608" y="4224"/>
                  </a:lnTo>
                  <a:lnTo>
                    <a:pt x="592" y="4224"/>
                  </a:lnTo>
                  <a:lnTo>
                    <a:pt x="576" y="4224"/>
                  </a:lnTo>
                  <a:lnTo>
                    <a:pt x="560" y="4224"/>
                  </a:lnTo>
                  <a:lnTo>
                    <a:pt x="544" y="4224"/>
                  </a:lnTo>
                  <a:lnTo>
                    <a:pt x="560" y="4210"/>
                  </a:lnTo>
                  <a:lnTo>
                    <a:pt x="544" y="4386"/>
                  </a:lnTo>
                  <a:cubicBezTo>
                    <a:pt x="544" y="4394"/>
                    <a:pt x="537" y="4400"/>
                    <a:pt x="528" y="4400"/>
                  </a:cubicBezTo>
                  <a:lnTo>
                    <a:pt x="496" y="4400"/>
                  </a:lnTo>
                  <a:lnTo>
                    <a:pt x="480" y="4400"/>
                  </a:lnTo>
                  <a:lnTo>
                    <a:pt x="464" y="4400"/>
                  </a:lnTo>
                  <a:lnTo>
                    <a:pt x="448" y="4400"/>
                  </a:lnTo>
                  <a:cubicBezTo>
                    <a:pt x="440" y="4400"/>
                    <a:pt x="433" y="4394"/>
                    <a:pt x="433" y="4386"/>
                  </a:cubicBezTo>
                  <a:lnTo>
                    <a:pt x="417" y="4210"/>
                  </a:lnTo>
                  <a:lnTo>
                    <a:pt x="448" y="4210"/>
                  </a:lnTo>
                  <a:lnTo>
                    <a:pt x="432" y="4386"/>
                  </a:lnTo>
                  <a:cubicBezTo>
                    <a:pt x="432" y="4394"/>
                    <a:pt x="425" y="4400"/>
                    <a:pt x="416" y="4400"/>
                  </a:cubicBezTo>
                  <a:lnTo>
                    <a:pt x="400" y="4400"/>
                  </a:lnTo>
                  <a:lnTo>
                    <a:pt x="384" y="4400"/>
                  </a:lnTo>
                  <a:lnTo>
                    <a:pt x="368" y="4400"/>
                  </a:lnTo>
                  <a:lnTo>
                    <a:pt x="336" y="4400"/>
                  </a:lnTo>
                  <a:lnTo>
                    <a:pt x="320" y="4400"/>
                  </a:lnTo>
                  <a:lnTo>
                    <a:pt x="304" y="4400"/>
                  </a:lnTo>
                  <a:lnTo>
                    <a:pt x="320" y="4386"/>
                  </a:lnTo>
                  <a:lnTo>
                    <a:pt x="304" y="4578"/>
                  </a:lnTo>
                  <a:cubicBezTo>
                    <a:pt x="304" y="4586"/>
                    <a:pt x="297" y="4592"/>
                    <a:pt x="288" y="4592"/>
                  </a:cubicBezTo>
                  <a:lnTo>
                    <a:pt x="272" y="4592"/>
                  </a:lnTo>
                  <a:lnTo>
                    <a:pt x="256" y="4592"/>
                  </a:lnTo>
                  <a:lnTo>
                    <a:pt x="240" y="4592"/>
                  </a:lnTo>
                  <a:lnTo>
                    <a:pt x="224" y="4592"/>
                  </a:lnTo>
                  <a:lnTo>
                    <a:pt x="208" y="4592"/>
                  </a:lnTo>
                  <a:lnTo>
                    <a:pt x="176" y="4592"/>
                  </a:lnTo>
                  <a:lnTo>
                    <a:pt x="160" y="4592"/>
                  </a:lnTo>
                  <a:lnTo>
                    <a:pt x="144" y="4592"/>
                  </a:lnTo>
                  <a:lnTo>
                    <a:pt x="128" y="4592"/>
                  </a:lnTo>
                  <a:lnTo>
                    <a:pt x="112" y="4592"/>
                  </a:lnTo>
                  <a:lnTo>
                    <a:pt x="96" y="4592"/>
                  </a:lnTo>
                  <a:lnTo>
                    <a:pt x="80" y="4592"/>
                  </a:lnTo>
                  <a:lnTo>
                    <a:pt x="64" y="4592"/>
                  </a:lnTo>
                  <a:lnTo>
                    <a:pt x="48" y="4592"/>
                  </a:lnTo>
                  <a:lnTo>
                    <a:pt x="16" y="4592"/>
                  </a:lnTo>
                  <a:cubicBezTo>
                    <a:pt x="8" y="4592"/>
                    <a:pt x="0" y="4585"/>
                    <a:pt x="0" y="4576"/>
                  </a:cubicBezTo>
                  <a:cubicBezTo>
                    <a:pt x="0" y="4568"/>
                    <a:pt x="8" y="4560"/>
                    <a:pt x="16" y="4560"/>
                  </a:cubicBezTo>
                  <a:close/>
                </a:path>
              </a:pathLst>
            </a:custGeom>
            <a:solidFill>
              <a:srgbClr val="984807"/>
            </a:solidFill>
            <a:ln w="5" cap="flat">
              <a:solidFill>
                <a:srgbClr val="98480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1119188" y="1156370"/>
              <a:ext cx="2566987" cy="2190750"/>
            </a:xfrm>
            <a:custGeom>
              <a:avLst/>
              <a:gdLst>
                <a:gd name="T0" fmla="*/ 51684627 w 5344"/>
                <a:gd name="T1" fmla="*/ 1000794945 h 4560"/>
                <a:gd name="T2" fmla="*/ 95985807 w 5344"/>
                <a:gd name="T3" fmla="*/ 1000794945 h 4560"/>
                <a:gd name="T4" fmla="*/ 143978965 w 5344"/>
                <a:gd name="T5" fmla="*/ 960172404 h 4560"/>
                <a:gd name="T6" fmla="*/ 195663577 w 5344"/>
                <a:gd name="T7" fmla="*/ 930628520 h 4560"/>
                <a:gd name="T8" fmla="*/ 236273258 w 5344"/>
                <a:gd name="T9" fmla="*/ 878926842 h 4560"/>
                <a:gd name="T10" fmla="*/ 269730119 w 5344"/>
                <a:gd name="T11" fmla="*/ 837612005 h 4560"/>
                <a:gd name="T12" fmla="*/ 299494957 w 5344"/>
                <a:gd name="T13" fmla="*/ 788679991 h 4560"/>
                <a:gd name="T14" fmla="*/ 332490143 w 5344"/>
                <a:gd name="T15" fmla="*/ 726361348 h 4560"/>
                <a:gd name="T16" fmla="*/ 365715896 w 5344"/>
                <a:gd name="T17" fmla="*/ 659887488 h 4560"/>
                <a:gd name="T18" fmla="*/ 398941649 w 5344"/>
                <a:gd name="T19" fmla="*/ 589721542 h 4560"/>
                <a:gd name="T20" fmla="*/ 435859366 w 5344"/>
                <a:gd name="T21" fmla="*/ 538481555 h 4560"/>
                <a:gd name="T22" fmla="*/ 473008132 w 5344"/>
                <a:gd name="T23" fmla="*/ 423076042 h 4560"/>
                <a:gd name="T24" fmla="*/ 513386885 w 5344"/>
                <a:gd name="T25" fmla="*/ 320134377 h 4560"/>
                <a:gd name="T26" fmla="*/ 546612638 w 5344"/>
                <a:gd name="T27" fmla="*/ 242581800 h 4560"/>
                <a:gd name="T28" fmla="*/ 583760923 w 5344"/>
                <a:gd name="T29" fmla="*/ 179339775 h 4560"/>
                <a:gd name="T30" fmla="*/ 620217505 w 5344"/>
                <a:gd name="T31" fmla="*/ 151412048 h 4560"/>
                <a:gd name="T32" fmla="*/ 658288541 w 5344"/>
                <a:gd name="T33" fmla="*/ 119329074 h 4560"/>
                <a:gd name="T34" fmla="*/ 690360976 w 5344"/>
                <a:gd name="T35" fmla="*/ 107095951 h 4560"/>
                <a:gd name="T36" fmla="*/ 730970176 w 5344"/>
                <a:gd name="T37" fmla="*/ 99710340 h 4560"/>
                <a:gd name="T38" fmla="*/ 764196410 w 5344"/>
                <a:gd name="T39" fmla="*/ 88631203 h 4560"/>
                <a:gd name="T40" fmla="*/ 797422163 w 5344"/>
                <a:gd name="T41" fmla="*/ 77552547 h 4560"/>
                <a:gd name="T42" fmla="*/ 832724466 w 5344"/>
                <a:gd name="T43" fmla="*/ 66935101 h 4560"/>
                <a:gd name="T44" fmla="*/ 872410916 w 5344"/>
                <a:gd name="T45" fmla="*/ 60241771 h 4560"/>
                <a:gd name="T46" fmla="*/ 913020597 w 5344"/>
                <a:gd name="T47" fmla="*/ 52855680 h 4560"/>
                <a:gd name="T48" fmla="*/ 953630278 w 5344"/>
                <a:gd name="T49" fmla="*/ 45469588 h 4560"/>
                <a:gd name="T50" fmla="*/ 993086161 w 5344"/>
                <a:gd name="T51" fmla="*/ 36929510 h 4560"/>
                <a:gd name="T52" fmla="*/ 1033695602 w 5344"/>
                <a:gd name="T53" fmla="*/ 29543892 h 4560"/>
                <a:gd name="T54" fmla="*/ 1074305283 w 5344"/>
                <a:gd name="T55" fmla="*/ 22157801 h 4560"/>
                <a:gd name="T56" fmla="*/ 1114914003 w 5344"/>
                <a:gd name="T57" fmla="*/ 14771706 h 4560"/>
                <a:gd name="T58" fmla="*/ 1155523684 w 5344"/>
                <a:gd name="T59" fmla="*/ 7386093 h 4560"/>
                <a:gd name="T60" fmla="*/ 1207208296 w 5344"/>
                <a:gd name="T61" fmla="*/ 3693047 h 4560"/>
                <a:gd name="T62" fmla="*/ 1214592224 w 5344"/>
                <a:gd name="T63" fmla="*/ 7386093 h 4560"/>
                <a:gd name="T64" fmla="*/ 1173982543 w 5344"/>
                <a:gd name="T65" fmla="*/ 14771706 h 4560"/>
                <a:gd name="T66" fmla="*/ 1133372862 w 5344"/>
                <a:gd name="T67" fmla="*/ 22157801 h 4560"/>
                <a:gd name="T68" fmla="*/ 1088148946 w 5344"/>
                <a:gd name="T69" fmla="*/ 28620511 h 4560"/>
                <a:gd name="T70" fmla="*/ 1047539265 w 5344"/>
                <a:gd name="T71" fmla="*/ 36006609 h 4560"/>
                <a:gd name="T72" fmla="*/ 1006930305 w 5344"/>
                <a:gd name="T73" fmla="*/ 43392220 h 4560"/>
                <a:gd name="T74" fmla="*/ 967243855 w 5344"/>
                <a:gd name="T75" fmla="*/ 51701693 h 4560"/>
                <a:gd name="T76" fmla="*/ 926634174 w 5344"/>
                <a:gd name="T77" fmla="*/ 59087304 h 4560"/>
                <a:gd name="T78" fmla="*/ 886024493 w 5344"/>
                <a:gd name="T79" fmla="*/ 66473410 h 4560"/>
                <a:gd name="T80" fmla="*/ 845415292 w 5344"/>
                <a:gd name="T81" fmla="*/ 73859501 h 4560"/>
                <a:gd name="T82" fmla="*/ 804805611 w 5344"/>
                <a:gd name="T83" fmla="*/ 81245592 h 4560"/>
                <a:gd name="T84" fmla="*/ 771579857 w 5344"/>
                <a:gd name="T85" fmla="*/ 92324249 h 4560"/>
                <a:gd name="T86" fmla="*/ 744814320 w 5344"/>
                <a:gd name="T87" fmla="*/ 102480004 h 4560"/>
                <a:gd name="T88" fmla="*/ 704205120 w 5344"/>
                <a:gd name="T89" fmla="*/ 109866095 h 4560"/>
                <a:gd name="T90" fmla="*/ 670978886 w 5344"/>
                <a:gd name="T91" fmla="*/ 120944752 h 4560"/>
                <a:gd name="T92" fmla="*/ 634061649 w 5344"/>
                <a:gd name="T93" fmla="*/ 146795621 h 4560"/>
                <a:gd name="T94" fmla="*/ 597836115 w 5344"/>
                <a:gd name="T95" fmla="*/ 171723078 h 4560"/>
                <a:gd name="T96" fmla="*/ 561148965 w 5344"/>
                <a:gd name="T97" fmla="*/ 226656111 h 4560"/>
                <a:gd name="T98" fmla="*/ 527923212 w 5344"/>
                <a:gd name="T99" fmla="*/ 304208688 h 4560"/>
                <a:gd name="T100" fmla="*/ 491005375 w 5344"/>
                <a:gd name="T101" fmla="*/ 396532907 h 4560"/>
                <a:gd name="T102" fmla="*/ 453626042 w 5344"/>
                <a:gd name="T103" fmla="*/ 500628558 h 4560"/>
                <a:gd name="T104" fmla="*/ 413477976 w 5344"/>
                <a:gd name="T105" fmla="*/ 573795373 h 4560"/>
                <a:gd name="T106" fmla="*/ 387405103 w 5344"/>
                <a:gd name="T107" fmla="*/ 633344353 h 4560"/>
                <a:gd name="T108" fmla="*/ 350717953 w 5344"/>
                <a:gd name="T109" fmla="*/ 717821270 h 4560"/>
                <a:gd name="T110" fmla="*/ 317492200 w 5344"/>
                <a:gd name="T111" fmla="*/ 776908559 h 4560"/>
                <a:gd name="T112" fmla="*/ 284266447 w 5344"/>
                <a:gd name="T113" fmla="*/ 827225164 h 4560"/>
                <a:gd name="T114" fmla="*/ 251040153 w 5344"/>
                <a:gd name="T115" fmla="*/ 861154390 h 4560"/>
                <a:gd name="T116" fmla="*/ 203047505 w 5344"/>
                <a:gd name="T117" fmla="*/ 908470727 h 4560"/>
                <a:gd name="T118" fmla="*/ 162437824 w 5344"/>
                <a:gd name="T119" fmla="*/ 967558496 h 4560"/>
                <a:gd name="T120" fmla="*/ 110753182 w 5344"/>
                <a:gd name="T121" fmla="*/ 1008181277 h 4560"/>
                <a:gd name="T122" fmla="*/ 62760038 w 5344"/>
                <a:gd name="T123" fmla="*/ 1004949682 h 4560"/>
                <a:gd name="T124" fmla="*/ 18458866 w 5344"/>
                <a:gd name="T125" fmla="*/ 1052496864 h 45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44"/>
                <a:gd name="T190" fmla="*/ 0 h 4560"/>
                <a:gd name="T191" fmla="*/ 5344 w 5344"/>
                <a:gd name="T192" fmla="*/ 4560 h 45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44" h="4560">
                  <a:moveTo>
                    <a:pt x="16" y="4528"/>
                  </a:moveTo>
                  <a:lnTo>
                    <a:pt x="48" y="4528"/>
                  </a:lnTo>
                  <a:lnTo>
                    <a:pt x="64" y="4528"/>
                  </a:lnTo>
                  <a:lnTo>
                    <a:pt x="80" y="4528"/>
                  </a:lnTo>
                  <a:lnTo>
                    <a:pt x="96" y="4528"/>
                  </a:lnTo>
                  <a:lnTo>
                    <a:pt x="112" y="4528"/>
                  </a:lnTo>
                  <a:lnTo>
                    <a:pt x="128" y="4528"/>
                  </a:lnTo>
                  <a:lnTo>
                    <a:pt x="144" y="4528"/>
                  </a:lnTo>
                  <a:lnTo>
                    <a:pt x="160" y="4528"/>
                  </a:lnTo>
                  <a:lnTo>
                    <a:pt x="176" y="4528"/>
                  </a:lnTo>
                  <a:lnTo>
                    <a:pt x="208" y="4528"/>
                  </a:lnTo>
                  <a:lnTo>
                    <a:pt x="193" y="4543"/>
                  </a:lnTo>
                  <a:lnTo>
                    <a:pt x="209" y="4351"/>
                  </a:lnTo>
                  <a:cubicBezTo>
                    <a:pt x="209" y="4343"/>
                    <a:pt x="216" y="4336"/>
                    <a:pt x="224" y="4336"/>
                  </a:cubicBezTo>
                  <a:cubicBezTo>
                    <a:pt x="233" y="4336"/>
                    <a:pt x="240" y="4343"/>
                    <a:pt x="240" y="4351"/>
                  </a:cubicBezTo>
                  <a:lnTo>
                    <a:pt x="256" y="4543"/>
                  </a:lnTo>
                  <a:lnTo>
                    <a:pt x="225" y="4543"/>
                  </a:lnTo>
                  <a:lnTo>
                    <a:pt x="241" y="4351"/>
                  </a:lnTo>
                  <a:cubicBezTo>
                    <a:pt x="241" y="4343"/>
                    <a:pt x="248" y="4336"/>
                    <a:pt x="256" y="4336"/>
                  </a:cubicBezTo>
                  <a:lnTo>
                    <a:pt x="272" y="4336"/>
                  </a:lnTo>
                  <a:lnTo>
                    <a:pt x="288" y="4336"/>
                  </a:lnTo>
                  <a:lnTo>
                    <a:pt x="304" y="4336"/>
                  </a:lnTo>
                  <a:lnTo>
                    <a:pt x="320" y="4336"/>
                  </a:lnTo>
                  <a:lnTo>
                    <a:pt x="336" y="4336"/>
                  </a:lnTo>
                  <a:lnTo>
                    <a:pt x="368" y="4336"/>
                  </a:lnTo>
                  <a:lnTo>
                    <a:pt x="384" y="4336"/>
                  </a:lnTo>
                  <a:lnTo>
                    <a:pt x="400" y="4336"/>
                  </a:lnTo>
                  <a:lnTo>
                    <a:pt x="416" y="4336"/>
                  </a:lnTo>
                  <a:lnTo>
                    <a:pt x="432" y="4336"/>
                  </a:lnTo>
                  <a:lnTo>
                    <a:pt x="448" y="4336"/>
                  </a:lnTo>
                  <a:lnTo>
                    <a:pt x="464" y="4336"/>
                  </a:lnTo>
                  <a:lnTo>
                    <a:pt x="480" y="4336"/>
                  </a:lnTo>
                  <a:lnTo>
                    <a:pt x="496" y="4336"/>
                  </a:lnTo>
                  <a:lnTo>
                    <a:pt x="481" y="4350"/>
                  </a:lnTo>
                  <a:lnTo>
                    <a:pt x="513" y="4174"/>
                  </a:lnTo>
                  <a:cubicBezTo>
                    <a:pt x="514" y="4166"/>
                    <a:pt x="521" y="4160"/>
                    <a:pt x="528" y="4160"/>
                  </a:cubicBezTo>
                  <a:lnTo>
                    <a:pt x="544" y="4160"/>
                  </a:lnTo>
                  <a:lnTo>
                    <a:pt x="560" y="4160"/>
                  </a:lnTo>
                  <a:lnTo>
                    <a:pt x="576" y="4160"/>
                  </a:lnTo>
                  <a:lnTo>
                    <a:pt x="592" y="4160"/>
                  </a:lnTo>
                  <a:lnTo>
                    <a:pt x="608" y="4160"/>
                  </a:lnTo>
                  <a:lnTo>
                    <a:pt x="624" y="4160"/>
                  </a:lnTo>
                  <a:lnTo>
                    <a:pt x="640" y="4160"/>
                  </a:lnTo>
                  <a:lnTo>
                    <a:pt x="656" y="4160"/>
                  </a:lnTo>
                  <a:lnTo>
                    <a:pt x="688" y="4160"/>
                  </a:lnTo>
                  <a:lnTo>
                    <a:pt x="704" y="4160"/>
                  </a:lnTo>
                  <a:lnTo>
                    <a:pt x="720" y="4160"/>
                  </a:lnTo>
                  <a:lnTo>
                    <a:pt x="736" y="4160"/>
                  </a:lnTo>
                  <a:lnTo>
                    <a:pt x="721" y="4174"/>
                  </a:lnTo>
                  <a:lnTo>
                    <a:pt x="737" y="4046"/>
                  </a:lnTo>
                  <a:cubicBezTo>
                    <a:pt x="738" y="4038"/>
                    <a:pt x="744" y="4032"/>
                    <a:pt x="752" y="4032"/>
                  </a:cubicBezTo>
                  <a:lnTo>
                    <a:pt x="768" y="4032"/>
                  </a:lnTo>
                  <a:lnTo>
                    <a:pt x="784" y="4032"/>
                  </a:lnTo>
                  <a:lnTo>
                    <a:pt x="800" y="4032"/>
                  </a:lnTo>
                  <a:lnTo>
                    <a:pt x="816" y="4032"/>
                  </a:lnTo>
                  <a:lnTo>
                    <a:pt x="848" y="4032"/>
                  </a:lnTo>
                  <a:lnTo>
                    <a:pt x="864" y="4032"/>
                  </a:lnTo>
                  <a:lnTo>
                    <a:pt x="849" y="4046"/>
                  </a:lnTo>
                  <a:lnTo>
                    <a:pt x="865" y="3918"/>
                  </a:lnTo>
                  <a:cubicBezTo>
                    <a:pt x="866" y="3910"/>
                    <a:pt x="872" y="3904"/>
                    <a:pt x="880" y="3904"/>
                  </a:cubicBezTo>
                  <a:lnTo>
                    <a:pt x="896" y="3904"/>
                  </a:lnTo>
                  <a:lnTo>
                    <a:pt x="912" y="3904"/>
                  </a:lnTo>
                  <a:lnTo>
                    <a:pt x="928" y="3904"/>
                  </a:lnTo>
                  <a:lnTo>
                    <a:pt x="944" y="3904"/>
                  </a:lnTo>
                  <a:lnTo>
                    <a:pt x="960" y="3904"/>
                  </a:lnTo>
                  <a:lnTo>
                    <a:pt x="945" y="3918"/>
                  </a:lnTo>
                  <a:lnTo>
                    <a:pt x="961" y="3822"/>
                  </a:lnTo>
                  <a:cubicBezTo>
                    <a:pt x="962" y="3814"/>
                    <a:pt x="969" y="3808"/>
                    <a:pt x="976" y="3808"/>
                  </a:cubicBezTo>
                  <a:lnTo>
                    <a:pt x="1008" y="3808"/>
                  </a:lnTo>
                  <a:lnTo>
                    <a:pt x="1024" y="3808"/>
                  </a:lnTo>
                  <a:lnTo>
                    <a:pt x="1040" y="3808"/>
                  </a:lnTo>
                  <a:lnTo>
                    <a:pt x="1056" y="3808"/>
                  </a:lnTo>
                  <a:lnTo>
                    <a:pt x="1041" y="3822"/>
                  </a:lnTo>
                  <a:lnTo>
                    <a:pt x="1057" y="3726"/>
                  </a:lnTo>
                  <a:cubicBezTo>
                    <a:pt x="1058" y="3718"/>
                    <a:pt x="1065" y="3712"/>
                    <a:pt x="1072" y="3712"/>
                  </a:cubicBezTo>
                  <a:lnTo>
                    <a:pt x="1088" y="3712"/>
                  </a:lnTo>
                  <a:lnTo>
                    <a:pt x="1104" y="3712"/>
                  </a:lnTo>
                  <a:lnTo>
                    <a:pt x="1120" y="3712"/>
                  </a:lnTo>
                  <a:lnTo>
                    <a:pt x="1105" y="3726"/>
                  </a:lnTo>
                  <a:lnTo>
                    <a:pt x="1121" y="3630"/>
                  </a:lnTo>
                  <a:cubicBezTo>
                    <a:pt x="1122" y="3622"/>
                    <a:pt x="1129" y="3616"/>
                    <a:pt x="1136" y="3616"/>
                  </a:cubicBezTo>
                  <a:lnTo>
                    <a:pt x="1152" y="3616"/>
                  </a:lnTo>
                  <a:lnTo>
                    <a:pt x="1184" y="3616"/>
                  </a:lnTo>
                  <a:lnTo>
                    <a:pt x="1169" y="3629"/>
                  </a:lnTo>
                  <a:lnTo>
                    <a:pt x="1185" y="3565"/>
                  </a:lnTo>
                  <a:cubicBezTo>
                    <a:pt x="1187" y="3557"/>
                    <a:pt x="1193" y="3552"/>
                    <a:pt x="1200" y="3552"/>
                  </a:cubicBezTo>
                  <a:lnTo>
                    <a:pt x="1216" y="3552"/>
                  </a:lnTo>
                  <a:lnTo>
                    <a:pt x="1232" y="3552"/>
                  </a:lnTo>
                  <a:lnTo>
                    <a:pt x="1217" y="3565"/>
                  </a:lnTo>
                  <a:lnTo>
                    <a:pt x="1233" y="3485"/>
                  </a:lnTo>
                  <a:cubicBezTo>
                    <a:pt x="1234" y="3478"/>
                    <a:pt x="1241" y="3472"/>
                    <a:pt x="1248" y="3472"/>
                  </a:cubicBezTo>
                  <a:lnTo>
                    <a:pt x="1264" y="3472"/>
                  </a:lnTo>
                  <a:lnTo>
                    <a:pt x="1280" y="3472"/>
                  </a:lnTo>
                  <a:lnTo>
                    <a:pt x="1265" y="3485"/>
                  </a:lnTo>
                  <a:lnTo>
                    <a:pt x="1281" y="3421"/>
                  </a:lnTo>
                  <a:cubicBezTo>
                    <a:pt x="1283" y="3413"/>
                    <a:pt x="1289" y="3408"/>
                    <a:pt x="1296" y="3408"/>
                  </a:cubicBezTo>
                  <a:lnTo>
                    <a:pt x="1312" y="3408"/>
                  </a:lnTo>
                  <a:lnTo>
                    <a:pt x="1298" y="3417"/>
                  </a:lnTo>
                  <a:lnTo>
                    <a:pt x="1330" y="3353"/>
                  </a:lnTo>
                  <a:cubicBezTo>
                    <a:pt x="1333" y="3348"/>
                    <a:pt x="1338" y="3344"/>
                    <a:pt x="1344" y="3344"/>
                  </a:cubicBezTo>
                  <a:lnTo>
                    <a:pt x="1360" y="3344"/>
                  </a:lnTo>
                  <a:lnTo>
                    <a:pt x="1345" y="3355"/>
                  </a:lnTo>
                  <a:lnTo>
                    <a:pt x="1361" y="3307"/>
                  </a:lnTo>
                  <a:cubicBezTo>
                    <a:pt x="1363" y="3301"/>
                    <a:pt x="1370" y="3296"/>
                    <a:pt x="1376" y="3296"/>
                  </a:cubicBezTo>
                  <a:lnTo>
                    <a:pt x="1392" y="3296"/>
                  </a:lnTo>
                  <a:lnTo>
                    <a:pt x="1377" y="3309"/>
                  </a:lnTo>
                  <a:lnTo>
                    <a:pt x="1393" y="3245"/>
                  </a:lnTo>
                  <a:lnTo>
                    <a:pt x="1409" y="3195"/>
                  </a:lnTo>
                  <a:lnTo>
                    <a:pt x="1425" y="3147"/>
                  </a:lnTo>
                  <a:cubicBezTo>
                    <a:pt x="1427" y="3141"/>
                    <a:pt x="1434" y="3136"/>
                    <a:pt x="1440" y="3136"/>
                  </a:cubicBezTo>
                  <a:lnTo>
                    <a:pt x="1456" y="3136"/>
                  </a:lnTo>
                  <a:lnTo>
                    <a:pt x="1441" y="3147"/>
                  </a:lnTo>
                  <a:lnTo>
                    <a:pt x="1457" y="3099"/>
                  </a:lnTo>
                  <a:cubicBezTo>
                    <a:pt x="1459" y="3093"/>
                    <a:pt x="1466" y="3088"/>
                    <a:pt x="1472" y="3088"/>
                  </a:cubicBezTo>
                  <a:lnTo>
                    <a:pt x="1504" y="3088"/>
                  </a:lnTo>
                  <a:lnTo>
                    <a:pt x="1489" y="3099"/>
                  </a:lnTo>
                  <a:lnTo>
                    <a:pt x="1505" y="3051"/>
                  </a:lnTo>
                  <a:cubicBezTo>
                    <a:pt x="1506" y="3051"/>
                    <a:pt x="1506" y="3050"/>
                    <a:pt x="1506" y="3049"/>
                  </a:cubicBezTo>
                  <a:lnTo>
                    <a:pt x="1522" y="3017"/>
                  </a:lnTo>
                  <a:lnTo>
                    <a:pt x="1521" y="3019"/>
                  </a:lnTo>
                  <a:lnTo>
                    <a:pt x="1537" y="2971"/>
                  </a:lnTo>
                  <a:cubicBezTo>
                    <a:pt x="1538" y="2971"/>
                    <a:pt x="1538" y="2970"/>
                    <a:pt x="1538" y="2969"/>
                  </a:cubicBezTo>
                  <a:lnTo>
                    <a:pt x="1554" y="2937"/>
                  </a:lnTo>
                  <a:lnTo>
                    <a:pt x="1570" y="2905"/>
                  </a:lnTo>
                  <a:lnTo>
                    <a:pt x="1569" y="2907"/>
                  </a:lnTo>
                  <a:lnTo>
                    <a:pt x="1585" y="2859"/>
                  </a:lnTo>
                  <a:cubicBezTo>
                    <a:pt x="1586" y="2859"/>
                    <a:pt x="1586" y="2858"/>
                    <a:pt x="1586" y="2857"/>
                  </a:cubicBezTo>
                  <a:lnTo>
                    <a:pt x="1602" y="2825"/>
                  </a:lnTo>
                  <a:lnTo>
                    <a:pt x="1618" y="2793"/>
                  </a:lnTo>
                  <a:lnTo>
                    <a:pt x="1650" y="2729"/>
                  </a:lnTo>
                  <a:cubicBezTo>
                    <a:pt x="1651" y="2728"/>
                    <a:pt x="1652" y="2726"/>
                    <a:pt x="1653" y="2725"/>
                  </a:cubicBezTo>
                  <a:lnTo>
                    <a:pt x="1669" y="2709"/>
                  </a:lnTo>
                  <a:lnTo>
                    <a:pt x="1666" y="2713"/>
                  </a:lnTo>
                  <a:lnTo>
                    <a:pt x="1682" y="2681"/>
                  </a:lnTo>
                  <a:lnTo>
                    <a:pt x="1681" y="2685"/>
                  </a:lnTo>
                  <a:lnTo>
                    <a:pt x="1697" y="2621"/>
                  </a:lnTo>
                  <a:cubicBezTo>
                    <a:pt x="1698" y="2618"/>
                    <a:pt x="1699" y="2615"/>
                    <a:pt x="1701" y="2613"/>
                  </a:cubicBezTo>
                  <a:lnTo>
                    <a:pt x="1717" y="2597"/>
                  </a:lnTo>
                  <a:lnTo>
                    <a:pt x="1713" y="2603"/>
                  </a:lnTo>
                  <a:lnTo>
                    <a:pt x="1729" y="2555"/>
                  </a:lnTo>
                  <a:cubicBezTo>
                    <a:pt x="1730" y="2555"/>
                    <a:pt x="1730" y="2554"/>
                    <a:pt x="1730" y="2553"/>
                  </a:cubicBezTo>
                  <a:lnTo>
                    <a:pt x="1746" y="2521"/>
                  </a:lnTo>
                  <a:lnTo>
                    <a:pt x="1745" y="2523"/>
                  </a:lnTo>
                  <a:lnTo>
                    <a:pt x="1761" y="2475"/>
                  </a:lnTo>
                  <a:cubicBezTo>
                    <a:pt x="1763" y="2469"/>
                    <a:pt x="1770" y="2464"/>
                    <a:pt x="1776" y="2464"/>
                  </a:cubicBezTo>
                  <a:lnTo>
                    <a:pt x="1792" y="2464"/>
                  </a:lnTo>
                  <a:lnTo>
                    <a:pt x="1824" y="2464"/>
                  </a:lnTo>
                  <a:lnTo>
                    <a:pt x="1840" y="2464"/>
                  </a:lnTo>
                  <a:lnTo>
                    <a:pt x="1829" y="2469"/>
                  </a:lnTo>
                  <a:lnTo>
                    <a:pt x="1845" y="2453"/>
                  </a:lnTo>
                  <a:lnTo>
                    <a:pt x="1861" y="2437"/>
                  </a:lnTo>
                  <a:lnTo>
                    <a:pt x="1857" y="2443"/>
                  </a:lnTo>
                  <a:lnTo>
                    <a:pt x="1873" y="2395"/>
                  </a:lnTo>
                  <a:lnTo>
                    <a:pt x="1889" y="2333"/>
                  </a:lnTo>
                  <a:lnTo>
                    <a:pt x="1905" y="2283"/>
                  </a:lnTo>
                  <a:lnTo>
                    <a:pt x="1921" y="2205"/>
                  </a:lnTo>
                  <a:lnTo>
                    <a:pt x="1937" y="2155"/>
                  </a:lnTo>
                  <a:cubicBezTo>
                    <a:pt x="1938" y="2154"/>
                    <a:pt x="1938" y="2153"/>
                    <a:pt x="1939" y="2152"/>
                  </a:cubicBezTo>
                  <a:lnTo>
                    <a:pt x="1971" y="2104"/>
                  </a:lnTo>
                  <a:lnTo>
                    <a:pt x="1969" y="2109"/>
                  </a:lnTo>
                  <a:lnTo>
                    <a:pt x="1985" y="2045"/>
                  </a:lnTo>
                  <a:lnTo>
                    <a:pt x="2001" y="1981"/>
                  </a:lnTo>
                  <a:lnTo>
                    <a:pt x="2017" y="1917"/>
                  </a:lnTo>
                  <a:cubicBezTo>
                    <a:pt x="2017" y="1915"/>
                    <a:pt x="2018" y="1914"/>
                    <a:pt x="2018" y="1913"/>
                  </a:cubicBezTo>
                  <a:lnTo>
                    <a:pt x="2034" y="1881"/>
                  </a:lnTo>
                  <a:lnTo>
                    <a:pt x="2033" y="1883"/>
                  </a:lnTo>
                  <a:lnTo>
                    <a:pt x="2049" y="1835"/>
                  </a:lnTo>
                  <a:cubicBezTo>
                    <a:pt x="2050" y="1835"/>
                    <a:pt x="2050" y="1834"/>
                    <a:pt x="2050" y="1833"/>
                  </a:cubicBezTo>
                  <a:lnTo>
                    <a:pt x="2066" y="1801"/>
                  </a:lnTo>
                  <a:lnTo>
                    <a:pt x="2065" y="1803"/>
                  </a:lnTo>
                  <a:lnTo>
                    <a:pt x="2081" y="1755"/>
                  </a:lnTo>
                  <a:lnTo>
                    <a:pt x="2097" y="1707"/>
                  </a:lnTo>
                  <a:cubicBezTo>
                    <a:pt x="2098" y="1707"/>
                    <a:pt x="2098" y="1706"/>
                    <a:pt x="2098" y="1705"/>
                  </a:cubicBezTo>
                  <a:lnTo>
                    <a:pt x="2130" y="1641"/>
                  </a:lnTo>
                  <a:cubicBezTo>
                    <a:pt x="2131" y="1640"/>
                    <a:pt x="2132" y="1638"/>
                    <a:pt x="2133" y="1637"/>
                  </a:cubicBezTo>
                  <a:lnTo>
                    <a:pt x="2149" y="1621"/>
                  </a:lnTo>
                  <a:lnTo>
                    <a:pt x="2145" y="1627"/>
                  </a:lnTo>
                  <a:lnTo>
                    <a:pt x="2161" y="1579"/>
                  </a:lnTo>
                  <a:lnTo>
                    <a:pt x="2177" y="1531"/>
                  </a:lnTo>
                  <a:lnTo>
                    <a:pt x="2193" y="1483"/>
                  </a:lnTo>
                  <a:lnTo>
                    <a:pt x="2209" y="1435"/>
                  </a:lnTo>
                  <a:lnTo>
                    <a:pt x="2225" y="1387"/>
                  </a:lnTo>
                  <a:lnTo>
                    <a:pt x="2241" y="1339"/>
                  </a:lnTo>
                  <a:cubicBezTo>
                    <a:pt x="2242" y="1339"/>
                    <a:pt x="2242" y="1338"/>
                    <a:pt x="2242" y="1337"/>
                  </a:cubicBezTo>
                  <a:lnTo>
                    <a:pt x="2258" y="1305"/>
                  </a:lnTo>
                  <a:lnTo>
                    <a:pt x="2257" y="1307"/>
                  </a:lnTo>
                  <a:lnTo>
                    <a:pt x="2273" y="1259"/>
                  </a:lnTo>
                  <a:cubicBezTo>
                    <a:pt x="2274" y="1258"/>
                    <a:pt x="2274" y="1257"/>
                    <a:pt x="2275" y="1256"/>
                  </a:cubicBezTo>
                  <a:lnTo>
                    <a:pt x="2307" y="1208"/>
                  </a:lnTo>
                  <a:lnTo>
                    <a:pt x="2322" y="1177"/>
                  </a:lnTo>
                  <a:lnTo>
                    <a:pt x="2321" y="1179"/>
                  </a:lnTo>
                  <a:lnTo>
                    <a:pt x="2337" y="1131"/>
                  </a:lnTo>
                  <a:lnTo>
                    <a:pt x="2353" y="1083"/>
                  </a:lnTo>
                  <a:cubicBezTo>
                    <a:pt x="2354" y="1083"/>
                    <a:pt x="2354" y="1082"/>
                    <a:pt x="2354" y="1081"/>
                  </a:cubicBezTo>
                  <a:lnTo>
                    <a:pt x="2370" y="1049"/>
                  </a:lnTo>
                  <a:lnTo>
                    <a:pt x="2369" y="1051"/>
                  </a:lnTo>
                  <a:lnTo>
                    <a:pt x="2385" y="1003"/>
                  </a:lnTo>
                  <a:cubicBezTo>
                    <a:pt x="2386" y="1003"/>
                    <a:pt x="2386" y="1002"/>
                    <a:pt x="2386" y="1001"/>
                  </a:cubicBezTo>
                  <a:lnTo>
                    <a:pt x="2402" y="969"/>
                  </a:lnTo>
                  <a:lnTo>
                    <a:pt x="2401" y="971"/>
                  </a:lnTo>
                  <a:lnTo>
                    <a:pt x="2417" y="923"/>
                  </a:lnTo>
                  <a:cubicBezTo>
                    <a:pt x="2418" y="923"/>
                    <a:pt x="2418" y="922"/>
                    <a:pt x="2418" y="921"/>
                  </a:cubicBezTo>
                  <a:lnTo>
                    <a:pt x="2434" y="889"/>
                  </a:lnTo>
                  <a:cubicBezTo>
                    <a:pt x="2435" y="888"/>
                    <a:pt x="2436" y="886"/>
                    <a:pt x="2437" y="885"/>
                  </a:cubicBezTo>
                  <a:lnTo>
                    <a:pt x="2469" y="853"/>
                  </a:lnTo>
                  <a:lnTo>
                    <a:pt x="2485" y="837"/>
                  </a:lnTo>
                  <a:lnTo>
                    <a:pt x="2501" y="821"/>
                  </a:lnTo>
                  <a:lnTo>
                    <a:pt x="2517" y="805"/>
                  </a:lnTo>
                  <a:lnTo>
                    <a:pt x="2514" y="809"/>
                  </a:lnTo>
                  <a:lnTo>
                    <a:pt x="2530" y="777"/>
                  </a:lnTo>
                  <a:cubicBezTo>
                    <a:pt x="2531" y="776"/>
                    <a:pt x="2532" y="774"/>
                    <a:pt x="2533" y="773"/>
                  </a:cubicBezTo>
                  <a:lnTo>
                    <a:pt x="2549" y="757"/>
                  </a:lnTo>
                  <a:lnTo>
                    <a:pt x="2546" y="761"/>
                  </a:lnTo>
                  <a:lnTo>
                    <a:pt x="2562" y="729"/>
                  </a:lnTo>
                  <a:cubicBezTo>
                    <a:pt x="2563" y="728"/>
                    <a:pt x="2564" y="726"/>
                    <a:pt x="2565" y="725"/>
                  </a:cubicBezTo>
                  <a:lnTo>
                    <a:pt x="2581" y="709"/>
                  </a:lnTo>
                  <a:lnTo>
                    <a:pt x="2597" y="693"/>
                  </a:lnTo>
                  <a:cubicBezTo>
                    <a:pt x="2600" y="690"/>
                    <a:pt x="2604" y="688"/>
                    <a:pt x="2608" y="688"/>
                  </a:cubicBezTo>
                  <a:lnTo>
                    <a:pt x="2640" y="688"/>
                  </a:lnTo>
                  <a:lnTo>
                    <a:pt x="2629" y="693"/>
                  </a:lnTo>
                  <a:lnTo>
                    <a:pt x="2645" y="677"/>
                  </a:lnTo>
                  <a:lnTo>
                    <a:pt x="2661" y="661"/>
                  </a:lnTo>
                  <a:cubicBezTo>
                    <a:pt x="2664" y="658"/>
                    <a:pt x="2668" y="656"/>
                    <a:pt x="2672" y="656"/>
                  </a:cubicBezTo>
                  <a:lnTo>
                    <a:pt x="2688" y="656"/>
                  </a:lnTo>
                  <a:lnTo>
                    <a:pt x="2677" y="661"/>
                  </a:lnTo>
                  <a:lnTo>
                    <a:pt x="2693" y="645"/>
                  </a:lnTo>
                  <a:lnTo>
                    <a:pt x="2709" y="629"/>
                  </a:lnTo>
                  <a:lnTo>
                    <a:pt x="2725" y="613"/>
                  </a:lnTo>
                  <a:lnTo>
                    <a:pt x="2741" y="597"/>
                  </a:lnTo>
                  <a:lnTo>
                    <a:pt x="2757" y="581"/>
                  </a:lnTo>
                  <a:cubicBezTo>
                    <a:pt x="2758" y="580"/>
                    <a:pt x="2760" y="579"/>
                    <a:pt x="2761" y="578"/>
                  </a:cubicBezTo>
                  <a:lnTo>
                    <a:pt x="2793" y="562"/>
                  </a:lnTo>
                  <a:cubicBezTo>
                    <a:pt x="2796" y="561"/>
                    <a:pt x="2798" y="560"/>
                    <a:pt x="2800" y="560"/>
                  </a:cubicBezTo>
                  <a:lnTo>
                    <a:pt x="2816" y="560"/>
                  </a:lnTo>
                  <a:lnTo>
                    <a:pt x="2805" y="565"/>
                  </a:lnTo>
                  <a:lnTo>
                    <a:pt x="2821" y="549"/>
                  </a:lnTo>
                  <a:lnTo>
                    <a:pt x="2837" y="533"/>
                  </a:lnTo>
                  <a:lnTo>
                    <a:pt x="2853" y="517"/>
                  </a:lnTo>
                  <a:cubicBezTo>
                    <a:pt x="2856" y="514"/>
                    <a:pt x="2860" y="512"/>
                    <a:pt x="2864" y="512"/>
                  </a:cubicBezTo>
                  <a:lnTo>
                    <a:pt x="2880" y="512"/>
                  </a:lnTo>
                  <a:lnTo>
                    <a:pt x="2869" y="517"/>
                  </a:lnTo>
                  <a:lnTo>
                    <a:pt x="2885" y="501"/>
                  </a:lnTo>
                  <a:cubicBezTo>
                    <a:pt x="2888" y="498"/>
                    <a:pt x="2892" y="496"/>
                    <a:pt x="2896" y="496"/>
                  </a:cubicBezTo>
                  <a:lnTo>
                    <a:pt x="2912" y="496"/>
                  </a:lnTo>
                  <a:lnTo>
                    <a:pt x="2928" y="496"/>
                  </a:lnTo>
                  <a:lnTo>
                    <a:pt x="2921" y="498"/>
                  </a:lnTo>
                  <a:lnTo>
                    <a:pt x="2953" y="482"/>
                  </a:lnTo>
                  <a:cubicBezTo>
                    <a:pt x="2956" y="481"/>
                    <a:pt x="2958" y="480"/>
                    <a:pt x="2960" y="480"/>
                  </a:cubicBezTo>
                  <a:lnTo>
                    <a:pt x="2976" y="480"/>
                  </a:lnTo>
                  <a:lnTo>
                    <a:pt x="2965" y="485"/>
                  </a:lnTo>
                  <a:lnTo>
                    <a:pt x="2981" y="469"/>
                  </a:lnTo>
                  <a:cubicBezTo>
                    <a:pt x="2984" y="466"/>
                    <a:pt x="2988" y="464"/>
                    <a:pt x="2992" y="464"/>
                  </a:cubicBezTo>
                  <a:lnTo>
                    <a:pt x="3008" y="464"/>
                  </a:lnTo>
                  <a:lnTo>
                    <a:pt x="3024" y="464"/>
                  </a:lnTo>
                  <a:lnTo>
                    <a:pt x="3013" y="469"/>
                  </a:lnTo>
                  <a:lnTo>
                    <a:pt x="3029" y="453"/>
                  </a:lnTo>
                  <a:cubicBezTo>
                    <a:pt x="3032" y="450"/>
                    <a:pt x="3036" y="448"/>
                    <a:pt x="3040" y="448"/>
                  </a:cubicBezTo>
                  <a:lnTo>
                    <a:pt x="3056" y="448"/>
                  </a:lnTo>
                  <a:lnTo>
                    <a:pt x="3072" y="448"/>
                  </a:lnTo>
                  <a:lnTo>
                    <a:pt x="3088" y="448"/>
                  </a:lnTo>
                  <a:lnTo>
                    <a:pt x="3120" y="448"/>
                  </a:lnTo>
                  <a:lnTo>
                    <a:pt x="3136" y="448"/>
                  </a:lnTo>
                  <a:lnTo>
                    <a:pt x="3152" y="448"/>
                  </a:lnTo>
                  <a:lnTo>
                    <a:pt x="3141" y="453"/>
                  </a:lnTo>
                  <a:lnTo>
                    <a:pt x="3157" y="437"/>
                  </a:lnTo>
                  <a:cubicBezTo>
                    <a:pt x="3160" y="434"/>
                    <a:pt x="3164" y="432"/>
                    <a:pt x="3168" y="432"/>
                  </a:cubicBezTo>
                  <a:lnTo>
                    <a:pt x="3184" y="432"/>
                  </a:lnTo>
                  <a:lnTo>
                    <a:pt x="3200" y="432"/>
                  </a:lnTo>
                  <a:lnTo>
                    <a:pt x="3189" y="437"/>
                  </a:lnTo>
                  <a:lnTo>
                    <a:pt x="3205" y="421"/>
                  </a:lnTo>
                  <a:cubicBezTo>
                    <a:pt x="3208" y="418"/>
                    <a:pt x="3212" y="416"/>
                    <a:pt x="3216" y="416"/>
                  </a:cubicBezTo>
                  <a:lnTo>
                    <a:pt x="3232" y="416"/>
                  </a:lnTo>
                  <a:lnTo>
                    <a:pt x="3221" y="421"/>
                  </a:lnTo>
                  <a:lnTo>
                    <a:pt x="3237" y="405"/>
                  </a:lnTo>
                  <a:cubicBezTo>
                    <a:pt x="3240" y="402"/>
                    <a:pt x="3244" y="400"/>
                    <a:pt x="3248" y="400"/>
                  </a:cubicBezTo>
                  <a:lnTo>
                    <a:pt x="3280" y="400"/>
                  </a:lnTo>
                  <a:lnTo>
                    <a:pt x="3269" y="405"/>
                  </a:lnTo>
                  <a:lnTo>
                    <a:pt x="3285" y="389"/>
                  </a:lnTo>
                  <a:cubicBezTo>
                    <a:pt x="3288" y="386"/>
                    <a:pt x="3292" y="384"/>
                    <a:pt x="3296" y="384"/>
                  </a:cubicBezTo>
                  <a:lnTo>
                    <a:pt x="3312" y="384"/>
                  </a:lnTo>
                  <a:lnTo>
                    <a:pt x="3328" y="384"/>
                  </a:lnTo>
                  <a:lnTo>
                    <a:pt x="3317" y="389"/>
                  </a:lnTo>
                  <a:lnTo>
                    <a:pt x="3333" y="373"/>
                  </a:lnTo>
                  <a:cubicBezTo>
                    <a:pt x="3336" y="370"/>
                    <a:pt x="3340" y="368"/>
                    <a:pt x="3344" y="368"/>
                  </a:cubicBezTo>
                  <a:lnTo>
                    <a:pt x="3360" y="368"/>
                  </a:lnTo>
                  <a:lnTo>
                    <a:pt x="3349" y="373"/>
                  </a:lnTo>
                  <a:lnTo>
                    <a:pt x="3365" y="357"/>
                  </a:lnTo>
                  <a:cubicBezTo>
                    <a:pt x="3368" y="354"/>
                    <a:pt x="3372" y="352"/>
                    <a:pt x="3376" y="352"/>
                  </a:cubicBezTo>
                  <a:lnTo>
                    <a:pt x="3392" y="352"/>
                  </a:lnTo>
                  <a:lnTo>
                    <a:pt x="3408" y="352"/>
                  </a:lnTo>
                  <a:lnTo>
                    <a:pt x="3397" y="357"/>
                  </a:lnTo>
                  <a:lnTo>
                    <a:pt x="3413" y="341"/>
                  </a:lnTo>
                  <a:cubicBezTo>
                    <a:pt x="3416" y="338"/>
                    <a:pt x="3420" y="336"/>
                    <a:pt x="3424" y="336"/>
                  </a:cubicBezTo>
                  <a:lnTo>
                    <a:pt x="3456" y="336"/>
                  </a:lnTo>
                  <a:lnTo>
                    <a:pt x="3445" y="341"/>
                  </a:lnTo>
                  <a:lnTo>
                    <a:pt x="3461" y="325"/>
                  </a:lnTo>
                  <a:cubicBezTo>
                    <a:pt x="3464" y="322"/>
                    <a:pt x="3468" y="320"/>
                    <a:pt x="3472" y="320"/>
                  </a:cubicBezTo>
                  <a:lnTo>
                    <a:pt x="3488" y="320"/>
                  </a:lnTo>
                  <a:lnTo>
                    <a:pt x="3504" y="320"/>
                  </a:lnTo>
                  <a:lnTo>
                    <a:pt x="3520" y="320"/>
                  </a:lnTo>
                  <a:lnTo>
                    <a:pt x="3509" y="325"/>
                  </a:lnTo>
                  <a:lnTo>
                    <a:pt x="3525" y="309"/>
                  </a:lnTo>
                  <a:cubicBezTo>
                    <a:pt x="3528" y="306"/>
                    <a:pt x="3532" y="304"/>
                    <a:pt x="3536" y="304"/>
                  </a:cubicBezTo>
                  <a:lnTo>
                    <a:pt x="3552" y="304"/>
                  </a:lnTo>
                  <a:lnTo>
                    <a:pt x="3568" y="304"/>
                  </a:lnTo>
                  <a:lnTo>
                    <a:pt x="3584" y="304"/>
                  </a:lnTo>
                  <a:lnTo>
                    <a:pt x="3577" y="306"/>
                  </a:lnTo>
                  <a:lnTo>
                    <a:pt x="3609" y="290"/>
                  </a:lnTo>
                  <a:cubicBezTo>
                    <a:pt x="3612" y="289"/>
                    <a:pt x="3614" y="288"/>
                    <a:pt x="3616" y="288"/>
                  </a:cubicBezTo>
                  <a:lnTo>
                    <a:pt x="3632" y="288"/>
                  </a:lnTo>
                  <a:lnTo>
                    <a:pt x="3648" y="288"/>
                  </a:lnTo>
                  <a:lnTo>
                    <a:pt x="3664" y="288"/>
                  </a:lnTo>
                  <a:lnTo>
                    <a:pt x="3680" y="288"/>
                  </a:lnTo>
                  <a:lnTo>
                    <a:pt x="3669" y="293"/>
                  </a:lnTo>
                  <a:lnTo>
                    <a:pt x="3685" y="277"/>
                  </a:lnTo>
                  <a:cubicBezTo>
                    <a:pt x="3688" y="274"/>
                    <a:pt x="3692" y="272"/>
                    <a:pt x="3696" y="272"/>
                  </a:cubicBezTo>
                  <a:lnTo>
                    <a:pt x="3712" y="272"/>
                  </a:lnTo>
                  <a:lnTo>
                    <a:pt x="3728" y="272"/>
                  </a:lnTo>
                  <a:lnTo>
                    <a:pt x="3744" y="272"/>
                  </a:lnTo>
                  <a:lnTo>
                    <a:pt x="3776" y="272"/>
                  </a:lnTo>
                  <a:lnTo>
                    <a:pt x="3765" y="277"/>
                  </a:lnTo>
                  <a:lnTo>
                    <a:pt x="3781" y="261"/>
                  </a:lnTo>
                  <a:cubicBezTo>
                    <a:pt x="3784" y="258"/>
                    <a:pt x="3788" y="256"/>
                    <a:pt x="3792" y="256"/>
                  </a:cubicBezTo>
                  <a:lnTo>
                    <a:pt x="3808" y="256"/>
                  </a:lnTo>
                  <a:lnTo>
                    <a:pt x="3824" y="256"/>
                  </a:lnTo>
                  <a:lnTo>
                    <a:pt x="3840" y="256"/>
                  </a:lnTo>
                  <a:lnTo>
                    <a:pt x="3856" y="256"/>
                  </a:lnTo>
                  <a:lnTo>
                    <a:pt x="3845" y="261"/>
                  </a:lnTo>
                  <a:lnTo>
                    <a:pt x="3861" y="245"/>
                  </a:lnTo>
                  <a:cubicBezTo>
                    <a:pt x="3864" y="242"/>
                    <a:pt x="3868" y="240"/>
                    <a:pt x="3872" y="240"/>
                  </a:cubicBezTo>
                  <a:lnTo>
                    <a:pt x="3888" y="240"/>
                  </a:lnTo>
                  <a:lnTo>
                    <a:pt x="3904" y="240"/>
                  </a:lnTo>
                  <a:lnTo>
                    <a:pt x="3936" y="240"/>
                  </a:lnTo>
                  <a:lnTo>
                    <a:pt x="3952" y="240"/>
                  </a:lnTo>
                  <a:lnTo>
                    <a:pt x="3941" y="245"/>
                  </a:lnTo>
                  <a:lnTo>
                    <a:pt x="3957" y="229"/>
                  </a:lnTo>
                  <a:cubicBezTo>
                    <a:pt x="3960" y="226"/>
                    <a:pt x="3964" y="224"/>
                    <a:pt x="3968" y="224"/>
                  </a:cubicBezTo>
                  <a:lnTo>
                    <a:pt x="3984" y="224"/>
                  </a:lnTo>
                  <a:lnTo>
                    <a:pt x="4000" y="224"/>
                  </a:lnTo>
                  <a:lnTo>
                    <a:pt x="4016" y="224"/>
                  </a:lnTo>
                  <a:lnTo>
                    <a:pt x="4032" y="224"/>
                  </a:lnTo>
                  <a:lnTo>
                    <a:pt x="4021" y="229"/>
                  </a:lnTo>
                  <a:lnTo>
                    <a:pt x="4037" y="213"/>
                  </a:lnTo>
                  <a:cubicBezTo>
                    <a:pt x="4040" y="210"/>
                    <a:pt x="4044" y="208"/>
                    <a:pt x="4048" y="208"/>
                  </a:cubicBezTo>
                  <a:lnTo>
                    <a:pt x="4064" y="208"/>
                  </a:lnTo>
                  <a:lnTo>
                    <a:pt x="4096" y="208"/>
                  </a:lnTo>
                  <a:lnTo>
                    <a:pt x="4112" y="208"/>
                  </a:lnTo>
                  <a:lnTo>
                    <a:pt x="4128" y="208"/>
                  </a:lnTo>
                  <a:lnTo>
                    <a:pt x="4117" y="213"/>
                  </a:lnTo>
                  <a:lnTo>
                    <a:pt x="4133" y="197"/>
                  </a:lnTo>
                  <a:cubicBezTo>
                    <a:pt x="4136" y="194"/>
                    <a:pt x="4140" y="192"/>
                    <a:pt x="4144" y="192"/>
                  </a:cubicBezTo>
                  <a:lnTo>
                    <a:pt x="4160" y="192"/>
                  </a:lnTo>
                  <a:lnTo>
                    <a:pt x="4176" y="192"/>
                  </a:lnTo>
                  <a:lnTo>
                    <a:pt x="4192" y="192"/>
                  </a:lnTo>
                  <a:lnTo>
                    <a:pt x="4181" y="197"/>
                  </a:lnTo>
                  <a:lnTo>
                    <a:pt x="4197" y="181"/>
                  </a:lnTo>
                  <a:cubicBezTo>
                    <a:pt x="4200" y="178"/>
                    <a:pt x="4204" y="176"/>
                    <a:pt x="4208" y="176"/>
                  </a:cubicBezTo>
                  <a:lnTo>
                    <a:pt x="4224" y="176"/>
                  </a:lnTo>
                  <a:lnTo>
                    <a:pt x="4256" y="176"/>
                  </a:lnTo>
                  <a:lnTo>
                    <a:pt x="4272" y="176"/>
                  </a:lnTo>
                  <a:lnTo>
                    <a:pt x="4288" y="176"/>
                  </a:lnTo>
                  <a:lnTo>
                    <a:pt x="4277" y="181"/>
                  </a:lnTo>
                  <a:lnTo>
                    <a:pt x="4293" y="165"/>
                  </a:lnTo>
                  <a:cubicBezTo>
                    <a:pt x="4296" y="162"/>
                    <a:pt x="4300" y="160"/>
                    <a:pt x="4304" y="160"/>
                  </a:cubicBezTo>
                  <a:lnTo>
                    <a:pt x="4320" y="160"/>
                  </a:lnTo>
                  <a:lnTo>
                    <a:pt x="4336" y="160"/>
                  </a:lnTo>
                  <a:lnTo>
                    <a:pt x="4352" y="160"/>
                  </a:lnTo>
                  <a:lnTo>
                    <a:pt x="4341" y="165"/>
                  </a:lnTo>
                  <a:lnTo>
                    <a:pt x="4357" y="149"/>
                  </a:lnTo>
                  <a:cubicBezTo>
                    <a:pt x="4360" y="146"/>
                    <a:pt x="4364" y="144"/>
                    <a:pt x="4368" y="144"/>
                  </a:cubicBezTo>
                  <a:lnTo>
                    <a:pt x="4384" y="144"/>
                  </a:lnTo>
                  <a:lnTo>
                    <a:pt x="4400" y="144"/>
                  </a:lnTo>
                  <a:lnTo>
                    <a:pt x="4432" y="144"/>
                  </a:lnTo>
                  <a:lnTo>
                    <a:pt x="4448" y="144"/>
                  </a:lnTo>
                  <a:lnTo>
                    <a:pt x="4437" y="149"/>
                  </a:lnTo>
                  <a:lnTo>
                    <a:pt x="4453" y="133"/>
                  </a:lnTo>
                  <a:cubicBezTo>
                    <a:pt x="4456" y="130"/>
                    <a:pt x="4460" y="128"/>
                    <a:pt x="4464" y="128"/>
                  </a:cubicBezTo>
                  <a:lnTo>
                    <a:pt x="4480" y="128"/>
                  </a:lnTo>
                  <a:lnTo>
                    <a:pt x="4496" y="128"/>
                  </a:lnTo>
                  <a:lnTo>
                    <a:pt x="4512" y="128"/>
                  </a:lnTo>
                  <a:lnTo>
                    <a:pt x="4528" y="128"/>
                  </a:lnTo>
                  <a:lnTo>
                    <a:pt x="4517" y="133"/>
                  </a:lnTo>
                  <a:lnTo>
                    <a:pt x="4533" y="117"/>
                  </a:lnTo>
                  <a:cubicBezTo>
                    <a:pt x="4536" y="114"/>
                    <a:pt x="4540" y="112"/>
                    <a:pt x="4544" y="112"/>
                  </a:cubicBezTo>
                  <a:lnTo>
                    <a:pt x="4560" y="112"/>
                  </a:lnTo>
                  <a:lnTo>
                    <a:pt x="4592" y="112"/>
                  </a:lnTo>
                  <a:lnTo>
                    <a:pt x="4608" y="112"/>
                  </a:lnTo>
                  <a:lnTo>
                    <a:pt x="4624" y="112"/>
                  </a:lnTo>
                  <a:lnTo>
                    <a:pt x="4613" y="117"/>
                  </a:lnTo>
                  <a:lnTo>
                    <a:pt x="4629" y="101"/>
                  </a:lnTo>
                  <a:cubicBezTo>
                    <a:pt x="4632" y="98"/>
                    <a:pt x="4636" y="96"/>
                    <a:pt x="4640" y="96"/>
                  </a:cubicBezTo>
                  <a:lnTo>
                    <a:pt x="4656" y="96"/>
                  </a:lnTo>
                  <a:lnTo>
                    <a:pt x="4672" y="96"/>
                  </a:lnTo>
                  <a:lnTo>
                    <a:pt x="4688" y="96"/>
                  </a:lnTo>
                  <a:lnTo>
                    <a:pt x="4704" y="96"/>
                  </a:lnTo>
                  <a:lnTo>
                    <a:pt x="4693" y="101"/>
                  </a:lnTo>
                  <a:lnTo>
                    <a:pt x="4709" y="85"/>
                  </a:lnTo>
                  <a:cubicBezTo>
                    <a:pt x="4712" y="82"/>
                    <a:pt x="4716" y="80"/>
                    <a:pt x="4720" y="80"/>
                  </a:cubicBezTo>
                  <a:lnTo>
                    <a:pt x="4752" y="80"/>
                  </a:lnTo>
                  <a:lnTo>
                    <a:pt x="4768" y="80"/>
                  </a:lnTo>
                  <a:lnTo>
                    <a:pt x="4784" y="80"/>
                  </a:lnTo>
                  <a:lnTo>
                    <a:pt x="4800" y="80"/>
                  </a:lnTo>
                  <a:lnTo>
                    <a:pt x="4789" y="85"/>
                  </a:lnTo>
                  <a:lnTo>
                    <a:pt x="4805" y="69"/>
                  </a:lnTo>
                  <a:cubicBezTo>
                    <a:pt x="4808" y="66"/>
                    <a:pt x="4812" y="64"/>
                    <a:pt x="4816" y="64"/>
                  </a:cubicBezTo>
                  <a:lnTo>
                    <a:pt x="4832" y="64"/>
                  </a:lnTo>
                  <a:lnTo>
                    <a:pt x="4848" y="64"/>
                  </a:lnTo>
                  <a:lnTo>
                    <a:pt x="4864" y="64"/>
                  </a:lnTo>
                  <a:lnTo>
                    <a:pt x="4880" y="64"/>
                  </a:lnTo>
                  <a:lnTo>
                    <a:pt x="4912" y="64"/>
                  </a:lnTo>
                  <a:lnTo>
                    <a:pt x="4901" y="69"/>
                  </a:lnTo>
                  <a:lnTo>
                    <a:pt x="4917" y="53"/>
                  </a:lnTo>
                  <a:cubicBezTo>
                    <a:pt x="4920" y="50"/>
                    <a:pt x="4924" y="48"/>
                    <a:pt x="4928" y="48"/>
                  </a:cubicBezTo>
                  <a:lnTo>
                    <a:pt x="4944" y="48"/>
                  </a:lnTo>
                  <a:lnTo>
                    <a:pt x="4960" y="48"/>
                  </a:lnTo>
                  <a:lnTo>
                    <a:pt x="4976" y="48"/>
                  </a:lnTo>
                  <a:lnTo>
                    <a:pt x="4992" y="48"/>
                  </a:lnTo>
                  <a:lnTo>
                    <a:pt x="4981" y="53"/>
                  </a:lnTo>
                  <a:lnTo>
                    <a:pt x="4997" y="37"/>
                  </a:lnTo>
                  <a:cubicBezTo>
                    <a:pt x="5000" y="34"/>
                    <a:pt x="5004" y="32"/>
                    <a:pt x="5008" y="32"/>
                  </a:cubicBezTo>
                  <a:lnTo>
                    <a:pt x="5024" y="32"/>
                  </a:lnTo>
                  <a:lnTo>
                    <a:pt x="5040" y="32"/>
                  </a:lnTo>
                  <a:lnTo>
                    <a:pt x="5072" y="32"/>
                  </a:lnTo>
                  <a:lnTo>
                    <a:pt x="5088" y="32"/>
                  </a:lnTo>
                  <a:lnTo>
                    <a:pt x="5104" y="32"/>
                  </a:lnTo>
                  <a:lnTo>
                    <a:pt x="5120" y="32"/>
                  </a:lnTo>
                  <a:lnTo>
                    <a:pt x="5109" y="37"/>
                  </a:lnTo>
                  <a:lnTo>
                    <a:pt x="5125" y="21"/>
                  </a:lnTo>
                  <a:cubicBezTo>
                    <a:pt x="5128" y="18"/>
                    <a:pt x="5132" y="16"/>
                    <a:pt x="5136" y="16"/>
                  </a:cubicBezTo>
                  <a:lnTo>
                    <a:pt x="5152" y="16"/>
                  </a:lnTo>
                  <a:lnTo>
                    <a:pt x="5168" y="16"/>
                  </a:lnTo>
                  <a:lnTo>
                    <a:pt x="5184" y="16"/>
                  </a:lnTo>
                  <a:lnTo>
                    <a:pt x="5200" y="16"/>
                  </a:lnTo>
                  <a:lnTo>
                    <a:pt x="5232" y="16"/>
                  </a:lnTo>
                  <a:lnTo>
                    <a:pt x="5248" y="16"/>
                  </a:lnTo>
                  <a:lnTo>
                    <a:pt x="5237" y="21"/>
                  </a:lnTo>
                  <a:lnTo>
                    <a:pt x="5253" y="5"/>
                  </a:lnTo>
                  <a:cubicBezTo>
                    <a:pt x="5256" y="2"/>
                    <a:pt x="5260" y="0"/>
                    <a:pt x="5264" y="0"/>
                  </a:cubicBezTo>
                  <a:lnTo>
                    <a:pt x="5280" y="0"/>
                  </a:lnTo>
                  <a:lnTo>
                    <a:pt x="5296" y="0"/>
                  </a:lnTo>
                  <a:lnTo>
                    <a:pt x="5312" y="0"/>
                  </a:lnTo>
                  <a:lnTo>
                    <a:pt x="5328" y="0"/>
                  </a:lnTo>
                  <a:cubicBezTo>
                    <a:pt x="5337" y="0"/>
                    <a:pt x="5344" y="8"/>
                    <a:pt x="5344" y="16"/>
                  </a:cubicBezTo>
                  <a:cubicBezTo>
                    <a:pt x="5344" y="25"/>
                    <a:pt x="5337" y="32"/>
                    <a:pt x="5328" y="32"/>
                  </a:cubicBezTo>
                  <a:lnTo>
                    <a:pt x="5312" y="32"/>
                  </a:lnTo>
                  <a:lnTo>
                    <a:pt x="5296" y="32"/>
                  </a:lnTo>
                  <a:lnTo>
                    <a:pt x="5280" y="32"/>
                  </a:lnTo>
                  <a:lnTo>
                    <a:pt x="5264" y="32"/>
                  </a:lnTo>
                  <a:lnTo>
                    <a:pt x="5276" y="28"/>
                  </a:lnTo>
                  <a:lnTo>
                    <a:pt x="5260" y="44"/>
                  </a:lnTo>
                  <a:cubicBezTo>
                    <a:pt x="5257" y="47"/>
                    <a:pt x="5253" y="48"/>
                    <a:pt x="5248" y="48"/>
                  </a:cubicBezTo>
                  <a:lnTo>
                    <a:pt x="5232" y="48"/>
                  </a:lnTo>
                  <a:lnTo>
                    <a:pt x="5200" y="48"/>
                  </a:lnTo>
                  <a:lnTo>
                    <a:pt x="5184" y="48"/>
                  </a:lnTo>
                  <a:lnTo>
                    <a:pt x="5168" y="48"/>
                  </a:lnTo>
                  <a:lnTo>
                    <a:pt x="5152" y="48"/>
                  </a:lnTo>
                  <a:lnTo>
                    <a:pt x="5136" y="48"/>
                  </a:lnTo>
                  <a:lnTo>
                    <a:pt x="5148" y="44"/>
                  </a:lnTo>
                  <a:lnTo>
                    <a:pt x="5132" y="60"/>
                  </a:lnTo>
                  <a:cubicBezTo>
                    <a:pt x="5129" y="63"/>
                    <a:pt x="5125" y="64"/>
                    <a:pt x="5120" y="64"/>
                  </a:cubicBezTo>
                  <a:lnTo>
                    <a:pt x="5104" y="64"/>
                  </a:lnTo>
                  <a:lnTo>
                    <a:pt x="5088" y="64"/>
                  </a:lnTo>
                  <a:lnTo>
                    <a:pt x="5072" y="64"/>
                  </a:lnTo>
                  <a:lnTo>
                    <a:pt x="5040" y="64"/>
                  </a:lnTo>
                  <a:lnTo>
                    <a:pt x="5024" y="64"/>
                  </a:lnTo>
                  <a:lnTo>
                    <a:pt x="5008" y="64"/>
                  </a:lnTo>
                  <a:lnTo>
                    <a:pt x="5020" y="60"/>
                  </a:lnTo>
                  <a:lnTo>
                    <a:pt x="5004" y="76"/>
                  </a:lnTo>
                  <a:cubicBezTo>
                    <a:pt x="5001" y="79"/>
                    <a:pt x="4997" y="80"/>
                    <a:pt x="4992" y="80"/>
                  </a:cubicBezTo>
                  <a:lnTo>
                    <a:pt x="4976" y="80"/>
                  </a:lnTo>
                  <a:lnTo>
                    <a:pt x="4960" y="80"/>
                  </a:lnTo>
                  <a:lnTo>
                    <a:pt x="4944" y="80"/>
                  </a:lnTo>
                  <a:lnTo>
                    <a:pt x="4928" y="80"/>
                  </a:lnTo>
                  <a:lnTo>
                    <a:pt x="4940" y="76"/>
                  </a:lnTo>
                  <a:lnTo>
                    <a:pt x="4924" y="92"/>
                  </a:lnTo>
                  <a:cubicBezTo>
                    <a:pt x="4921" y="95"/>
                    <a:pt x="4917" y="96"/>
                    <a:pt x="4912" y="96"/>
                  </a:cubicBezTo>
                  <a:lnTo>
                    <a:pt x="4880" y="96"/>
                  </a:lnTo>
                  <a:lnTo>
                    <a:pt x="4864" y="96"/>
                  </a:lnTo>
                  <a:lnTo>
                    <a:pt x="4848" y="96"/>
                  </a:lnTo>
                  <a:lnTo>
                    <a:pt x="4832" y="96"/>
                  </a:lnTo>
                  <a:lnTo>
                    <a:pt x="4816" y="96"/>
                  </a:lnTo>
                  <a:lnTo>
                    <a:pt x="4828" y="92"/>
                  </a:lnTo>
                  <a:lnTo>
                    <a:pt x="4812" y="108"/>
                  </a:lnTo>
                  <a:cubicBezTo>
                    <a:pt x="4809" y="111"/>
                    <a:pt x="4805" y="112"/>
                    <a:pt x="4800" y="112"/>
                  </a:cubicBezTo>
                  <a:lnTo>
                    <a:pt x="4784" y="112"/>
                  </a:lnTo>
                  <a:lnTo>
                    <a:pt x="4768" y="112"/>
                  </a:lnTo>
                  <a:lnTo>
                    <a:pt x="4752" y="112"/>
                  </a:lnTo>
                  <a:lnTo>
                    <a:pt x="4720" y="112"/>
                  </a:lnTo>
                  <a:lnTo>
                    <a:pt x="4732" y="108"/>
                  </a:lnTo>
                  <a:lnTo>
                    <a:pt x="4716" y="124"/>
                  </a:lnTo>
                  <a:cubicBezTo>
                    <a:pt x="4713" y="127"/>
                    <a:pt x="4709" y="128"/>
                    <a:pt x="4704" y="128"/>
                  </a:cubicBezTo>
                  <a:lnTo>
                    <a:pt x="4688" y="128"/>
                  </a:lnTo>
                  <a:lnTo>
                    <a:pt x="4672" y="128"/>
                  </a:lnTo>
                  <a:lnTo>
                    <a:pt x="4656" y="128"/>
                  </a:lnTo>
                  <a:lnTo>
                    <a:pt x="4640" y="128"/>
                  </a:lnTo>
                  <a:lnTo>
                    <a:pt x="4652" y="124"/>
                  </a:lnTo>
                  <a:lnTo>
                    <a:pt x="4636" y="140"/>
                  </a:lnTo>
                  <a:cubicBezTo>
                    <a:pt x="4633" y="143"/>
                    <a:pt x="4629" y="144"/>
                    <a:pt x="4624" y="144"/>
                  </a:cubicBezTo>
                  <a:lnTo>
                    <a:pt x="4608" y="144"/>
                  </a:lnTo>
                  <a:lnTo>
                    <a:pt x="4592" y="144"/>
                  </a:lnTo>
                  <a:lnTo>
                    <a:pt x="4560" y="144"/>
                  </a:lnTo>
                  <a:lnTo>
                    <a:pt x="4544" y="144"/>
                  </a:lnTo>
                  <a:lnTo>
                    <a:pt x="4556" y="140"/>
                  </a:lnTo>
                  <a:lnTo>
                    <a:pt x="4540" y="156"/>
                  </a:lnTo>
                  <a:cubicBezTo>
                    <a:pt x="4537" y="159"/>
                    <a:pt x="4533" y="160"/>
                    <a:pt x="4528" y="160"/>
                  </a:cubicBezTo>
                  <a:lnTo>
                    <a:pt x="4512" y="160"/>
                  </a:lnTo>
                  <a:lnTo>
                    <a:pt x="4496" y="160"/>
                  </a:lnTo>
                  <a:lnTo>
                    <a:pt x="4480" y="160"/>
                  </a:lnTo>
                  <a:lnTo>
                    <a:pt x="4464" y="160"/>
                  </a:lnTo>
                  <a:lnTo>
                    <a:pt x="4476" y="156"/>
                  </a:lnTo>
                  <a:lnTo>
                    <a:pt x="4460" y="172"/>
                  </a:lnTo>
                  <a:cubicBezTo>
                    <a:pt x="4457" y="175"/>
                    <a:pt x="4453" y="176"/>
                    <a:pt x="4448" y="176"/>
                  </a:cubicBezTo>
                  <a:lnTo>
                    <a:pt x="4432" y="176"/>
                  </a:lnTo>
                  <a:lnTo>
                    <a:pt x="4400" y="176"/>
                  </a:lnTo>
                  <a:lnTo>
                    <a:pt x="4384" y="176"/>
                  </a:lnTo>
                  <a:lnTo>
                    <a:pt x="4368" y="176"/>
                  </a:lnTo>
                  <a:lnTo>
                    <a:pt x="4380" y="172"/>
                  </a:lnTo>
                  <a:lnTo>
                    <a:pt x="4364" y="188"/>
                  </a:lnTo>
                  <a:cubicBezTo>
                    <a:pt x="4361" y="191"/>
                    <a:pt x="4357" y="192"/>
                    <a:pt x="4352" y="192"/>
                  </a:cubicBezTo>
                  <a:lnTo>
                    <a:pt x="4336" y="192"/>
                  </a:lnTo>
                  <a:lnTo>
                    <a:pt x="4320" y="192"/>
                  </a:lnTo>
                  <a:lnTo>
                    <a:pt x="4304" y="192"/>
                  </a:lnTo>
                  <a:lnTo>
                    <a:pt x="4316" y="188"/>
                  </a:lnTo>
                  <a:lnTo>
                    <a:pt x="4300" y="204"/>
                  </a:lnTo>
                  <a:cubicBezTo>
                    <a:pt x="4297" y="207"/>
                    <a:pt x="4293" y="208"/>
                    <a:pt x="4288" y="208"/>
                  </a:cubicBezTo>
                  <a:lnTo>
                    <a:pt x="4272" y="208"/>
                  </a:lnTo>
                  <a:lnTo>
                    <a:pt x="4256" y="208"/>
                  </a:lnTo>
                  <a:lnTo>
                    <a:pt x="4224" y="208"/>
                  </a:lnTo>
                  <a:lnTo>
                    <a:pt x="4208" y="208"/>
                  </a:lnTo>
                  <a:lnTo>
                    <a:pt x="4220" y="204"/>
                  </a:lnTo>
                  <a:lnTo>
                    <a:pt x="4204" y="220"/>
                  </a:lnTo>
                  <a:cubicBezTo>
                    <a:pt x="4201" y="223"/>
                    <a:pt x="4197" y="224"/>
                    <a:pt x="4192" y="224"/>
                  </a:cubicBezTo>
                  <a:lnTo>
                    <a:pt x="4176" y="224"/>
                  </a:lnTo>
                  <a:lnTo>
                    <a:pt x="4160" y="224"/>
                  </a:lnTo>
                  <a:lnTo>
                    <a:pt x="4144" y="224"/>
                  </a:lnTo>
                  <a:lnTo>
                    <a:pt x="4156" y="220"/>
                  </a:lnTo>
                  <a:lnTo>
                    <a:pt x="4140" y="236"/>
                  </a:lnTo>
                  <a:cubicBezTo>
                    <a:pt x="4137" y="239"/>
                    <a:pt x="4133" y="240"/>
                    <a:pt x="4128" y="240"/>
                  </a:cubicBezTo>
                  <a:lnTo>
                    <a:pt x="4112" y="240"/>
                  </a:lnTo>
                  <a:lnTo>
                    <a:pt x="4096" y="240"/>
                  </a:lnTo>
                  <a:lnTo>
                    <a:pt x="4064" y="240"/>
                  </a:lnTo>
                  <a:lnTo>
                    <a:pt x="4048" y="240"/>
                  </a:lnTo>
                  <a:lnTo>
                    <a:pt x="4060" y="236"/>
                  </a:lnTo>
                  <a:lnTo>
                    <a:pt x="4044" y="252"/>
                  </a:lnTo>
                  <a:cubicBezTo>
                    <a:pt x="4041" y="255"/>
                    <a:pt x="4037" y="256"/>
                    <a:pt x="4032" y="256"/>
                  </a:cubicBezTo>
                  <a:lnTo>
                    <a:pt x="4016" y="256"/>
                  </a:lnTo>
                  <a:lnTo>
                    <a:pt x="4000" y="256"/>
                  </a:lnTo>
                  <a:lnTo>
                    <a:pt x="3984" y="256"/>
                  </a:lnTo>
                  <a:lnTo>
                    <a:pt x="3968" y="256"/>
                  </a:lnTo>
                  <a:lnTo>
                    <a:pt x="3980" y="252"/>
                  </a:lnTo>
                  <a:lnTo>
                    <a:pt x="3964" y="268"/>
                  </a:lnTo>
                  <a:cubicBezTo>
                    <a:pt x="3961" y="271"/>
                    <a:pt x="3957" y="272"/>
                    <a:pt x="3952" y="272"/>
                  </a:cubicBezTo>
                  <a:lnTo>
                    <a:pt x="3936" y="272"/>
                  </a:lnTo>
                  <a:lnTo>
                    <a:pt x="3904" y="272"/>
                  </a:lnTo>
                  <a:lnTo>
                    <a:pt x="3888" y="272"/>
                  </a:lnTo>
                  <a:lnTo>
                    <a:pt x="3872" y="272"/>
                  </a:lnTo>
                  <a:lnTo>
                    <a:pt x="3884" y="268"/>
                  </a:lnTo>
                  <a:lnTo>
                    <a:pt x="3868" y="284"/>
                  </a:lnTo>
                  <a:cubicBezTo>
                    <a:pt x="3865" y="287"/>
                    <a:pt x="3861" y="288"/>
                    <a:pt x="3856" y="288"/>
                  </a:cubicBezTo>
                  <a:lnTo>
                    <a:pt x="3840" y="288"/>
                  </a:lnTo>
                  <a:lnTo>
                    <a:pt x="3824" y="288"/>
                  </a:lnTo>
                  <a:lnTo>
                    <a:pt x="3808" y="288"/>
                  </a:lnTo>
                  <a:lnTo>
                    <a:pt x="3792" y="288"/>
                  </a:lnTo>
                  <a:lnTo>
                    <a:pt x="3804" y="284"/>
                  </a:lnTo>
                  <a:lnTo>
                    <a:pt x="3788" y="300"/>
                  </a:lnTo>
                  <a:cubicBezTo>
                    <a:pt x="3785" y="303"/>
                    <a:pt x="3781" y="304"/>
                    <a:pt x="3776" y="304"/>
                  </a:cubicBezTo>
                  <a:lnTo>
                    <a:pt x="3744" y="304"/>
                  </a:lnTo>
                  <a:lnTo>
                    <a:pt x="3728" y="304"/>
                  </a:lnTo>
                  <a:lnTo>
                    <a:pt x="3712" y="304"/>
                  </a:lnTo>
                  <a:lnTo>
                    <a:pt x="3696" y="304"/>
                  </a:lnTo>
                  <a:lnTo>
                    <a:pt x="3708" y="300"/>
                  </a:lnTo>
                  <a:lnTo>
                    <a:pt x="3692" y="316"/>
                  </a:lnTo>
                  <a:cubicBezTo>
                    <a:pt x="3689" y="319"/>
                    <a:pt x="3685" y="320"/>
                    <a:pt x="3680" y="320"/>
                  </a:cubicBezTo>
                  <a:lnTo>
                    <a:pt x="3664" y="320"/>
                  </a:lnTo>
                  <a:lnTo>
                    <a:pt x="3648" y="320"/>
                  </a:lnTo>
                  <a:lnTo>
                    <a:pt x="3632" y="320"/>
                  </a:lnTo>
                  <a:lnTo>
                    <a:pt x="3616" y="320"/>
                  </a:lnTo>
                  <a:lnTo>
                    <a:pt x="3624" y="319"/>
                  </a:lnTo>
                  <a:lnTo>
                    <a:pt x="3592" y="335"/>
                  </a:lnTo>
                  <a:cubicBezTo>
                    <a:pt x="3589" y="336"/>
                    <a:pt x="3587" y="336"/>
                    <a:pt x="3584" y="336"/>
                  </a:cubicBezTo>
                  <a:lnTo>
                    <a:pt x="3568" y="336"/>
                  </a:lnTo>
                  <a:lnTo>
                    <a:pt x="3552" y="336"/>
                  </a:lnTo>
                  <a:lnTo>
                    <a:pt x="3536" y="336"/>
                  </a:lnTo>
                  <a:lnTo>
                    <a:pt x="3548" y="332"/>
                  </a:lnTo>
                  <a:lnTo>
                    <a:pt x="3532" y="348"/>
                  </a:lnTo>
                  <a:cubicBezTo>
                    <a:pt x="3529" y="351"/>
                    <a:pt x="3525" y="352"/>
                    <a:pt x="3520" y="352"/>
                  </a:cubicBezTo>
                  <a:lnTo>
                    <a:pt x="3504" y="352"/>
                  </a:lnTo>
                  <a:lnTo>
                    <a:pt x="3488" y="352"/>
                  </a:lnTo>
                  <a:lnTo>
                    <a:pt x="3472" y="352"/>
                  </a:lnTo>
                  <a:lnTo>
                    <a:pt x="3484" y="348"/>
                  </a:lnTo>
                  <a:lnTo>
                    <a:pt x="3468" y="364"/>
                  </a:lnTo>
                  <a:cubicBezTo>
                    <a:pt x="3465" y="367"/>
                    <a:pt x="3461" y="368"/>
                    <a:pt x="3456" y="368"/>
                  </a:cubicBezTo>
                  <a:lnTo>
                    <a:pt x="3424" y="368"/>
                  </a:lnTo>
                  <a:lnTo>
                    <a:pt x="3436" y="364"/>
                  </a:lnTo>
                  <a:lnTo>
                    <a:pt x="3420" y="380"/>
                  </a:lnTo>
                  <a:cubicBezTo>
                    <a:pt x="3417" y="383"/>
                    <a:pt x="3413" y="384"/>
                    <a:pt x="3408" y="384"/>
                  </a:cubicBezTo>
                  <a:lnTo>
                    <a:pt x="3392" y="384"/>
                  </a:lnTo>
                  <a:lnTo>
                    <a:pt x="3376" y="384"/>
                  </a:lnTo>
                  <a:lnTo>
                    <a:pt x="3388" y="380"/>
                  </a:lnTo>
                  <a:lnTo>
                    <a:pt x="3372" y="396"/>
                  </a:lnTo>
                  <a:cubicBezTo>
                    <a:pt x="3369" y="399"/>
                    <a:pt x="3365" y="400"/>
                    <a:pt x="3360" y="400"/>
                  </a:cubicBezTo>
                  <a:lnTo>
                    <a:pt x="3344" y="400"/>
                  </a:lnTo>
                  <a:lnTo>
                    <a:pt x="3356" y="396"/>
                  </a:lnTo>
                  <a:lnTo>
                    <a:pt x="3340" y="412"/>
                  </a:lnTo>
                  <a:cubicBezTo>
                    <a:pt x="3337" y="415"/>
                    <a:pt x="3333" y="416"/>
                    <a:pt x="3328" y="416"/>
                  </a:cubicBezTo>
                  <a:lnTo>
                    <a:pt x="3312" y="416"/>
                  </a:lnTo>
                  <a:lnTo>
                    <a:pt x="3296" y="416"/>
                  </a:lnTo>
                  <a:lnTo>
                    <a:pt x="3308" y="412"/>
                  </a:lnTo>
                  <a:lnTo>
                    <a:pt x="3292" y="428"/>
                  </a:lnTo>
                  <a:cubicBezTo>
                    <a:pt x="3289" y="431"/>
                    <a:pt x="3285" y="432"/>
                    <a:pt x="3280" y="432"/>
                  </a:cubicBezTo>
                  <a:lnTo>
                    <a:pt x="3248" y="432"/>
                  </a:lnTo>
                  <a:lnTo>
                    <a:pt x="3260" y="428"/>
                  </a:lnTo>
                  <a:lnTo>
                    <a:pt x="3244" y="444"/>
                  </a:lnTo>
                  <a:cubicBezTo>
                    <a:pt x="3241" y="447"/>
                    <a:pt x="3237" y="448"/>
                    <a:pt x="3232" y="448"/>
                  </a:cubicBezTo>
                  <a:lnTo>
                    <a:pt x="3216" y="448"/>
                  </a:lnTo>
                  <a:lnTo>
                    <a:pt x="3228" y="444"/>
                  </a:lnTo>
                  <a:lnTo>
                    <a:pt x="3212" y="460"/>
                  </a:lnTo>
                  <a:cubicBezTo>
                    <a:pt x="3209" y="463"/>
                    <a:pt x="3205" y="464"/>
                    <a:pt x="3200" y="464"/>
                  </a:cubicBezTo>
                  <a:lnTo>
                    <a:pt x="3184" y="464"/>
                  </a:lnTo>
                  <a:lnTo>
                    <a:pt x="3168" y="464"/>
                  </a:lnTo>
                  <a:lnTo>
                    <a:pt x="3180" y="460"/>
                  </a:lnTo>
                  <a:lnTo>
                    <a:pt x="3164" y="476"/>
                  </a:lnTo>
                  <a:cubicBezTo>
                    <a:pt x="3161" y="479"/>
                    <a:pt x="3157" y="480"/>
                    <a:pt x="3152" y="480"/>
                  </a:cubicBezTo>
                  <a:lnTo>
                    <a:pt x="3136" y="480"/>
                  </a:lnTo>
                  <a:lnTo>
                    <a:pt x="3120" y="480"/>
                  </a:lnTo>
                  <a:lnTo>
                    <a:pt x="3088" y="480"/>
                  </a:lnTo>
                  <a:lnTo>
                    <a:pt x="3072" y="480"/>
                  </a:lnTo>
                  <a:lnTo>
                    <a:pt x="3056" y="480"/>
                  </a:lnTo>
                  <a:lnTo>
                    <a:pt x="3040" y="480"/>
                  </a:lnTo>
                  <a:lnTo>
                    <a:pt x="3052" y="476"/>
                  </a:lnTo>
                  <a:lnTo>
                    <a:pt x="3036" y="492"/>
                  </a:lnTo>
                  <a:cubicBezTo>
                    <a:pt x="3033" y="495"/>
                    <a:pt x="3029" y="496"/>
                    <a:pt x="3024" y="496"/>
                  </a:cubicBezTo>
                  <a:lnTo>
                    <a:pt x="3008" y="496"/>
                  </a:lnTo>
                  <a:lnTo>
                    <a:pt x="2992" y="496"/>
                  </a:lnTo>
                  <a:lnTo>
                    <a:pt x="3004" y="492"/>
                  </a:lnTo>
                  <a:lnTo>
                    <a:pt x="2988" y="508"/>
                  </a:lnTo>
                  <a:cubicBezTo>
                    <a:pt x="2985" y="511"/>
                    <a:pt x="2981" y="512"/>
                    <a:pt x="2976" y="512"/>
                  </a:cubicBezTo>
                  <a:lnTo>
                    <a:pt x="2960" y="512"/>
                  </a:lnTo>
                  <a:lnTo>
                    <a:pt x="2968" y="511"/>
                  </a:lnTo>
                  <a:lnTo>
                    <a:pt x="2936" y="527"/>
                  </a:lnTo>
                  <a:cubicBezTo>
                    <a:pt x="2933" y="528"/>
                    <a:pt x="2931" y="528"/>
                    <a:pt x="2928" y="528"/>
                  </a:cubicBezTo>
                  <a:lnTo>
                    <a:pt x="2912" y="528"/>
                  </a:lnTo>
                  <a:lnTo>
                    <a:pt x="2896" y="528"/>
                  </a:lnTo>
                  <a:lnTo>
                    <a:pt x="2908" y="524"/>
                  </a:lnTo>
                  <a:lnTo>
                    <a:pt x="2892" y="540"/>
                  </a:lnTo>
                  <a:cubicBezTo>
                    <a:pt x="2889" y="543"/>
                    <a:pt x="2885" y="544"/>
                    <a:pt x="2880" y="544"/>
                  </a:cubicBezTo>
                  <a:lnTo>
                    <a:pt x="2864" y="544"/>
                  </a:lnTo>
                  <a:lnTo>
                    <a:pt x="2876" y="540"/>
                  </a:lnTo>
                  <a:lnTo>
                    <a:pt x="2860" y="556"/>
                  </a:lnTo>
                  <a:lnTo>
                    <a:pt x="2844" y="572"/>
                  </a:lnTo>
                  <a:lnTo>
                    <a:pt x="2828" y="588"/>
                  </a:lnTo>
                  <a:cubicBezTo>
                    <a:pt x="2825" y="591"/>
                    <a:pt x="2821" y="592"/>
                    <a:pt x="2816" y="592"/>
                  </a:cubicBezTo>
                  <a:lnTo>
                    <a:pt x="2800" y="592"/>
                  </a:lnTo>
                  <a:lnTo>
                    <a:pt x="2808" y="591"/>
                  </a:lnTo>
                  <a:lnTo>
                    <a:pt x="2776" y="607"/>
                  </a:lnTo>
                  <a:lnTo>
                    <a:pt x="2780" y="604"/>
                  </a:lnTo>
                  <a:lnTo>
                    <a:pt x="2764" y="620"/>
                  </a:lnTo>
                  <a:lnTo>
                    <a:pt x="2748" y="636"/>
                  </a:lnTo>
                  <a:lnTo>
                    <a:pt x="2732" y="652"/>
                  </a:lnTo>
                  <a:lnTo>
                    <a:pt x="2716" y="668"/>
                  </a:lnTo>
                  <a:lnTo>
                    <a:pt x="2700" y="684"/>
                  </a:lnTo>
                  <a:cubicBezTo>
                    <a:pt x="2697" y="687"/>
                    <a:pt x="2693" y="688"/>
                    <a:pt x="2688" y="688"/>
                  </a:cubicBezTo>
                  <a:lnTo>
                    <a:pt x="2672" y="688"/>
                  </a:lnTo>
                  <a:lnTo>
                    <a:pt x="2684" y="684"/>
                  </a:lnTo>
                  <a:lnTo>
                    <a:pt x="2668" y="700"/>
                  </a:lnTo>
                  <a:lnTo>
                    <a:pt x="2652" y="716"/>
                  </a:lnTo>
                  <a:cubicBezTo>
                    <a:pt x="2649" y="719"/>
                    <a:pt x="2645" y="720"/>
                    <a:pt x="2640" y="720"/>
                  </a:cubicBezTo>
                  <a:lnTo>
                    <a:pt x="2608" y="720"/>
                  </a:lnTo>
                  <a:lnTo>
                    <a:pt x="2620" y="716"/>
                  </a:lnTo>
                  <a:lnTo>
                    <a:pt x="2604" y="732"/>
                  </a:lnTo>
                  <a:lnTo>
                    <a:pt x="2588" y="748"/>
                  </a:lnTo>
                  <a:lnTo>
                    <a:pt x="2591" y="744"/>
                  </a:lnTo>
                  <a:lnTo>
                    <a:pt x="2575" y="776"/>
                  </a:lnTo>
                  <a:cubicBezTo>
                    <a:pt x="2574" y="777"/>
                    <a:pt x="2573" y="779"/>
                    <a:pt x="2572" y="780"/>
                  </a:cubicBezTo>
                  <a:lnTo>
                    <a:pt x="2556" y="796"/>
                  </a:lnTo>
                  <a:lnTo>
                    <a:pt x="2559" y="792"/>
                  </a:lnTo>
                  <a:lnTo>
                    <a:pt x="2543" y="824"/>
                  </a:lnTo>
                  <a:cubicBezTo>
                    <a:pt x="2542" y="825"/>
                    <a:pt x="2541" y="827"/>
                    <a:pt x="2540" y="828"/>
                  </a:cubicBezTo>
                  <a:lnTo>
                    <a:pt x="2524" y="844"/>
                  </a:lnTo>
                  <a:lnTo>
                    <a:pt x="2508" y="860"/>
                  </a:lnTo>
                  <a:lnTo>
                    <a:pt x="2492" y="876"/>
                  </a:lnTo>
                  <a:lnTo>
                    <a:pt x="2460" y="908"/>
                  </a:lnTo>
                  <a:lnTo>
                    <a:pt x="2463" y="904"/>
                  </a:lnTo>
                  <a:lnTo>
                    <a:pt x="2447" y="936"/>
                  </a:lnTo>
                  <a:lnTo>
                    <a:pt x="2448" y="934"/>
                  </a:lnTo>
                  <a:lnTo>
                    <a:pt x="2432" y="982"/>
                  </a:lnTo>
                  <a:cubicBezTo>
                    <a:pt x="2431" y="982"/>
                    <a:pt x="2431" y="983"/>
                    <a:pt x="2431" y="984"/>
                  </a:cubicBezTo>
                  <a:lnTo>
                    <a:pt x="2415" y="1016"/>
                  </a:lnTo>
                  <a:lnTo>
                    <a:pt x="2416" y="1014"/>
                  </a:lnTo>
                  <a:lnTo>
                    <a:pt x="2400" y="1062"/>
                  </a:lnTo>
                  <a:cubicBezTo>
                    <a:pt x="2399" y="1062"/>
                    <a:pt x="2399" y="1063"/>
                    <a:pt x="2399" y="1064"/>
                  </a:cubicBezTo>
                  <a:lnTo>
                    <a:pt x="2383" y="1096"/>
                  </a:lnTo>
                  <a:lnTo>
                    <a:pt x="2384" y="1094"/>
                  </a:lnTo>
                  <a:lnTo>
                    <a:pt x="2368" y="1142"/>
                  </a:lnTo>
                  <a:lnTo>
                    <a:pt x="2352" y="1190"/>
                  </a:lnTo>
                  <a:cubicBezTo>
                    <a:pt x="2351" y="1190"/>
                    <a:pt x="2351" y="1191"/>
                    <a:pt x="2351" y="1192"/>
                  </a:cubicBezTo>
                  <a:lnTo>
                    <a:pt x="2334" y="1225"/>
                  </a:lnTo>
                  <a:lnTo>
                    <a:pt x="2302" y="1273"/>
                  </a:lnTo>
                  <a:lnTo>
                    <a:pt x="2304" y="1270"/>
                  </a:lnTo>
                  <a:lnTo>
                    <a:pt x="2288" y="1318"/>
                  </a:lnTo>
                  <a:cubicBezTo>
                    <a:pt x="2287" y="1318"/>
                    <a:pt x="2287" y="1319"/>
                    <a:pt x="2287" y="1320"/>
                  </a:cubicBezTo>
                  <a:lnTo>
                    <a:pt x="2271" y="1352"/>
                  </a:lnTo>
                  <a:lnTo>
                    <a:pt x="2272" y="1350"/>
                  </a:lnTo>
                  <a:lnTo>
                    <a:pt x="2256" y="1398"/>
                  </a:lnTo>
                  <a:lnTo>
                    <a:pt x="2240" y="1446"/>
                  </a:lnTo>
                  <a:lnTo>
                    <a:pt x="2224" y="1494"/>
                  </a:lnTo>
                  <a:lnTo>
                    <a:pt x="2208" y="1542"/>
                  </a:lnTo>
                  <a:lnTo>
                    <a:pt x="2192" y="1590"/>
                  </a:lnTo>
                  <a:lnTo>
                    <a:pt x="2176" y="1638"/>
                  </a:lnTo>
                  <a:cubicBezTo>
                    <a:pt x="2175" y="1640"/>
                    <a:pt x="2174" y="1642"/>
                    <a:pt x="2172" y="1644"/>
                  </a:cubicBezTo>
                  <a:lnTo>
                    <a:pt x="2156" y="1660"/>
                  </a:lnTo>
                  <a:lnTo>
                    <a:pt x="2159" y="1656"/>
                  </a:lnTo>
                  <a:lnTo>
                    <a:pt x="2127" y="1720"/>
                  </a:lnTo>
                  <a:lnTo>
                    <a:pt x="2128" y="1718"/>
                  </a:lnTo>
                  <a:lnTo>
                    <a:pt x="2112" y="1766"/>
                  </a:lnTo>
                  <a:lnTo>
                    <a:pt x="2096" y="1814"/>
                  </a:lnTo>
                  <a:cubicBezTo>
                    <a:pt x="2095" y="1814"/>
                    <a:pt x="2095" y="1815"/>
                    <a:pt x="2095" y="1816"/>
                  </a:cubicBezTo>
                  <a:lnTo>
                    <a:pt x="2079" y="1848"/>
                  </a:lnTo>
                  <a:lnTo>
                    <a:pt x="2080" y="1846"/>
                  </a:lnTo>
                  <a:lnTo>
                    <a:pt x="2064" y="1894"/>
                  </a:lnTo>
                  <a:cubicBezTo>
                    <a:pt x="2063" y="1894"/>
                    <a:pt x="2063" y="1895"/>
                    <a:pt x="2063" y="1896"/>
                  </a:cubicBezTo>
                  <a:lnTo>
                    <a:pt x="2047" y="1928"/>
                  </a:lnTo>
                  <a:lnTo>
                    <a:pt x="2048" y="1924"/>
                  </a:lnTo>
                  <a:lnTo>
                    <a:pt x="2032" y="1988"/>
                  </a:lnTo>
                  <a:lnTo>
                    <a:pt x="2016" y="2052"/>
                  </a:lnTo>
                  <a:lnTo>
                    <a:pt x="2000" y="2116"/>
                  </a:lnTo>
                  <a:cubicBezTo>
                    <a:pt x="2000" y="2118"/>
                    <a:pt x="1999" y="2120"/>
                    <a:pt x="1998" y="2121"/>
                  </a:cubicBezTo>
                  <a:lnTo>
                    <a:pt x="1966" y="2169"/>
                  </a:lnTo>
                  <a:lnTo>
                    <a:pt x="1968" y="2166"/>
                  </a:lnTo>
                  <a:lnTo>
                    <a:pt x="1952" y="2212"/>
                  </a:lnTo>
                  <a:lnTo>
                    <a:pt x="1936" y="2294"/>
                  </a:lnTo>
                  <a:lnTo>
                    <a:pt x="1920" y="2340"/>
                  </a:lnTo>
                  <a:lnTo>
                    <a:pt x="1904" y="2406"/>
                  </a:lnTo>
                  <a:lnTo>
                    <a:pt x="1888" y="2454"/>
                  </a:lnTo>
                  <a:cubicBezTo>
                    <a:pt x="1887" y="2456"/>
                    <a:pt x="1886" y="2458"/>
                    <a:pt x="1884" y="2460"/>
                  </a:cubicBezTo>
                  <a:lnTo>
                    <a:pt x="1868" y="2476"/>
                  </a:lnTo>
                  <a:lnTo>
                    <a:pt x="1852" y="2492"/>
                  </a:lnTo>
                  <a:cubicBezTo>
                    <a:pt x="1849" y="2495"/>
                    <a:pt x="1845" y="2496"/>
                    <a:pt x="1840" y="2496"/>
                  </a:cubicBezTo>
                  <a:lnTo>
                    <a:pt x="1824" y="2496"/>
                  </a:lnTo>
                  <a:lnTo>
                    <a:pt x="1792" y="2496"/>
                  </a:lnTo>
                  <a:lnTo>
                    <a:pt x="1776" y="2496"/>
                  </a:lnTo>
                  <a:lnTo>
                    <a:pt x="1792" y="2486"/>
                  </a:lnTo>
                  <a:lnTo>
                    <a:pt x="1776" y="2534"/>
                  </a:lnTo>
                  <a:cubicBezTo>
                    <a:pt x="1775" y="2534"/>
                    <a:pt x="1775" y="2535"/>
                    <a:pt x="1775" y="2536"/>
                  </a:cubicBezTo>
                  <a:lnTo>
                    <a:pt x="1759" y="2568"/>
                  </a:lnTo>
                  <a:lnTo>
                    <a:pt x="1760" y="2566"/>
                  </a:lnTo>
                  <a:lnTo>
                    <a:pt x="1744" y="2614"/>
                  </a:lnTo>
                  <a:cubicBezTo>
                    <a:pt x="1743" y="2616"/>
                    <a:pt x="1742" y="2618"/>
                    <a:pt x="1740" y="2620"/>
                  </a:cubicBezTo>
                  <a:lnTo>
                    <a:pt x="1724" y="2636"/>
                  </a:lnTo>
                  <a:lnTo>
                    <a:pt x="1728" y="2628"/>
                  </a:lnTo>
                  <a:lnTo>
                    <a:pt x="1712" y="2692"/>
                  </a:lnTo>
                  <a:cubicBezTo>
                    <a:pt x="1712" y="2693"/>
                    <a:pt x="1711" y="2695"/>
                    <a:pt x="1711" y="2696"/>
                  </a:cubicBezTo>
                  <a:lnTo>
                    <a:pt x="1695" y="2728"/>
                  </a:lnTo>
                  <a:cubicBezTo>
                    <a:pt x="1694" y="2729"/>
                    <a:pt x="1693" y="2731"/>
                    <a:pt x="1692" y="2732"/>
                  </a:cubicBezTo>
                  <a:lnTo>
                    <a:pt x="1676" y="2748"/>
                  </a:lnTo>
                  <a:lnTo>
                    <a:pt x="1679" y="2744"/>
                  </a:lnTo>
                  <a:lnTo>
                    <a:pt x="1647" y="2808"/>
                  </a:lnTo>
                  <a:lnTo>
                    <a:pt x="1631" y="2840"/>
                  </a:lnTo>
                  <a:lnTo>
                    <a:pt x="1615" y="2872"/>
                  </a:lnTo>
                  <a:lnTo>
                    <a:pt x="1616" y="2870"/>
                  </a:lnTo>
                  <a:lnTo>
                    <a:pt x="1600" y="2918"/>
                  </a:lnTo>
                  <a:cubicBezTo>
                    <a:pt x="1599" y="2918"/>
                    <a:pt x="1599" y="2919"/>
                    <a:pt x="1599" y="2920"/>
                  </a:cubicBezTo>
                  <a:lnTo>
                    <a:pt x="1583" y="2952"/>
                  </a:lnTo>
                  <a:lnTo>
                    <a:pt x="1567" y="2984"/>
                  </a:lnTo>
                  <a:lnTo>
                    <a:pt x="1568" y="2982"/>
                  </a:lnTo>
                  <a:lnTo>
                    <a:pt x="1552" y="3030"/>
                  </a:lnTo>
                  <a:cubicBezTo>
                    <a:pt x="1551" y="3030"/>
                    <a:pt x="1551" y="3031"/>
                    <a:pt x="1551" y="3032"/>
                  </a:cubicBezTo>
                  <a:lnTo>
                    <a:pt x="1535" y="3064"/>
                  </a:lnTo>
                  <a:lnTo>
                    <a:pt x="1536" y="3062"/>
                  </a:lnTo>
                  <a:lnTo>
                    <a:pt x="1520" y="3110"/>
                  </a:lnTo>
                  <a:cubicBezTo>
                    <a:pt x="1517" y="3116"/>
                    <a:pt x="1511" y="3120"/>
                    <a:pt x="1504" y="3120"/>
                  </a:cubicBezTo>
                  <a:lnTo>
                    <a:pt x="1472" y="3120"/>
                  </a:lnTo>
                  <a:lnTo>
                    <a:pt x="1488" y="3110"/>
                  </a:lnTo>
                  <a:lnTo>
                    <a:pt x="1472" y="3158"/>
                  </a:lnTo>
                  <a:cubicBezTo>
                    <a:pt x="1469" y="3164"/>
                    <a:pt x="1463" y="3168"/>
                    <a:pt x="1456" y="3168"/>
                  </a:cubicBezTo>
                  <a:lnTo>
                    <a:pt x="1440" y="3168"/>
                  </a:lnTo>
                  <a:lnTo>
                    <a:pt x="1456" y="3158"/>
                  </a:lnTo>
                  <a:lnTo>
                    <a:pt x="1440" y="3206"/>
                  </a:lnTo>
                  <a:lnTo>
                    <a:pt x="1424" y="3252"/>
                  </a:lnTo>
                  <a:lnTo>
                    <a:pt x="1408" y="3316"/>
                  </a:lnTo>
                  <a:cubicBezTo>
                    <a:pt x="1406" y="3323"/>
                    <a:pt x="1400" y="3328"/>
                    <a:pt x="1392" y="3328"/>
                  </a:cubicBezTo>
                  <a:lnTo>
                    <a:pt x="1376" y="3328"/>
                  </a:lnTo>
                  <a:lnTo>
                    <a:pt x="1392" y="3318"/>
                  </a:lnTo>
                  <a:lnTo>
                    <a:pt x="1376" y="3366"/>
                  </a:lnTo>
                  <a:cubicBezTo>
                    <a:pt x="1373" y="3372"/>
                    <a:pt x="1367" y="3376"/>
                    <a:pt x="1360" y="3376"/>
                  </a:cubicBezTo>
                  <a:lnTo>
                    <a:pt x="1344" y="3376"/>
                  </a:lnTo>
                  <a:lnTo>
                    <a:pt x="1359" y="3368"/>
                  </a:lnTo>
                  <a:lnTo>
                    <a:pt x="1327" y="3432"/>
                  </a:lnTo>
                  <a:cubicBezTo>
                    <a:pt x="1324" y="3437"/>
                    <a:pt x="1319" y="3440"/>
                    <a:pt x="1312" y="3440"/>
                  </a:cubicBezTo>
                  <a:lnTo>
                    <a:pt x="1296" y="3440"/>
                  </a:lnTo>
                  <a:lnTo>
                    <a:pt x="1312" y="3428"/>
                  </a:lnTo>
                  <a:lnTo>
                    <a:pt x="1296" y="3492"/>
                  </a:lnTo>
                  <a:cubicBezTo>
                    <a:pt x="1294" y="3499"/>
                    <a:pt x="1288" y="3504"/>
                    <a:pt x="1280" y="3504"/>
                  </a:cubicBezTo>
                  <a:lnTo>
                    <a:pt x="1264" y="3504"/>
                  </a:lnTo>
                  <a:lnTo>
                    <a:pt x="1248" y="3504"/>
                  </a:lnTo>
                  <a:lnTo>
                    <a:pt x="1264" y="3492"/>
                  </a:lnTo>
                  <a:lnTo>
                    <a:pt x="1248" y="3572"/>
                  </a:lnTo>
                  <a:cubicBezTo>
                    <a:pt x="1247" y="3579"/>
                    <a:pt x="1240" y="3584"/>
                    <a:pt x="1232" y="3584"/>
                  </a:cubicBezTo>
                  <a:lnTo>
                    <a:pt x="1216" y="3584"/>
                  </a:lnTo>
                  <a:lnTo>
                    <a:pt x="1200" y="3584"/>
                  </a:lnTo>
                  <a:lnTo>
                    <a:pt x="1216" y="3572"/>
                  </a:lnTo>
                  <a:lnTo>
                    <a:pt x="1200" y="3636"/>
                  </a:lnTo>
                  <a:cubicBezTo>
                    <a:pt x="1198" y="3643"/>
                    <a:pt x="1192" y="3648"/>
                    <a:pt x="1184" y="3648"/>
                  </a:cubicBezTo>
                  <a:lnTo>
                    <a:pt x="1152" y="3648"/>
                  </a:lnTo>
                  <a:lnTo>
                    <a:pt x="1136" y="3648"/>
                  </a:lnTo>
                  <a:lnTo>
                    <a:pt x="1152" y="3635"/>
                  </a:lnTo>
                  <a:lnTo>
                    <a:pt x="1136" y="3731"/>
                  </a:lnTo>
                  <a:cubicBezTo>
                    <a:pt x="1135" y="3739"/>
                    <a:pt x="1128" y="3744"/>
                    <a:pt x="1120" y="3744"/>
                  </a:cubicBezTo>
                  <a:lnTo>
                    <a:pt x="1104" y="3744"/>
                  </a:lnTo>
                  <a:lnTo>
                    <a:pt x="1088" y="3744"/>
                  </a:lnTo>
                  <a:lnTo>
                    <a:pt x="1072" y="3744"/>
                  </a:lnTo>
                  <a:lnTo>
                    <a:pt x="1088" y="3731"/>
                  </a:lnTo>
                  <a:lnTo>
                    <a:pt x="1072" y="3827"/>
                  </a:lnTo>
                  <a:cubicBezTo>
                    <a:pt x="1071" y="3835"/>
                    <a:pt x="1064" y="3840"/>
                    <a:pt x="1056" y="3840"/>
                  </a:cubicBezTo>
                  <a:lnTo>
                    <a:pt x="1040" y="3840"/>
                  </a:lnTo>
                  <a:lnTo>
                    <a:pt x="1024" y="3840"/>
                  </a:lnTo>
                  <a:lnTo>
                    <a:pt x="1008" y="3840"/>
                  </a:lnTo>
                  <a:lnTo>
                    <a:pt x="976" y="3840"/>
                  </a:lnTo>
                  <a:lnTo>
                    <a:pt x="992" y="3827"/>
                  </a:lnTo>
                  <a:lnTo>
                    <a:pt x="976" y="3923"/>
                  </a:lnTo>
                  <a:cubicBezTo>
                    <a:pt x="975" y="3931"/>
                    <a:pt x="968" y="3936"/>
                    <a:pt x="960" y="3936"/>
                  </a:cubicBezTo>
                  <a:lnTo>
                    <a:pt x="944" y="3936"/>
                  </a:lnTo>
                  <a:lnTo>
                    <a:pt x="928" y="3936"/>
                  </a:lnTo>
                  <a:lnTo>
                    <a:pt x="912" y="3936"/>
                  </a:lnTo>
                  <a:lnTo>
                    <a:pt x="896" y="3936"/>
                  </a:lnTo>
                  <a:lnTo>
                    <a:pt x="880" y="3936"/>
                  </a:lnTo>
                  <a:lnTo>
                    <a:pt x="896" y="3922"/>
                  </a:lnTo>
                  <a:lnTo>
                    <a:pt x="880" y="4050"/>
                  </a:lnTo>
                  <a:cubicBezTo>
                    <a:pt x="879" y="4058"/>
                    <a:pt x="873" y="4064"/>
                    <a:pt x="864" y="4064"/>
                  </a:cubicBezTo>
                  <a:lnTo>
                    <a:pt x="848" y="4064"/>
                  </a:lnTo>
                  <a:lnTo>
                    <a:pt x="816" y="4064"/>
                  </a:lnTo>
                  <a:lnTo>
                    <a:pt x="800" y="4064"/>
                  </a:lnTo>
                  <a:lnTo>
                    <a:pt x="784" y="4064"/>
                  </a:lnTo>
                  <a:lnTo>
                    <a:pt x="768" y="4064"/>
                  </a:lnTo>
                  <a:lnTo>
                    <a:pt x="752" y="4064"/>
                  </a:lnTo>
                  <a:lnTo>
                    <a:pt x="768" y="4050"/>
                  </a:lnTo>
                  <a:lnTo>
                    <a:pt x="752" y="4178"/>
                  </a:lnTo>
                  <a:cubicBezTo>
                    <a:pt x="751" y="4186"/>
                    <a:pt x="745" y="4192"/>
                    <a:pt x="736" y="4192"/>
                  </a:cubicBezTo>
                  <a:lnTo>
                    <a:pt x="720" y="4192"/>
                  </a:lnTo>
                  <a:lnTo>
                    <a:pt x="704" y="4192"/>
                  </a:lnTo>
                  <a:lnTo>
                    <a:pt x="688" y="4192"/>
                  </a:lnTo>
                  <a:lnTo>
                    <a:pt x="656" y="4192"/>
                  </a:lnTo>
                  <a:lnTo>
                    <a:pt x="640" y="4192"/>
                  </a:lnTo>
                  <a:lnTo>
                    <a:pt x="624" y="4192"/>
                  </a:lnTo>
                  <a:lnTo>
                    <a:pt x="608" y="4192"/>
                  </a:lnTo>
                  <a:lnTo>
                    <a:pt x="592" y="4192"/>
                  </a:lnTo>
                  <a:lnTo>
                    <a:pt x="576" y="4192"/>
                  </a:lnTo>
                  <a:lnTo>
                    <a:pt x="560" y="4192"/>
                  </a:lnTo>
                  <a:lnTo>
                    <a:pt x="544" y="4192"/>
                  </a:lnTo>
                  <a:lnTo>
                    <a:pt x="528" y="4192"/>
                  </a:lnTo>
                  <a:lnTo>
                    <a:pt x="544" y="4179"/>
                  </a:lnTo>
                  <a:lnTo>
                    <a:pt x="512" y="4355"/>
                  </a:lnTo>
                  <a:cubicBezTo>
                    <a:pt x="511" y="4363"/>
                    <a:pt x="504" y="4368"/>
                    <a:pt x="496" y="4368"/>
                  </a:cubicBezTo>
                  <a:lnTo>
                    <a:pt x="480" y="4368"/>
                  </a:lnTo>
                  <a:lnTo>
                    <a:pt x="464" y="4368"/>
                  </a:lnTo>
                  <a:lnTo>
                    <a:pt x="448" y="4368"/>
                  </a:lnTo>
                  <a:lnTo>
                    <a:pt x="432" y="4368"/>
                  </a:lnTo>
                  <a:lnTo>
                    <a:pt x="416" y="4368"/>
                  </a:lnTo>
                  <a:lnTo>
                    <a:pt x="400" y="4368"/>
                  </a:lnTo>
                  <a:lnTo>
                    <a:pt x="384" y="4368"/>
                  </a:lnTo>
                  <a:lnTo>
                    <a:pt x="368" y="4368"/>
                  </a:lnTo>
                  <a:lnTo>
                    <a:pt x="336" y="4368"/>
                  </a:lnTo>
                  <a:lnTo>
                    <a:pt x="320" y="4368"/>
                  </a:lnTo>
                  <a:lnTo>
                    <a:pt x="304" y="4368"/>
                  </a:lnTo>
                  <a:lnTo>
                    <a:pt x="288" y="4368"/>
                  </a:lnTo>
                  <a:lnTo>
                    <a:pt x="272" y="4368"/>
                  </a:lnTo>
                  <a:lnTo>
                    <a:pt x="256" y="4368"/>
                  </a:lnTo>
                  <a:lnTo>
                    <a:pt x="272" y="4354"/>
                  </a:lnTo>
                  <a:lnTo>
                    <a:pt x="256" y="4546"/>
                  </a:lnTo>
                  <a:cubicBezTo>
                    <a:pt x="256" y="4554"/>
                    <a:pt x="249" y="4560"/>
                    <a:pt x="240" y="4560"/>
                  </a:cubicBezTo>
                  <a:cubicBezTo>
                    <a:pt x="232" y="4560"/>
                    <a:pt x="225" y="4554"/>
                    <a:pt x="225" y="4546"/>
                  </a:cubicBezTo>
                  <a:lnTo>
                    <a:pt x="209" y="4354"/>
                  </a:lnTo>
                  <a:lnTo>
                    <a:pt x="240" y="4354"/>
                  </a:lnTo>
                  <a:lnTo>
                    <a:pt x="224" y="4546"/>
                  </a:lnTo>
                  <a:cubicBezTo>
                    <a:pt x="224" y="4554"/>
                    <a:pt x="217" y="4560"/>
                    <a:pt x="208" y="4560"/>
                  </a:cubicBezTo>
                  <a:lnTo>
                    <a:pt x="176" y="4560"/>
                  </a:lnTo>
                  <a:lnTo>
                    <a:pt x="160" y="4560"/>
                  </a:lnTo>
                  <a:lnTo>
                    <a:pt x="144" y="4560"/>
                  </a:lnTo>
                  <a:lnTo>
                    <a:pt x="128" y="4560"/>
                  </a:lnTo>
                  <a:lnTo>
                    <a:pt x="112" y="4560"/>
                  </a:lnTo>
                  <a:lnTo>
                    <a:pt x="96" y="4560"/>
                  </a:lnTo>
                  <a:lnTo>
                    <a:pt x="80" y="4560"/>
                  </a:lnTo>
                  <a:lnTo>
                    <a:pt x="64" y="4560"/>
                  </a:lnTo>
                  <a:lnTo>
                    <a:pt x="48" y="4560"/>
                  </a:lnTo>
                  <a:lnTo>
                    <a:pt x="16" y="4560"/>
                  </a:lnTo>
                  <a:cubicBezTo>
                    <a:pt x="8" y="4560"/>
                    <a:pt x="0" y="4553"/>
                    <a:pt x="0" y="4544"/>
                  </a:cubicBezTo>
                  <a:cubicBezTo>
                    <a:pt x="0" y="4536"/>
                    <a:pt x="8" y="4528"/>
                    <a:pt x="16" y="4528"/>
                  </a:cubicBezTo>
                  <a:close/>
                </a:path>
              </a:pathLst>
            </a:custGeom>
            <a:solidFill>
              <a:srgbClr val="E46C0A"/>
            </a:solidFill>
            <a:ln w="5" cap="flat">
              <a:solidFill>
                <a:srgbClr val="E46C0A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119188" y="1140495"/>
              <a:ext cx="2559050" cy="2206625"/>
            </a:xfrm>
            <a:custGeom>
              <a:avLst/>
              <a:gdLst>
                <a:gd name="T0" fmla="*/ 51674747 w 5328"/>
                <a:gd name="T1" fmla="*/ 1008639113 h 4592"/>
                <a:gd name="T2" fmla="*/ 99658373 w 5328"/>
                <a:gd name="T3" fmla="*/ 967997970 h 4592"/>
                <a:gd name="T4" fmla="*/ 147641533 w 5328"/>
                <a:gd name="T5" fmla="*/ 938440645 h 4592"/>
                <a:gd name="T6" fmla="*/ 192165048 w 5328"/>
                <a:gd name="T7" fmla="*/ 912116369 h 4592"/>
                <a:gd name="T8" fmla="*/ 232766417 w 5328"/>
                <a:gd name="T9" fmla="*/ 867780621 h 4592"/>
                <a:gd name="T10" fmla="*/ 273137301 w 5328"/>
                <a:gd name="T11" fmla="*/ 809128246 h 4592"/>
                <a:gd name="T12" fmla="*/ 295514091 w 5328"/>
                <a:gd name="T13" fmla="*/ 771488775 h 4592"/>
                <a:gd name="T14" fmla="*/ 328964244 w 5328"/>
                <a:gd name="T15" fmla="*/ 704061802 h 4592"/>
                <a:gd name="T16" fmla="*/ 361952826 w 5328"/>
                <a:gd name="T17" fmla="*/ 634325369 h 4592"/>
                <a:gd name="T18" fmla="*/ 394941409 w 5328"/>
                <a:gd name="T19" fmla="*/ 576365448 h 4592"/>
                <a:gd name="T20" fmla="*/ 432082682 w 5328"/>
                <a:gd name="T21" fmla="*/ 501317524 h 4592"/>
                <a:gd name="T22" fmla="*/ 476605717 w 5328"/>
                <a:gd name="T23" fmla="*/ 378932541 h 4592"/>
                <a:gd name="T24" fmla="*/ 513285540 w 5328"/>
                <a:gd name="T25" fmla="*/ 283333629 h 4592"/>
                <a:gd name="T26" fmla="*/ 547427808 w 5328"/>
                <a:gd name="T27" fmla="*/ 208055108 h 4592"/>
                <a:gd name="T28" fmla="*/ 580647416 w 5328"/>
                <a:gd name="T29" fmla="*/ 171108571 h 4592"/>
                <a:gd name="T30" fmla="*/ 620095099 w 5328"/>
                <a:gd name="T31" fmla="*/ 140396516 h 4592"/>
                <a:gd name="T32" fmla="*/ 654467912 w 5328"/>
                <a:gd name="T33" fmla="*/ 119383582 h 4592"/>
                <a:gd name="T34" fmla="*/ 693916076 w 5328"/>
                <a:gd name="T35" fmla="*/ 110839641 h 4592"/>
                <a:gd name="T36" fmla="*/ 727135203 w 5328"/>
                <a:gd name="T37" fmla="*/ 99755584 h 4592"/>
                <a:gd name="T38" fmla="*/ 761508016 w 5328"/>
                <a:gd name="T39" fmla="*/ 82437045 h 4592"/>
                <a:gd name="T40" fmla="*/ 800956180 w 5328"/>
                <a:gd name="T41" fmla="*/ 73893104 h 4592"/>
                <a:gd name="T42" fmla="*/ 835328993 w 5328"/>
                <a:gd name="T43" fmla="*/ 63963776 h 4592"/>
                <a:gd name="T44" fmla="*/ 875930362 w 5328"/>
                <a:gd name="T45" fmla="*/ 60268915 h 4592"/>
                <a:gd name="T46" fmla="*/ 916531731 w 5328"/>
                <a:gd name="T47" fmla="*/ 52879704 h 4592"/>
                <a:gd name="T48" fmla="*/ 957133580 w 5328"/>
                <a:gd name="T49" fmla="*/ 41795647 h 4592"/>
                <a:gd name="T50" fmla="*/ 997734949 w 5328"/>
                <a:gd name="T51" fmla="*/ 34406435 h 4592"/>
                <a:gd name="T52" fmla="*/ 1037182873 w 5328"/>
                <a:gd name="T53" fmla="*/ 25862487 h 4592"/>
                <a:gd name="T54" fmla="*/ 1078937447 w 5328"/>
                <a:gd name="T55" fmla="*/ 19628005 h 4592"/>
                <a:gd name="T56" fmla="*/ 1119539296 w 5328"/>
                <a:gd name="T57" fmla="*/ 12238310 h 4592"/>
                <a:gd name="T58" fmla="*/ 1170060343 w 5328"/>
                <a:gd name="T59" fmla="*/ 7389213 h 4592"/>
                <a:gd name="T60" fmla="*/ 1210662192 w 5328"/>
                <a:gd name="T61" fmla="*/ 0 h 4592"/>
                <a:gd name="T62" fmla="*/ 1199588349 w 5328"/>
                <a:gd name="T63" fmla="*/ 11084061 h 4592"/>
                <a:gd name="T64" fmla="*/ 1151605219 w 5328"/>
                <a:gd name="T65" fmla="*/ 14778426 h 4592"/>
                <a:gd name="T66" fmla="*/ 1111003369 w 5328"/>
                <a:gd name="T67" fmla="*/ 22168122 h 4592"/>
                <a:gd name="T68" fmla="*/ 1070402481 w 5328"/>
                <a:gd name="T69" fmla="*/ 29557333 h 4592"/>
                <a:gd name="T70" fmla="*/ 1029800631 w 5328"/>
                <a:gd name="T71" fmla="*/ 36946552 h 4592"/>
                <a:gd name="T72" fmla="*/ 989199502 w 5328"/>
                <a:gd name="T73" fmla="*/ 44335763 h 4592"/>
                <a:gd name="T74" fmla="*/ 948598133 w 5328"/>
                <a:gd name="T75" fmla="*/ 51724975 h 4592"/>
                <a:gd name="T76" fmla="*/ 907996284 w 5328"/>
                <a:gd name="T77" fmla="*/ 59114186 h 4592"/>
                <a:gd name="T78" fmla="*/ 863703794 w 5328"/>
                <a:gd name="T79" fmla="*/ 66503893 h 4592"/>
                <a:gd name="T80" fmla="*/ 823102425 w 5328"/>
                <a:gd name="T81" fmla="*/ 73893104 h 4592"/>
                <a:gd name="T82" fmla="*/ 788960157 w 5328"/>
                <a:gd name="T83" fmla="*/ 80358724 h 4592"/>
                <a:gd name="T84" fmla="*/ 749281448 w 5328"/>
                <a:gd name="T85" fmla="*/ 96060738 h 4592"/>
                <a:gd name="T86" fmla="*/ 719753442 w 5328"/>
                <a:gd name="T87" fmla="*/ 110839641 h 4592"/>
                <a:gd name="T88" fmla="*/ 675460952 w 5328"/>
                <a:gd name="T89" fmla="*/ 118228852 h 4592"/>
                <a:gd name="T90" fmla="*/ 652392047 w 5328"/>
                <a:gd name="T91" fmla="*/ 128388867 h 4592"/>
                <a:gd name="T92" fmla="*/ 611790197 w 5328"/>
                <a:gd name="T93" fmla="*/ 157946193 h 4592"/>
                <a:gd name="T94" fmla="*/ 579263185 w 5328"/>
                <a:gd name="T95" fmla="*/ 182885082 h 4592"/>
                <a:gd name="T96" fmla="*/ 546274603 w 5328"/>
                <a:gd name="T97" fmla="*/ 230453880 h 4592"/>
                <a:gd name="T98" fmla="*/ 509133329 w 5328"/>
                <a:gd name="T99" fmla="*/ 315892386 h 4592"/>
                <a:gd name="T100" fmla="*/ 472453506 w 5328"/>
                <a:gd name="T101" fmla="*/ 411491298 h 4592"/>
                <a:gd name="T102" fmla="*/ 424469895 w 5328"/>
                <a:gd name="T103" fmla="*/ 558815770 h 4592"/>
                <a:gd name="T104" fmla="*/ 394018748 w 5328"/>
                <a:gd name="T105" fmla="*/ 590220279 h 4592"/>
                <a:gd name="T106" fmla="*/ 361491256 w 5328"/>
                <a:gd name="T107" fmla="*/ 655800069 h 4592"/>
                <a:gd name="T108" fmla="*/ 328502674 w 5328"/>
                <a:gd name="T109" fmla="*/ 725536502 h 4592"/>
                <a:gd name="T110" fmla="*/ 298974667 w 5328"/>
                <a:gd name="T111" fmla="*/ 773567096 h 4592"/>
                <a:gd name="T112" fmla="*/ 265755060 w 5328"/>
                <a:gd name="T113" fmla="*/ 832219471 h 4592"/>
                <a:gd name="T114" fmla="*/ 225153631 w 5328"/>
                <a:gd name="T115" fmla="*/ 871937262 h 4592"/>
                <a:gd name="T116" fmla="*/ 184552262 w 5328"/>
                <a:gd name="T117" fmla="*/ 916273011 h 4592"/>
                <a:gd name="T118" fmla="*/ 143950892 w 5328"/>
                <a:gd name="T119" fmla="*/ 942597286 h 4592"/>
                <a:gd name="T120" fmla="*/ 88585010 w 5328"/>
                <a:gd name="T121" fmla="*/ 975387662 h 4592"/>
                <a:gd name="T122" fmla="*/ 44292505 w 5328"/>
                <a:gd name="T123" fmla="*/ 1057362641 h 459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328"/>
                <a:gd name="T187" fmla="*/ 0 h 4592"/>
                <a:gd name="T188" fmla="*/ 5328 w 5328"/>
                <a:gd name="T189" fmla="*/ 4592 h 459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328" h="4592">
                  <a:moveTo>
                    <a:pt x="16" y="4560"/>
                  </a:moveTo>
                  <a:lnTo>
                    <a:pt x="48" y="4560"/>
                  </a:lnTo>
                  <a:lnTo>
                    <a:pt x="64" y="4560"/>
                  </a:lnTo>
                  <a:lnTo>
                    <a:pt x="80" y="4560"/>
                  </a:lnTo>
                  <a:lnTo>
                    <a:pt x="96" y="4560"/>
                  </a:lnTo>
                  <a:lnTo>
                    <a:pt x="112" y="4560"/>
                  </a:lnTo>
                  <a:lnTo>
                    <a:pt x="128" y="4560"/>
                  </a:lnTo>
                  <a:lnTo>
                    <a:pt x="144" y="4560"/>
                  </a:lnTo>
                  <a:lnTo>
                    <a:pt x="160" y="4560"/>
                  </a:lnTo>
                  <a:lnTo>
                    <a:pt x="176" y="4560"/>
                  </a:lnTo>
                  <a:lnTo>
                    <a:pt x="161" y="4574"/>
                  </a:lnTo>
                  <a:lnTo>
                    <a:pt x="193" y="4382"/>
                  </a:lnTo>
                  <a:cubicBezTo>
                    <a:pt x="194" y="4374"/>
                    <a:pt x="201" y="4368"/>
                    <a:pt x="208" y="4368"/>
                  </a:cubicBezTo>
                  <a:lnTo>
                    <a:pt x="224" y="4368"/>
                  </a:lnTo>
                  <a:lnTo>
                    <a:pt x="240" y="4368"/>
                  </a:lnTo>
                  <a:lnTo>
                    <a:pt x="256" y="4368"/>
                  </a:lnTo>
                  <a:lnTo>
                    <a:pt x="272" y="4368"/>
                  </a:lnTo>
                  <a:lnTo>
                    <a:pt x="257" y="4383"/>
                  </a:lnTo>
                  <a:lnTo>
                    <a:pt x="273" y="4207"/>
                  </a:lnTo>
                  <a:cubicBezTo>
                    <a:pt x="273" y="4199"/>
                    <a:pt x="280" y="4192"/>
                    <a:pt x="288" y="4192"/>
                  </a:cubicBezTo>
                  <a:lnTo>
                    <a:pt x="304" y="4192"/>
                  </a:lnTo>
                  <a:lnTo>
                    <a:pt x="320" y="4192"/>
                  </a:lnTo>
                  <a:lnTo>
                    <a:pt x="336" y="4192"/>
                  </a:lnTo>
                  <a:lnTo>
                    <a:pt x="368" y="4192"/>
                  </a:lnTo>
                  <a:lnTo>
                    <a:pt x="384" y="4192"/>
                  </a:lnTo>
                  <a:lnTo>
                    <a:pt x="400" y="4192"/>
                  </a:lnTo>
                  <a:lnTo>
                    <a:pt x="416" y="4192"/>
                  </a:lnTo>
                  <a:lnTo>
                    <a:pt x="432" y="4192"/>
                  </a:lnTo>
                  <a:lnTo>
                    <a:pt x="448" y="4192"/>
                  </a:lnTo>
                  <a:lnTo>
                    <a:pt x="464" y="4192"/>
                  </a:lnTo>
                  <a:lnTo>
                    <a:pt x="480" y="4192"/>
                  </a:lnTo>
                  <a:lnTo>
                    <a:pt x="496" y="4192"/>
                  </a:lnTo>
                  <a:lnTo>
                    <a:pt x="528" y="4192"/>
                  </a:lnTo>
                  <a:lnTo>
                    <a:pt x="544" y="4192"/>
                  </a:lnTo>
                  <a:lnTo>
                    <a:pt x="560" y="4192"/>
                  </a:lnTo>
                  <a:lnTo>
                    <a:pt x="576" y="4192"/>
                  </a:lnTo>
                  <a:lnTo>
                    <a:pt x="592" y="4192"/>
                  </a:lnTo>
                  <a:lnTo>
                    <a:pt x="577" y="4206"/>
                  </a:lnTo>
                  <a:lnTo>
                    <a:pt x="593" y="4078"/>
                  </a:lnTo>
                  <a:cubicBezTo>
                    <a:pt x="594" y="4070"/>
                    <a:pt x="600" y="4064"/>
                    <a:pt x="608" y="4064"/>
                  </a:cubicBezTo>
                  <a:lnTo>
                    <a:pt x="624" y="4064"/>
                  </a:lnTo>
                  <a:lnTo>
                    <a:pt x="640" y="4064"/>
                  </a:lnTo>
                  <a:lnTo>
                    <a:pt x="656" y="4064"/>
                  </a:lnTo>
                  <a:lnTo>
                    <a:pt x="688" y="4064"/>
                  </a:lnTo>
                  <a:lnTo>
                    <a:pt x="704" y="4064"/>
                  </a:lnTo>
                  <a:lnTo>
                    <a:pt x="720" y="4064"/>
                  </a:lnTo>
                  <a:lnTo>
                    <a:pt x="736" y="4064"/>
                  </a:lnTo>
                  <a:lnTo>
                    <a:pt x="721" y="4078"/>
                  </a:lnTo>
                  <a:lnTo>
                    <a:pt x="737" y="3950"/>
                  </a:lnTo>
                  <a:cubicBezTo>
                    <a:pt x="738" y="3942"/>
                    <a:pt x="744" y="3936"/>
                    <a:pt x="752" y="3936"/>
                  </a:cubicBezTo>
                  <a:lnTo>
                    <a:pt x="768" y="3936"/>
                  </a:lnTo>
                  <a:lnTo>
                    <a:pt x="784" y="3936"/>
                  </a:lnTo>
                  <a:lnTo>
                    <a:pt x="800" y="3936"/>
                  </a:lnTo>
                  <a:lnTo>
                    <a:pt x="816" y="3936"/>
                  </a:lnTo>
                  <a:lnTo>
                    <a:pt x="848" y="3936"/>
                  </a:lnTo>
                  <a:lnTo>
                    <a:pt x="833" y="3950"/>
                  </a:lnTo>
                  <a:lnTo>
                    <a:pt x="849" y="3854"/>
                  </a:lnTo>
                  <a:cubicBezTo>
                    <a:pt x="850" y="3846"/>
                    <a:pt x="857" y="3840"/>
                    <a:pt x="864" y="3840"/>
                  </a:cubicBezTo>
                  <a:lnTo>
                    <a:pt x="880" y="3840"/>
                  </a:lnTo>
                  <a:lnTo>
                    <a:pt x="896" y="3840"/>
                  </a:lnTo>
                  <a:lnTo>
                    <a:pt x="912" y="3840"/>
                  </a:lnTo>
                  <a:lnTo>
                    <a:pt x="928" y="3840"/>
                  </a:lnTo>
                  <a:lnTo>
                    <a:pt x="944" y="3840"/>
                  </a:lnTo>
                  <a:lnTo>
                    <a:pt x="929" y="3854"/>
                  </a:lnTo>
                  <a:lnTo>
                    <a:pt x="945" y="3758"/>
                  </a:lnTo>
                  <a:cubicBezTo>
                    <a:pt x="946" y="3750"/>
                    <a:pt x="953" y="3744"/>
                    <a:pt x="960" y="3744"/>
                  </a:cubicBezTo>
                  <a:lnTo>
                    <a:pt x="976" y="3744"/>
                  </a:lnTo>
                  <a:lnTo>
                    <a:pt x="1008" y="3744"/>
                  </a:lnTo>
                  <a:lnTo>
                    <a:pt x="1024" y="3744"/>
                  </a:lnTo>
                  <a:lnTo>
                    <a:pt x="1009" y="3758"/>
                  </a:lnTo>
                  <a:lnTo>
                    <a:pt x="1025" y="3662"/>
                  </a:lnTo>
                  <a:cubicBezTo>
                    <a:pt x="1026" y="3654"/>
                    <a:pt x="1033" y="3648"/>
                    <a:pt x="1040" y="3648"/>
                  </a:cubicBezTo>
                  <a:lnTo>
                    <a:pt x="1056" y="3648"/>
                  </a:lnTo>
                  <a:lnTo>
                    <a:pt x="1072" y="3648"/>
                  </a:lnTo>
                  <a:lnTo>
                    <a:pt x="1057" y="3661"/>
                  </a:lnTo>
                  <a:lnTo>
                    <a:pt x="1073" y="3597"/>
                  </a:lnTo>
                  <a:cubicBezTo>
                    <a:pt x="1075" y="3589"/>
                    <a:pt x="1081" y="3584"/>
                    <a:pt x="1088" y="3584"/>
                  </a:cubicBezTo>
                  <a:lnTo>
                    <a:pt x="1104" y="3584"/>
                  </a:lnTo>
                  <a:lnTo>
                    <a:pt x="1120" y="3584"/>
                  </a:lnTo>
                  <a:lnTo>
                    <a:pt x="1136" y="3584"/>
                  </a:lnTo>
                  <a:lnTo>
                    <a:pt x="1121" y="3597"/>
                  </a:lnTo>
                  <a:lnTo>
                    <a:pt x="1137" y="3517"/>
                  </a:lnTo>
                  <a:cubicBezTo>
                    <a:pt x="1138" y="3510"/>
                    <a:pt x="1145" y="3504"/>
                    <a:pt x="1152" y="3504"/>
                  </a:cubicBezTo>
                  <a:lnTo>
                    <a:pt x="1184" y="3504"/>
                  </a:lnTo>
                  <a:lnTo>
                    <a:pt x="1169" y="3517"/>
                  </a:lnTo>
                  <a:lnTo>
                    <a:pt x="1185" y="3453"/>
                  </a:lnTo>
                  <a:cubicBezTo>
                    <a:pt x="1187" y="3445"/>
                    <a:pt x="1193" y="3440"/>
                    <a:pt x="1200" y="3440"/>
                  </a:cubicBezTo>
                  <a:lnTo>
                    <a:pt x="1216" y="3440"/>
                  </a:lnTo>
                  <a:lnTo>
                    <a:pt x="1232" y="3440"/>
                  </a:lnTo>
                  <a:lnTo>
                    <a:pt x="1217" y="3453"/>
                  </a:lnTo>
                  <a:lnTo>
                    <a:pt x="1233" y="3389"/>
                  </a:lnTo>
                  <a:cubicBezTo>
                    <a:pt x="1235" y="3381"/>
                    <a:pt x="1241" y="3376"/>
                    <a:pt x="1248" y="3376"/>
                  </a:cubicBezTo>
                  <a:lnTo>
                    <a:pt x="1264" y="3376"/>
                  </a:lnTo>
                  <a:lnTo>
                    <a:pt x="1249" y="3387"/>
                  </a:lnTo>
                  <a:lnTo>
                    <a:pt x="1265" y="3339"/>
                  </a:lnTo>
                  <a:cubicBezTo>
                    <a:pt x="1267" y="3333"/>
                    <a:pt x="1274" y="3328"/>
                    <a:pt x="1280" y="3328"/>
                  </a:cubicBezTo>
                  <a:lnTo>
                    <a:pt x="1296" y="3328"/>
                  </a:lnTo>
                  <a:lnTo>
                    <a:pt x="1281" y="3341"/>
                  </a:lnTo>
                  <a:lnTo>
                    <a:pt x="1297" y="3277"/>
                  </a:lnTo>
                  <a:cubicBezTo>
                    <a:pt x="1297" y="3275"/>
                    <a:pt x="1298" y="3273"/>
                    <a:pt x="1299" y="3272"/>
                  </a:cubicBezTo>
                  <a:lnTo>
                    <a:pt x="1331" y="3224"/>
                  </a:lnTo>
                  <a:cubicBezTo>
                    <a:pt x="1334" y="3219"/>
                    <a:pt x="1339" y="3216"/>
                    <a:pt x="1344" y="3216"/>
                  </a:cubicBezTo>
                  <a:lnTo>
                    <a:pt x="1360" y="3216"/>
                  </a:lnTo>
                  <a:lnTo>
                    <a:pt x="1345" y="3227"/>
                  </a:lnTo>
                  <a:lnTo>
                    <a:pt x="1361" y="3179"/>
                  </a:lnTo>
                  <a:lnTo>
                    <a:pt x="1377" y="3131"/>
                  </a:lnTo>
                  <a:cubicBezTo>
                    <a:pt x="1379" y="3125"/>
                    <a:pt x="1386" y="3120"/>
                    <a:pt x="1392" y="3120"/>
                  </a:cubicBezTo>
                  <a:lnTo>
                    <a:pt x="1408" y="3120"/>
                  </a:lnTo>
                  <a:lnTo>
                    <a:pt x="1393" y="3131"/>
                  </a:lnTo>
                  <a:lnTo>
                    <a:pt x="1409" y="3083"/>
                  </a:lnTo>
                  <a:cubicBezTo>
                    <a:pt x="1410" y="3083"/>
                    <a:pt x="1410" y="3082"/>
                    <a:pt x="1410" y="3081"/>
                  </a:cubicBezTo>
                  <a:lnTo>
                    <a:pt x="1426" y="3049"/>
                  </a:lnTo>
                  <a:lnTo>
                    <a:pt x="1425" y="3051"/>
                  </a:lnTo>
                  <a:lnTo>
                    <a:pt x="1441" y="3003"/>
                  </a:lnTo>
                  <a:cubicBezTo>
                    <a:pt x="1442" y="3003"/>
                    <a:pt x="1442" y="3002"/>
                    <a:pt x="1442" y="3001"/>
                  </a:cubicBezTo>
                  <a:lnTo>
                    <a:pt x="1458" y="2969"/>
                  </a:lnTo>
                  <a:cubicBezTo>
                    <a:pt x="1459" y="2968"/>
                    <a:pt x="1460" y="2966"/>
                    <a:pt x="1461" y="2965"/>
                  </a:cubicBezTo>
                  <a:lnTo>
                    <a:pt x="1493" y="2933"/>
                  </a:lnTo>
                  <a:lnTo>
                    <a:pt x="1489" y="2939"/>
                  </a:lnTo>
                  <a:lnTo>
                    <a:pt x="1505" y="2891"/>
                  </a:lnTo>
                  <a:cubicBezTo>
                    <a:pt x="1506" y="2891"/>
                    <a:pt x="1506" y="2890"/>
                    <a:pt x="1506" y="2889"/>
                  </a:cubicBezTo>
                  <a:lnTo>
                    <a:pt x="1522" y="2857"/>
                  </a:lnTo>
                  <a:lnTo>
                    <a:pt x="1538" y="2825"/>
                  </a:lnTo>
                  <a:lnTo>
                    <a:pt x="1554" y="2793"/>
                  </a:lnTo>
                  <a:lnTo>
                    <a:pt x="1553" y="2795"/>
                  </a:lnTo>
                  <a:lnTo>
                    <a:pt x="1569" y="2747"/>
                  </a:lnTo>
                  <a:cubicBezTo>
                    <a:pt x="1570" y="2747"/>
                    <a:pt x="1570" y="2746"/>
                    <a:pt x="1570" y="2745"/>
                  </a:cubicBezTo>
                  <a:lnTo>
                    <a:pt x="1586" y="2713"/>
                  </a:lnTo>
                  <a:lnTo>
                    <a:pt x="1585" y="2717"/>
                  </a:lnTo>
                  <a:lnTo>
                    <a:pt x="1601" y="2653"/>
                  </a:lnTo>
                  <a:cubicBezTo>
                    <a:pt x="1602" y="2650"/>
                    <a:pt x="1603" y="2647"/>
                    <a:pt x="1605" y="2645"/>
                  </a:cubicBezTo>
                  <a:lnTo>
                    <a:pt x="1621" y="2629"/>
                  </a:lnTo>
                  <a:lnTo>
                    <a:pt x="1619" y="2632"/>
                  </a:lnTo>
                  <a:lnTo>
                    <a:pt x="1651" y="2584"/>
                  </a:lnTo>
                  <a:lnTo>
                    <a:pt x="1666" y="2553"/>
                  </a:lnTo>
                  <a:cubicBezTo>
                    <a:pt x="1667" y="2552"/>
                    <a:pt x="1668" y="2550"/>
                    <a:pt x="1669" y="2549"/>
                  </a:cubicBezTo>
                  <a:lnTo>
                    <a:pt x="1685" y="2533"/>
                  </a:lnTo>
                  <a:lnTo>
                    <a:pt x="1682" y="2537"/>
                  </a:lnTo>
                  <a:lnTo>
                    <a:pt x="1698" y="2505"/>
                  </a:lnTo>
                  <a:cubicBezTo>
                    <a:pt x="1701" y="2500"/>
                    <a:pt x="1706" y="2496"/>
                    <a:pt x="1712" y="2496"/>
                  </a:cubicBezTo>
                  <a:lnTo>
                    <a:pt x="1728" y="2496"/>
                  </a:lnTo>
                  <a:cubicBezTo>
                    <a:pt x="1735" y="2496"/>
                    <a:pt x="1740" y="2500"/>
                    <a:pt x="1743" y="2505"/>
                  </a:cubicBezTo>
                  <a:lnTo>
                    <a:pt x="1759" y="2537"/>
                  </a:lnTo>
                  <a:lnTo>
                    <a:pt x="1730" y="2537"/>
                  </a:lnTo>
                  <a:lnTo>
                    <a:pt x="1746" y="2505"/>
                  </a:lnTo>
                  <a:lnTo>
                    <a:pt x="1762" y="2473"/>
                  </a:lnTo>
                  <a:lnTo>
                    <a:pt x="1778" y="2441"/>
                  </a:lnTo>
                  <a:cubicBezTo>
                    <a:pt x="1779" y="2440"/>
                    <a:pt x="1780" y="2438"/>
                    <a:pt x="1781" y="2437"/>
                  </a:cubicBezTo>
                  <a:lnTo>
                    <a:pt x="1813" y="2405"/>
                  </a:lnTo>
                  <a:lnTo>
                    <a:pt x="1809" y="2413"/>
                  </a:lnTo>
                  <a:lnTo>
                    <a:pt x="1825" y="2349"/>
                  </a:lnTo>
                  <a:lnTo>
                    <a:pt x="1841" y="2299"/>
                  </a:lnTo>
                  <a:lnTo>
                    <a:pt x="1857" y="2221"/>
                  </a:lnTo>
                  <a:lnTo>
                    <a:pt x="1873" y="2171"/>
                  </a:lnTo>
                  <a:lnTo>
                    <a:pt x="1889" y="2109"/>
                  </a:lnTo>
                  <a:lnTo>
                    <a:pt x="1905" y="2045"/>
                  </a:lnTo>
                  <a:lnTo>
                    <a:pt x="1921" y="1981"/>
                  </a:lnTo>
                  <a:lnTo>
                    <a:pt x="1937" y="1931"/>
                  </a:lnTo>
                  <a:cubicBezTo>
                    <a:pt x="1938" y="1930"/>
                    <a:pt x="1938" y="1929"/>
                    <a:pt x="1939" y="1928"/>
                  </a:cubicBezTo>
                  <a:lnTo>
                    <a:pt x="1971" y="1880"/>
                  </a:lnTo>
                  <a:lnTo>
                    <a:pt x="1986" y="1849"/>
                  </a:lnTo>
                  <a:lnTo>
                    <a:pt x="2002" y="1817"/>
                  </a:lnTo>
                  <a:lnTo>
                    <a:pt x="2001" y="1819"/>
                  </a:lnTo>
                  <a:lnTo>
                    <a:pt x="2017" y="1771"/>
                  </a:lnTo>
                  <a:lnTo>
                    <a:pt x="2033" y="1723"/>
                  </a:lnTo>
                  <a:lnTo>
                    <a:pt x="2049" y="1675"/>
                  </a:lnTo>
                  <a:cubicBezTo>
                    <a:pt x="2050" y="1675"/>
                    <a:pt x="2050" y="1674"/>
                    <a:pt x="2050" y="1673"/>
                  </a:cubicBezTo>
                  <a:lnTo>
                    <a:pt x="2066" y="1641"/>
                  </a:lnTo>
                  <a:lnTo>
                    <a:pt x="2065" y="1643"/>
                  </a:lnTo>
                  <a:lnTo>
                    <a:pt x="2081" y="1595"/>
                  </a:lnTo>
                  <a:lnTo>
                    <a:pt x="2097" y="1547"/>
                  </a:lnTo>
                  <a:cubicBezTo>
                    <a:pt x="2098" y="1546"/>
                    <a:pt x="2098" y="1545"/>
                    <a:pt x="2099" y="1544"/>
                  </a:cubicBezTo>
                  <a:lnTo>
                    <a:pt x="2131" y="1496"/>
                  </a:lnTo>
                  <a:lnTo>
                    <a:pt x="2129" y="1499"/>
                  </a:lnTo>
                  <a:lnTo>
                    <a:pt x="2145" y="1451"/>
                  </a:lnTo>
                  <a:lnTo>
                    <a:pt x="2161" y="1403"/>
                  </a:lnTo>
                  <a:lnTo>
                    <a:pt x="2177" y="1355"/>
                  </a:lnTo>
                  <a:cubicBezTo>
                    <a:pt x="2178" y="1355"/>
                    <a:pt x="2178" y="1354"/>
                    <a:pt x="2178" y="1353"/>
                  </a:cubicBezTo>
                  <a:lnTo>
                    <a:pt x="2194" y="1321"/>
                  </a:lnTo>
                  <a:lnTo>
                    <a:pt x="2193" y="1323"/>
                  </a:lnTo>
                  <a:lnTo>
                    <a:pt x="2209" y="1275"/>
                  </a:lnTo>
                  <a:lnTo>
                    <a:pt x="2225" y="1227"/>
                  </a:lnTo>
                  <a:lnTo>
                    <a:pt x="2241" y="1179"/>
                  </a:lnTo>
                  <a:cubicBezTo>
                    <a:pt x="2242" y="1179"/>
                    <a:pt x="2242" y="1178"/>
                    <a:pt x="2242" y="1177"/>
                  </a:cubicBezTo>
                  <a:lnTo>
                    <a:pt x="2258" y="1145"/>
                  </a:lnTo>
                  <a:lnTo>
                    <a:pt x="2257" y="1147"/>
                  </a:lnTo>
                  <a:lnTo>
                    <a:pt x="2273" y="1099"/>
                  </a:lnTo>
                  <a:cubicBezTo>
                    <a:pt x="2274" y="1098"/>
                    <a:pt x="2274" y="1097"/>
                    <a:pt x="2275" y="1096"/>
                  </a:cubicBezTo>
                  <a:lnTo>
                    <a:pt x="2307" y="1048"/>
                  </a:lnTo>
                  <a:lnTo>
                    <a:pt x="2322" y="1017"/>
                  </a:lnTo>
                  <a:lnTo>
                    <a:pt x="2338" y="985"/>
                  </a:lnTo>
                  <a:lnTo>
                    <a:pt x="2337" y="987"/>
                  </a:lnTo>
                  <a:lnTo>
                    <a:pt x="2353" y="939"/>
                  </a:lnTo>
                  <a:cubicBezTo>
                    <a:pt x="2354" y="939"/>
                    <a:pt x="2354" y="938"/>
                    <a:pt x="2354" y="937"/>
                  </a:cubicBezTo>
                  <a:lnTo>
                    <a:pt x="2370" y="905"/>
                  </a:lnTo>
                  <a:cubicBezTo>
                    <a:pt x="2371" y="904"/>
                    <a:pt x="2372" y="902"/>
                    <a:pt x="2373" y="901"/>
                  </a:cubicBezTo>
                  <a:lnTo>
                    <a:pt x="2389" y="885"/>
                  </a:lnTo>
                  <a:lnTo>
                    <a:pt x="2405" y="869"/>
                  </a:lnTo>
                  <a:lnTo>
                    <a:pt x="2402" y="873"/>
                  </a:lnTo>
                  <a:lnTo>
                    <a:pt x="2418" y="841"/>
                  </a:lnTo>
                  <a:cubicBezTo>
                    <a:pt x="2419" y="840"/>
                    <a:pt x="2420" y="838"/>
                    <a:pt x="2421" y="837"/>
                  </a:cubicBezTo>
                  <a:lnTo>
                    <a:pt x="2437" y="821"/>
                  </a:lnTo>
                  <a:cubicBezTo>
                    <a:pt x="2438" y="820"/>
                    <a:pt x="2440" y="819"/>
                    <a:pt x="2441" y="818"/>
                  </a:cubicBezTo>
                  <a:lnTo>
                    <a:pt x="2473" y="802"/>
                  </a:lnTo>
                  <a:lnTo>
                    <a:pt x="2466" y="809"/>
                  </a:lnTo>
                  <a:lnTo>
                    <a:pt x="2482" y="777"/>
                  </a:lnTo>
                  <a:lnTo>
                    <a:pt x="2498" y="745"/>
                  </a:lnTo>
                  <a:cubicBezTo>
                    <a:pt x="2501" y="740"/>
                    <a:pt x="2506" y="736"/>
                    <a:pt x="2512" y="736"/>
                  </a:cubicBezTo>
                  <a:lnTo>
                    <a:pt x="2528" y="736"/>
                  </a:lnTo>
                  <a:lnTo>
                    <a:pt x="2517" y="741"/>
                  </a:lnTo>
                  <a:lnTo>
                    <a:pt x="2533" y="725"/>
                  </a:lnTo>
                  <a:lnTo>
                    <a:pt x="2549" y="709"/>
                  </a:lnTo>
                  <a:cubicBezTo>
                    <a:pt x="2552" y="706"/>
                    <a:pt x="2556" y="704"/>
                    <a:pt x="2560" y="704"/>
                  </a:cubicBezTo>
                  <a:lnTo>
                    <a:pt x="2576" y="704"/>
                  </a:lnTo>
                  <a:lnTo>
                    <a:pt x="2565" y="709"/>
                  </a:lnTo>
                  <a:lnTo>
                    <a:pt x="2581" y="693"/>
                  </a:lnTo>
                  <a:lnTo>
                    <a:pt x="2597" y="677"/>
                  </a:lnTo>
                  <a:cubicBezTo>
                    <a:pt x="2598" y="676"/>
                    <a:pt x="2600" y="675"/>
                    <a:pt x="2601" y="674"/>
                  </a:cubicBezTo>
                  <a:lnTo>
                    <a:pt x="2633" y="658"/>
                  </a:lnTo>
                  <a:lnTo>
                    <a:pt x="2629" y="661"/>
                  </a:lnTo>
                  <a:lnTo>
                    <a:pt x="2645" y="645"/>
                  </a:lnTo>
                  <a:lnTo>
                    <a:pt x="2661" y="629"/>
                  </a:lnTo>
                  <a:lnTo>
                    <a:pt x="2677" y="613"/>
                  </a:lnTo>
                  <a:cubicBezTo>
                    <a:pt x="2680" y="610"/>
                    <a:pt x="2684" y="608"/>
                    <a:pt x="2688" y="608"/>
                  </a:cubicBezTo>
                  <a:lnTo>
                    <a:pt x="2704" y="608"/>
                  </a:lnTo>
                  <a:lnTo>
                    <a:pt x="2693" y="613"/>
                  </a:lnTo>
                  <a:lnTo>
                    <a:pt x="2709" y="597"/>
                  </a:lnTo>
                  <a:lnTo>
                    <a:pt x="2725" y="581"/>
                  </a:lnTo>
                  <a:lnTo>
                    <a:pt x="2741" y="565"/>
                  </a:lnTo>
                  <a:lnTo>
                    <a:pt x="2757" y="549"/>
                  </a:lnTo>
                  <a:cubicBezTo>
                    <a:pt x="2760" y="546"/>
                    <a:pt x="2764" y="544"/>
                    <a:pt x="2768" y="544"/>
                  </a:cubicBezTo>
                  <a:lnTo>
                    <a:pt x="2800" y="544"/>
                  </a:lnTo>
                  <a:lnTo>
                    <a:pt x="2789" y="549"/>
                  </a:lnTo>
                  <a:lnTo>
                    <a:pt x="2805" y="533"/>
                  </a:lnTo>
                  <a:cubicBezTo>
                    <a:pt x="2808" y="530"/>
                    <a:pt x="2812" y="528"/>
                    <a:pt x="2816" y="528"/>
                  </a:cubicBezTo>
                  <a:lnTo>
                    <a:pt x="2832" y="528"/>
                  </a:lnTo>
                  <a:lnTo>
                    <a:pt x="2821" y="533"/>
                  </a:lnTo>
                  <a:lnTo>
                    <a:pt x="2837" y="517"/>
                  </a:lnTo>
                  <a:cubicBezTo>
                    <a:pt x="2840" y="514"/>
                    <a:pt x="2844" y="512"/>
                    <a:pt x="2848" y="512"/>
                  </a:cubicBezTo>
                  <a:lnTo>
                    <a:pt x="2864" y="512"/>
                  </a:lnTo>
                  <a:lnTo>
                    <a:pt x="2880" y="512"/>
                  </a:lnTo>
                  <a:lnTo>
                    <a:pt x="2869" y="517"/>
                  </a:lnTo>
                  <a:lnTo>
                    <a:pt x="2885" y="501"/>
                  </a:lnTo>
                  <a:cubicBezTo>
                    <a:pt x="2888" y="498"/>
                    <a:pt x="2892" y="496"/>
                    <a:pt x="2896" y="496"/>
                  </a:cubicBezTo>
                  <a:lnTo>
                    <a:pt x="2912" y="496"/>
                  </a:lnTo>
                  <a:lnTo>
                    <a:pt x="2901" y="501"/>
                  </a:lnTo>
                  <a:lnTo>
                    <a:pt x="2917" y="485"/>
                  </a:lnTo>
                  <a:cubicBezTo>
                    <a:pt x="2920" y="482"/>
                    <a:pt x="2924" y="480"/>
                    <a:pt x="2928" y="480"/>
                  </a:cubicBezTo>
                  <a:lnTo>
                    <a:pt x="2960" y="480"/>
                  </a:lnTo>
                  <a:lnTo>
                    <a:pt x="2976" y="480"/>
                  </a:lnTo>
                  <a:lnTo>
                    <a:pt x="2992" y="480"/>
                  </a:lnTo>
                  <a:lnTo>
                    <a:pt x="3008" y="480"/>
                  </a:lnTo>
                  <a:lnTo>
                    <a:pt x="2997" y="485"/>
                  </a:lnTo>
                  <a:lnTo>
                    <a:pt x="3013" y="469"/>
                  </a:lnTo>
                  <a:cubicBezTo>
                    <a:pt x="3016" y="466"/>
                    <a:pt x="3020" y="464"/>
                    <a:pt x="3024" y="464"/>
                  </a:cubicBezTo>
                  <a:lnTo>
                    <a:pt x="3040" y="464"/>
                  </a:lnTo>
                  <a:lnTo>
                    <a:pt x="3056" y="464"/>
                  </a:lnTo>
                  <a:lnTo>
                    <a:pt x="3072" y="464"/>
                  </a:lnTo>
                  <a:lnTo>
                    <a:pt x="3088" y="464"/>
                  </a:lnTo>
                  <a:lnTo>
                    <a:pt x="3081" y="466"/>
                  </a:lnTo>
                  <a:lnTo>
                    <a:pt x="3113" y="450"/>
                  </a:lnTo>
                  <a:cubicBezTo>
                    <a:pt x="3116" y="449"/>
                    <a:pt x="3118" y="448"/>
                    <a:pt x="3120" y="448"/>
                  </a:cubicBezTo>
                  <a:lnTo>
                    <a:pt x="3136" y="448"/>
                  </a:lnTo>
                  <a:lnTo>
                    <a:pt x="3125" y="453"/>
                  </a:lnTo>
                  <a:lnTo>
                    <a:pt x="3141" y="437"/>
                  </a:lnTo>
                  <a:cubicBezTo>
                    <a:pt x="3144" y="434"/>
                    <a:pt x="3148" y="432"/>
                    <a:pt x="3152" y="432"/>
                  </a:cubicBezTo>
                  <a:lnTo>
                    <a:pt x="3168" y="432"/>
                  </a:lnTo>
                  <a:lnTo>
                    <a:pt x="3157" y="437"/>
                  </a:lnTo>
                  <a:lnTo>
                    <a:pt x="3173" y="421"/>
                  </a:lnTo>
                  <a:lnTo>
                    <a:pt x="3189" y="405"/>
                  </a:lnTo>
                  <a:cubicBezTo>
                    <a:pt x="3192" y="402"/>
                    <a:pt x="3196" y="400"/>
                    <a:pt x="3200" y="400"/>
                  </a:cubicBezTo>
                  <a:lnTo>
                    <a:pt x="3216" y="400"/>
                  </a:lnTo>
                  <a:lnTo>
                    <a:pt x="3205" y="405"/>
                  </a:lnTo>
                  <a:lnTo>
                    <a:pt x="3221" y="389"/>
                  </a:lnTo>
                  <a:cubicBezTo>
                    <a:pt x="3224" y="386"/>
                    <a:pt x="3228" y="384"/>
                    <a:pt x="3232" y="384"/>
                  </a:cubicBezTo>
                  <a:lnTo>
                    <a:pt x="3248" y="384"/>
                  </a:lnTo>
                  <a:lnTo>
                    <a:pt x="3280" y="384"/>
                  </a:lnTo>
                  <a:lnTo>
                    <a:pt x="3269" y="389"/>
                  </a:lnTo>
                  <a:lnTo>
                    <a:pt x="3285" y="373"/>
                  </a:lnTo>
                  <a:lnTo>
                    <a:pt x="3301" y="357"/>
                  </a:lnTo>
                  <a:cubicBezTo>
                    <a:pt x="3304" y="354"/>
                    <a:pt x="3308" y="352"/>
                    <a:pt x="3312" y="352"/>
                  </a:cubicBezTo>
                  <a:lnTo>
                    <a:pt x="3328" y="352"/>
                  </a:lnTo>
                  <a:lnTo>
                    <a:pt x="3344" y="352"/>
                  </a:lnTo>
                  <a:lnTo>
                    <a:pt x="3333" y="357"/>
                  </a:lnTo>
                  <a:lnTo>
                    <a:pt x="3349" y="341"/>
                  </a:lnTo>
                  <a:cubicBezTo>
                    <a:pt x="3352" y="338"/>
                    <a:pt x="3356" y="336"/>
                    <a:pt x="3360" y="336"/>
                  </a:cubicBezTo>
                  <a:lnTo>
                    <a:pt x="3376" y="336"/>
                  </a:lnTo>
                  <a:lnTo>
                    <a:pt x="3392" y="336"/>
                  </a:lnTo>
                  <a:lnTo>
                    <a:pt x="3381" y="341"/>
                  </a:lnTo>
                  <a:lnTo>
                    <a:pt x="3397" y="325"/>
                  </a:lnTo>
                  <a:cubicBezTo>
                    <a:pt x="3400" y="322"/>
                    <a:pt x="3404" y="320"/>
                    <a:pt x="3408" y="320"/>
                  </a:cubicBezTo>
                  <a:lnTo>
                    <a:pt x="3424" y="320"/>
                  </a:lnTo>
                  <a:lnTo>
                    <a:pt x="3456" y="320"/>
                  </a:lnTo>
                  <a:lnTo>
                    <a:pt x="3472" y="320"/>
                  </a:lnTo>
                  <a:lnTo>
                    <a:pt x="3461" y="325"/>
                  </a:lnTo>
                  <a:lnTo>
                    <a:pt x="3477" y="309"/>
                  </a:lnTo>
                  <a:cubicBezTo>
                    <a:pt x="3480" y="306"/>
                    <a:pt x="3484" y="304"/>
                    <a:pt x="3488" y="304"/>
                  </a:cubicBezTo>
                  <a:lnTo>
                    <a:pt x="3504" y="304"/>
                  </a:lnTo>
                  <a:lnTo>
                    <a:pt x="3520" y="304"/>
                  </a:lnTo>
                  <a:lnTo>
                    <a:pt x="3536" y="304"/>
                  </a:lnTo>
                  <a:lnTo>
                    <a:pt x="3525" y="309"/>
                  </a:lnTo>
                  <a:lnTo>
                    <a:pt x="3541" y="293"/>
                  </a:lnTo>
                  <a:cubicBezTo>
                    <a:pt x="3544" y="290"/>
                    <a:pt x="3548" y="288"/>
                    <a:pt x="3552" y="288"/>
                  </a:cubicBezTo>
                  <a:lnTo>
                    <a:pt x="3568" y="288"/>
                  </a:lnTo>
                  <a:lnTo>
                    <a:pt x="3584" y="288"/>
                  </a:lnTo>
                  <a:lnTo>
                    <a:pt x="3616" y="288"/>
                  </a:lnTo>
                  <a:lnTo>
                    <a:pt x="3605" y="293"/>
                  </a:lnTo>
                  <a:lnTo>
                    <a:pt x="3621" y="277"/>
                  </a:lnTo>
                  <a:cubicBezTo>
                    <a:pt x="3624" y="274"/>
                    <a:pt x="3628" y="272"/>
                    <a:pt x="3632" y="272"/>
                  </a:cubicBezTo>
                  <a:lnTo>
                    <a:pt x="3648" y="272"/>
                  </a:lnTo>
                  <a:lnTo>
                    <a:pt x="3664" y="272"/>
                  </a:lnTo>
                  <a:lnTo>
                    <a:pt x="3680" y="272"/>
                  </a:lnTo>
                  <a:lnTo>
                    <a:pt x="3696" y="272"/>
                  </a:lnTo>
                  <a:lnTo>
                    <a:pt x="3712" y="272"/>
                  </a:lnTo>
                  <a:lnTo>
                    <a:pt x="3701" y="277"/>
                  </a:lnTo>
                  <a:lnTo>
                    <a:pt x="3717" y="261"/>
                  </a:lnTo>
                  <a:cubicBezTo>
                    <a:pt x="3720" y="258"/>
                    <a:pt x="3724" y="256"/>
                    <a:pt x="3728" y="256"/>
                  </a:cubicBezTo>
                  <a:lnTo>
                    <a:pt x="3744" y="256"/>
                  </a:lnTo>
                  <a:lnTo>
                    <a:pt x="3776" y="256"/>
                  </a:lnTo>
                  <a:lnTo>
                    <a:pt x="3792" y="256"/>
                  </a:lnTo>
                  <a:lnTo>
                    <a:pt x="3808" y="256"/>
                  </a:lnTo>
                  <a:lnTo>
                    <a:pt x="3797" y="261"/>
                  </a:lnTo>
                  <a:lnTo>
                    <a:pt x="3813" y="245"/>
                  </a:lnTo>
                  <a:cubicBezTo>
                    <a:pt x="3816" y="242"/>
                    <a:pt x="3820" y="240"/>
                    <a:pt x="3824" y="240"/>
                  </a:cubicBezTo>
                  <a:lnTo>
                    <a:pt x="3840" y="240"/>
                  </a:lnTo>
                  <a:lnTo>
                    <a:pt x="3856" y="240"/>
                  </a:lnTo>
                  <a:lnTo>
                    <a:pt x="3872" y="240"/>
                  </a:lnTo>
                  <a:lnTo>
                    <a:pt x="3888" y="240"/>
                  </a:lnTo>
                  <a:lnTo>
                    <a:pt x="3877" y="245"/>
                  </a:lnTo>
                  <a:lnTo>
                    <a:pt x="3893" y="229"/>
                  </a:lnTo>
                  <a:cubicBezTo>
                    <a:pt x="3896" y="226"/>
                    <a:pt x="3900" y="224"/>
                    <a:pt x="3904" y="224"/>
                  </a:cubicBezTo>
                  <a:lnTo>
                    <a:pt x="3936" y="224"/>
                  </a:lnTo>
                  <a:lnTo>
                    <a:pt x="3952" y="224"/>
                  </a:lnTo>
                  <a:lnTo>
                    <a:pt x="3968" y="224"/>
                  </a:lnTo>
                  <a:lnTo>
                    <a:pt x="3984" y="224"/>
                  </a:lnTo>
                  <a:lnTo>
                    <a:pt x="3973" y="229"/>
                  </a:lnTo>
                  <a:lnTo>
                    <a:pt x="3989" y="213"/>
                  </a:lnTo>
                  <a:cubicBezTo>
                    <a:pt x="3992" y="210"/>
                    <a:pt x="3996" y="208"/>
                    <a:pt x="4000" y="208"/>
                  </a:cubicBezTo>
                  <a:lnTo>
                    <a:pt x="4016" y="208"/>
                  </a:lnTo>
                  <a:lnTo>
                    <a:pt x="4032" y="208"/>
                  </a:lnTo>
                  <a:lnTo>
                    <a:pt x="4048" y="208"/>
                  </a:lnTo>
                  <a:lnTo>
                    <a:pt x="4037" y="213"/>
                  </a:lnTo>
                  <a:lnTo>
                    <a:pt x="4053" y="197"/>
                  </a:lnTo>
                  <a:cubicBezTo>
                    <a:pt x="4056" y="194"/>
                    <a:pt x="4060" y="192"/>
                    <a:pt x="4064" y="192"/>
                  </a:cubicBezTo>
                  <a:lnTo>
                    <a:pt x="4096" y="192"/>
                  </a:lnTo>
                  <a:lnTo>
                    <a:pt x="4112" y="192"/>
                  </a:lnTo>
                  <a:lnTo>
                    <a:pt x="4128" y="192"/>
                  </a:lnTo>
                  <a:lnTo>
                    <a:pt x="4144" y="192"/>
                  </a:lnTo>
                  <a:lnTo>
                    <a:pt x="4133" y="197"/>
                  </a:lnTo>
                  <a:lnTo>
                    <a:pt x="4149" y="181"/>
                  </a:lnTo>
                  <a:cubicBezTo>
                    <a:pt x="4152" y="178"/>
                    <a:pt x="4156" y="176"/>
                    <a:pt x="4160" y="176"/>
                  </a:cubicBezTo>
                  <a:lnTo>
                    <a:pt x="4176" y="176"/>
                  </a:lnTo>
                  <a:lnTo>
                    <a:pt x="4192" y="176"/>
                  </a:lnTo>
                  <a:lnTo>
                    <a:pt x="4208" y="176"/>
                  </a:lnTo>
                  <a:lnTo>
                    <a:pt x="4224" y="176"/>
                  </a:lnTo>
                  <a:lnTo>
                    <a:pt x="4217" y="178"/>
                  </a:lnTo>
                  <a:lnTo>
                    <a:pt x="4249" y="162"/>
                  </a:lnTo>
                  <a:cubicBezTo>
                    <a:pt x="4252" y="161"/>
                    <a:pt x="4254" y="160"/>
                    <a:pt x="4256" y="160"/>
                  </a:cubicBezTo>
                  <a:lnTo>
                    <a:pt x="4272" y="160"/>
                  </a:lnTo>
                  <a:lnTo>
                    <a:pt x="4288" y="160"/>
                  </a:lnTo>
                  <a:lnTo>
                    <a:pt x="4304" y="160"/>
                  </a:lnTo>
                  <a:lnTo>
                    <a:pt x="4320" y="160"/>
                  </a:lnTo>
                  <a:lnTo>
                    <a:pt x="4309" y="165"/>
                  </a:lnTo>
                  <a:lnTo>
                    <a:pt x="4325" y="149"/>
                  </a:lnTo>
                  <a:cubicBezTo>
                    <a:pt x="4328" y="146"/>
                    <a:pt x="4332" y="144"/>
                    <a:pt x="4336" y="144"/>
                  </a:cubicBezTo>
                  <a:lnTo>
                    <a:pt x="4352" y="144"/>
                  </a:lnTo>
                  <a:lnTo>
                    <a:pt x="4368" y="144"/>
                  </a:lnTo>
                  <a:lnTo>
                    <a:pt x="4384" y="144"/>
                  </a:lnTo>
                  <a:lnTo>
                    <a:pt x="4373" y="149"/>
                  </a:lnTo>
                  <a:lnTo>
                    <a:pt x="4389" y="133"/>
                  </a:lnTo>
                  <a:cubicBezTo>
                    <a:pt x="4392" y="130"/>
                    <a:pt x="4396" y="128"/>
                    <a:pt x="4400" y="128"/>
                  </a:cubicBezTo>
                  <a:lnTo>
                    <a:pt x="4432" y="128"/>
                  </a:lnTo>
                  <a:lnTo>
                    <a:pt x="4448" y="128"/>
                  </a:lnTo>
                  <a:lnTo>
                    <a:pt x="4464" y="128"/>
                  </a:lnTo>
                  <a:lnTo>
                    <a:pt x="4480" y="128"/>
                  </a:lnTo>
                  <a:lnTo>
                    <a:pt x="4469" y="133"/>
                  </a:lnTo>
                  <a:lnTo>
                    <a:pt x="4485" y="117"/>
                  </a:lnTo>
                  <a:cubicBezTo>
                    <a:pt x="4488" y="114"/>
                    <a:pt x="4492" y="112"/>
                    <a:pt x="4496" y="112"/>
                  </a:cubicBezTo>
                  <a:lnTo>
                    <a:pt x="4512" y="112"/>
                  </a:lnTo>
                  <a:lnTo>
                    <a:pt x="4528" y="112"/>
                  </a:lnTo>
                  <a:lnTo>
                    <a:pt x="4544" y="112"/>
                  </a:lnTo>
                  <a:lnTo>
                    <a:pt x="4560" y="112"/>
                  </a:lnTo>
                  <a:lnTo>
                    <a:pt x="4553" y="114"/>
                  </a:lnTo>
                  <a:lnTo>
                    <a:pt x="4585" y="98"/>
                  </a:lnTo>
                  <a:cubicBezTo>
                    <a:pt x="4588" y="97"/>
                    <a:pt x="4590" y="96"/>
                    <a:pt x="4592" y="96"/>
                  </a:cubicBezTo>
                  <a:lnTo>
                    <a:pt x="4608" y="96"/>
                  </a:lnTo>
                  <a:lnTo>
                    <a:pt x="4624" y="96"/>
                  </a:lnTo>
                  <a:lnTo>
                    <a:pt x="4640" y="96"/>
                  </a:lnTo>
                  <a:lnTo>
                    <a:pt x="4656" y="96"/>
                  </a:lnTo>
                  <a:lnTo>
                    <a:pt x="4672" y="96"/>
                  </a:lnTo>
                  <a:lnTo>
                    <a:pt x="4661" y="101"/>
                  </a:lnTo>
                  <a:lnTo>
                    <a:pt x="4677" y="85"/>
                  </a:lnTo>
                  <a:cubicBezTo>
                    <a:pt x="4680" y="82"/>
                    <a:pt x="4684" y="80"/>
                    <a:pt x="4688" y="80"/>
                  </a:cubicBezTo>
                  <a:lnTo>
                    <a:pt x="4704" y="80"/>
                  </a:lnTo>
                  <a:lnTo>
                    <a:pt x="4720" y="80"/>
                  </a:lnTo>
                  <a:lnTo>
                    <a:pt x="4752" y="80"/>
                  </a:lnTo>
                  <a:lnTo>
                    <a:pt x="4768" y="80"/>
                  </a:lnTo>
                  <a:lnTo>
                    <a:pt x="4757" y="85"/>
                  </a:lnTo>
                  <a:lnTo>
                    <a:pt x="4773" y="69"/>
                  </a:lnTo>
                  <a:cubicBezTo>
                    <a:pt x="4776" y="66"/>
                    <a:pt x="4780" y="64"/>
                    <a:pt x="4784" y="64"/>
                  </a:cubicBezTo>
                  <a:lnTo>
                    <a:pt x="4800" y="64"/>
                  </a:lnTo>
                  <a:lnTo>
                    <a:pt x="4816" y="64"/>
                  </a:lnTo>
                  <a:lnTo>
                    <a:pt x="4832" y="64"/>
                  </a:lnTo>
                  <a:lnTo>
                    <a:pt x="4848" y="64"/>
                  </a:lnTo>
                  <a:lnTo>
                    <a:pt x="4837" y="69"/>
                  </a:lnTo>
                  <a:lnTo>
                    <a:pt x="4853" y="53"/>
                  </a:lnTo>
                  <a:cubicBezTo>
                    <a:pt x="4856" y="50"/>
                    <a:pt x="4860" y="48"/>
                    <a:pt x="4864" y="48"/>
                  </a:cubicBezTo>
                  <a:lnTo>
                    <a:pt x="4880" y="48"/>
                  </a:lnTo>
                  <a:lnTo>
                    <a:pt x="4912" y="48"/>
                  </a:lnTo>
                  <a:lnTo>
                    <a:pt x="4928" y="48"/>
                  </a:lnTo>
                  <a:lnTo>
                    <a:pt x="4944" y="48"/>
                  </a:lnTo>
                  <a:lnTo>
                    <a:pt x="4960" y="48"/>
                  </a:lnTo>
                  <a:lnTo>
                    <a:pt x="4949" y="53"/>
                  </a:lnTo>
                  <a:lnTo>
                    <a:pt x="4965" y="37"/>
                  </a:lnTo>
                  <a:cubicBezTo>
                    <a:pt x="4968" y="34"/>
                    <a:pt x="4972" y="32"/>
                    <a:pt x="4976" y="32"/>
                  </a:cubicBezTo>
                  <a:lnTo>
                    <a:pt x="4992" y="32"/>
                  </a:lnTo>
                  <a:lnTo>
                    <a:pt x="5008" y="32"/>
                  </a:lnTo>
                  <a:lnTo>
                    <a:pt x="5024" y="32"/>
                  </a:lnTo>
                  <a:lnTo>
                    <a:pt x="5040" y="32"/>
                  </a:lnTo>
                  <a:lnTo>
                    <a:pt x="5072" y="32"/>
                  </a:lnTo>
                  <a:lnTo>
                    <a:pt x="5088" y="32"/>
                  </a:lnTo>
                  <a:lnTo>
                    <a:pt x="5104" y="32"/>
                  </a:lnTo>
                  <a:lnTo>
                    <a:pt x="5093" y="37"/>
                  </a:lnTo>
                  <a:lnTo>
                    <a:pt x="5109" y="21"/>
                  </a:lnTo>
                  <a:cubicBezTo>
                    <a:pt x="5112" y="18"/>
                    <a:pt x="5116" y="16"/>
                    <a:pt x="5120" y="16"/>
                  </a:cubicBezTo>
                  <a:lnTo>
                    <a:pt x="5136" y="16"/>
                  </a:lnTo>
                  <a:lnTo>
                    <a:pt x="5152" y="16"/>
                  </a:lnTo>
                  <a:lnTo>
                    <a:pt x="5168" y="16"/>
                  </a:lnTo>
                  <a:lnTo>
                    <a:pt x="5184" y="16"/>
                  </a:lnTo>
                  <a:lnTo>
                    <a:pt x="5200" y="16"/>
                  </a:lnTo>
                  <a:lnTo>
                    <a:pt x="5193" y="18"/>
                  </a:lnTo>
                  <a:lnTo>
                    <a:pt x="5225" y="2"/>
                  </a:lnTo>
                  <a:cubicBezTo>
                    <a:pt x="5228" y="1"/>
                    <a:pt x="5230" y="0"/>
                    <a:pt x="5232" y="0"/>
                  </a:cubicBezTo>
                  <a:lnTo>
                    <a:pt x="5248" y="0"/>
                  </a:lnTo>
                  <a:lnTo>
                    <a:pt x="5264" y="0"/>
                  </a:lnTo>
                  <a:lnTo>
                    <a:pt x="5280" y="0"/>
                  </a:lnTo>
                  <a:lnTo>
                    <a:pt x="5296" y="0"/>
                  </a:lnTo>
                  <a:lnTo>
                    <a:pt x="5312" y="0"/>
                  </a:lnTo>
                  <a:cubicBezTo>
                    <a:pt x="5321" y="0"/>
                    <a:pt x="5328" y="8"/>
                    <a:pt x="5328" y="16"/>
                  </a:cubicBezTo>
                  <a:cubicBezTo>
                    <a:pt x="5328" y="25"/>
                    <a:pt x="5321" y="32"/>
                    <a:pt x="5312" y="32"/>
                  </a:cubicBezTo>
                  <a:lnTo>
                    <a:pt x="5296" y="32"/>
                  </a:lnTo>
                  <a:lnTo>
                    <a:pt x="5280" y="32"/>
                  </a:lnTo>
                  <a:lnTo>
                    <a:pt x="5264" y="32"/>
                  </a:lnTo>
                  <a:lnTo>
                    <a:pt x="5248" y="32"/>
                  </a:lnTo>
                  <a:lnTo>
                    <a:pt x="5232" y="32"/>
                  </a:lnTo>
                  <a:lnTo>
                    <a:pt x="5240" y="31"/>
                  </a:lnTo>
                  <a:lnTo>
                    <a:pt x="5208" y="47"/>
                  </a:lnTo>
                  <a:cubicBezTo>
                    <a:pt x="5205" y="48"/>
                    <a:pt x="5203" y="48"/>
                    <a:pt x="5200" y="48"/>
                  </a:cubicBezTo>
                  <a:lnTo>
                    <a:pt x="5184" y="48"/>
                  </a:lnTo>
                  <a:lnTo>
                    <a:pt x="5168" y="48"/>
                  </a:lnTo>
                  <a:lnTo>
                    <a:pt x="5152" y="48"/>
                  </a:lnTo>
                  <a:lnTo>
                    <a:pt x="5136" y="48"/>
                  </a:lnTo>
                  <a:lnTo>
                    <a:pt x="5120" y="48"/>
                  </a:lnTo>
                  <a:lnTo>
                    <a:pt x="5132" y="44"/>
                  </a:lnTo>
                  <a:lnTo>
                    <a:pt x="5116" y="60"/>
                  </a:lnTo>
                  <a:cubicBezTo>
                    <a:pt x="5113" y="63"/>
                    <a:pt x="5109" y="64"/>
                    <a:pt x="5104" y="64"/>
                  </a:cubicBezTo>
                  <a:lnTo>
                    <a:pt x="5088" y="64"/>
                  </a:lnTo>
                  <a:lnTo>
                    <a:pt x="5072" y="64"/>
                  </a:lnTo>
                  <a:lnTo>
                    <a:pt x="5040" y="64"/>
                  </a:lnTo>
                  <a:lnTo>
                    <a:pt x="5024" y="64"/>
                  </a:lnTo>
                  <a:lnTo>
                    <a:pt x="5008" y="64"/>
                  </a:lnTo>
                  <a:lnTo>
                    <a:pt x="4992" y="64"/>
                  </a:lnTo>
                  <a:lnTo>
                    <a:pt x="4976" y="64"/>
                  </a:lnTo>
                  <a:lnTo>
                    <a:pt x="4988" y="60"/>
                  </a:lnTo>
                  <a:lnTo>
                    <a:pt x="4972" y="76"/>
                  </a:lnTo>
                  <a:cubicBezTo>
                    <a:pt x="4969" y="79"/>
                    <a:pt x="4965" y="80"/>
                    <a:pt x="4960" y="80"/>
                  </a:cubicBezTo>
                  <a:lnTo>
                    <a:pt x="4944" y="80"/>
                  </a:lnTo>
                  <a:lnTo>
                    <a:pt x="4928" y="80"/>
                  </a:lnTo>
                  <a:lnTo>
                    <a:pt x="4912" y="80"/>
                  </a:lnTo>
                  <a:lnTo>
                    <a:pt x="4880" y="80"/>
                  </a:lnTo>
                  <a:lnTo>
                    <a:pt x="4864" y="80"/>
                  </a:lnTo>
                  <a:lnTo>
                    <a:pt x="4876" y="76"/>
                  </a:lnTo>
                  <a:lnTo>
                    <a:pt x="4860" y="92"/>
                  </a:lnTo>
                  <a:cubicBezTo>
                    <a:pt x="4857" y="95"/>
                    <a:pt x="4853" y="96"/>
                    <a:pt x="4848" y="96"/>
                  </a:cubicBezTo>
                  <a:lnTo>
                    <a:pt x="4832" y="96"/>
                  </a:lnTo>
                  <a:lnTo>
                    <a:pt x="4816" y="96"/>
                  </a:lnTo>
                  <a:lnTo>
                    <a:pt x="4800" y="96"/>
                  </a:lnTo>
                  <a:lnTo>
                    <a:pt x="4784" y="96"/>
                  </a:lnTo>
                  <a:lnTo>
                    <a:pt x="4796" y="92"/>
                  </a:lnTo>
                  <a:lnTo>
                    <a:pt x="4780" y="108"/>
                  </a:lnTo>
                  <a:cubicBezTo>
                    <a:pt x="4777" y="111"/>
                    <a:pt x="4773" y="112"/>
                    <a:pt x="4768" y="112"/>
                  </a:cubicBezTo>
                  <a:lnTo>
                    <a:pt x="4752" y="112"/>
                  </a:lnTo>
                  <a:lnTo>
                    <a:pt x="4720" y="112"/>
                  </a:lnTo>
                  <a:lnTo>
                    <a:pt x="4704" y="112"/>
                  </a:lnTo>
                  <a:lnTo>
                    <a:pt x="4688" y="112"/>
                  </a:lnTo>
                  <a:lnTo>
                    <a:pt x="4700" y="108"/>
                  </a:lnTo>
                  <a:lnTo>
                    <a:pt x="4684" y="124"/>
                  </a:lnTo>
                  <a:cubicBezTo>
                    <a:pt x="4681" y="127"/>
                    <a:pt x="4677" y="128"/>
                    <a:pt x="4672" y="128"/>
                  </a:cubicBezTo>
                  <a:lnTo>
                    <a:pt x="4656" y="128"/>
                  </a:lnTo>
                  <a:lnTo>
                    <a:pt x="4640" y="128"/>
                  </a:lnTo>
                  <a:lnTo>
                    <a:pt x="4624" y="128"/>
                  </a:lnTo>
                  <a:lnTo>
                    <a:pt x="4608" y="128"/>
                  </a:lnTo>
                  <a:lnTo>
                    <a:pt x="4592" y="128"/>
                  </a:lnTo>
                  <a:lnTo>
                    <a:pt x="4600" y="127"/>
                  </a:lnTo>
                  <a:lnTo>
                    <a:pt x="4568" y="143"/>
                  </a:lnTo>
                  <a:cubicBezTo>
                    <a:pt x="4565" y="144"/>
                    <a:pt x="4563" y="144"/>
                    <a:pt x="4560" y="144"/>
                  </a:cubicBezTo>
                  <a:lnTo>
                    <a:pt x="4544" y="144"/>
                  </a:lnTo>
                  <a:lnTo>
                    <a:pt x="4528" y="144"/>
                  </a:lnTo>
                  <a:lnTo>
                    <a:pt x="4512" y="144"/>
                  </a:lnTo>
                  <a:lnTo>
                    <a:pt x="4496" y="144"/>
                  </a:lnTo>
                  <a:lnTo>
                    <a:pt x="4508" y="140"/>
                  </a:lnTo>
                  <a:lnTo>
                    <a:pt x="4492" y="156"/>
                  </a:lnTo>
                  <a:cubicBezTo>
                    <a:pt x="4489" y="159"/>
                    <a:pt x="4485" y="160"/>
                    <a:pt x="4480" y="160"/>
                  </a:cubicBezTo>
                  <a:lnTo>
                    <a:pt x="4464" y="160"/>
                  </a:lnTo>
                  <a:lnTo>
                    <a:pt x="4448" y="160"/>
                  </a:lnTo>
                  <a:lnTo>
                    <a:pt x="4432" y="160"/>
                  </a:lnTo>
                  <a:lnTo>
                    <a:pt x="4400" y="160"/>
                  </a:lnTo>
                  <a:lnTo>
                    <a:pt x="4412" y="156"/>
                  </a:lnTo>
                  <a:lnTo>
                    <a:pt x="4396" y="172"/>
                  </a:lnTo>
                  <a:cubicBezTo>
                    <a:pt x="4393" y="175"/>
                    <a:pt x="4389" y="176"/>
                    <a:pt x="4384" y="176"/>
                  </a:cubicBezTo>
                  <a:lnTo>
                    <a:pt x="4368" y="176"/>
                  </a:lnTo>
                  <a:lnTo>
                    <a:pt x="4352" y="176"/>
                  </a:lnTo>
                  <a:lnTo>
                    <a:pt x="4336" y="176"/>
                  </a:lnTo>
                  <a:lnTo>
                    <a:pt x="4348" y="172"/>
                  </a:lnTo>
                  <a:lnTo>
                    <a:pt x="4332" y="188"/>
                  </a:lnTo>
                  <a:cubicBezTo>
                    <a:pt x="4329" y="191"/>
                    <a:pt x="4325" y="192"/>
                    <a:pt x="4320" y="192"/>
                  </a:cubicBezTo>
                  <a:lnTo>
                    <a:pt x="4304" y="192"/>
                  </a:lnTo>
                  <a:lnTo>
                    <a:pt x="4288" y="192"/>
                  </a:lnTo>
                  <a:lnTo>
                    <a:pt x="4272" y="192"/>
                  </a:lnTo>
                  <a:lnTo>
                    <a:pt x="4256" y="192"/>
                  </a:lnTo>
                  <a:lnTo>
                    <a:pt x="4264" y="191"/>
                  </a:lnTo>
                  <a:lnTo>
                    <a:pt x="4232" y="207"/>
                  </a:lnTo>
                  <a:cubicBezTo>
                    <a:pt x="4229" y="208"/>
                    <a:pt x="4227" y="208"/>
                    <a:pt x="4224" y="208"/>
                  </a:cubicBezTo>
                  <a:lnTo>
                    <a:pt x="4208" y="208"/>
                  </a:lnTo>
                  <a:lnTo>
                    <a:pt x="4192" y="208"/>
                  </a:lnTo>
                  <a:lnTo>
                    <a:pt x="4176" y="208"/>
                  </a:lnTo>
                  <a:lnTo>
                    <a:pt x="4160" y="208"/>
                  </a:lnTo>
                  <a:lnTo>
                    <a:pt x="4172" y="204"/>
                  </a:lnTo>
                  <a:lnTo>
                    <a:pt x="4156" y="220"/>
                  </a:lnTo>
                  <a:cubicBezTo>
                    <a:pt x="4153" y="223"/>
                    <a:pt x="4149" y="224"/>
                    <a:pt x="4144" y="224"/>
                  </a:cubicBezTo>
                  <a:lnTo>
                    <a:pt x="4128" y="224"/>
                  </a:lnTo>
                  <a:lnTo>
                    <a:pt x="4112" y="224"/>
                  </a:lnTo>
                  <a:lnTo>
                    <a:pt x="4096" y="224"/>
                  </a:lnTo>
                  <a:lnTo>
                    <a:pt x="4064" y="224"/>
                  </a:lnTo>
                  <a:lnTo>
                    <a:pt x="4076" y="220"/>
                  </a:lnTo>
                  <a:lnTo>
                    <a:pt x="4060" y="236"/>
                  </a:lnTo>
                  <a:cubicBezTo>
                    <a:pt x="4057" y="239"/>
                    <a:pt x="4053" y="240"/>
                    <a:pt x="4048" y="240"/>
                  </a:cubicBezTo>
                  <a:lnTo>
                    <a:pt x="4032" y="240"/>
                  </a:lnTo>
                  <a:lnTo>
                    <a:pt x="4016" y="240"/>
                  </a:lnTo>
                  <a:lnTo>
                    <a:pt x="4000" y="240"/>
                  </a:lnTo>
                  <a:lnTo>
                    <a:pt x="4012" y="236"/>
                  </a:lnTo>
                  <a:lnTo>
                    <a:pt x="3996" y="252"/>
                  </a:lnTo>
                  <a:cubicBezTo>
                    <a:pt x="3993" y="255"/>
                    <a:pt x="3989" y="256"/>
                    <a:pt x="3984" y="256"/>
                  </a:cubicBezTo>
                  <a:lnTo>
                    <a:pt x="3968" y="256"/>
                  </a:lnTo>
                  <a:lnTo>
                    <a:pt x="3952" y="256"/>
                  </a:lnTo>
                  <a:lnTo>
                    <a:pt x="3936" y="256"/>
                  </a:lnTo>
                  <a:lnTo>
                    <a:pt x="3904" y="256"/>
                  </a:lnTo>
                  <a:lnTo>
                    <a:pt x="3916" y="252"/>
                  </a:lnTo>
                  <a:lnTo>
                    <a:pt x="3900" y="268"/>
                  </a:lnTo>
                  <a:cubicBezTo>
                    <a:pt x="3897" y="271"/>
                    <a:pt x="3893" y="272"/>
                    <a:pt x="3888" y="272"/>
                  </a:cubicBezTo>
                  <a:lnTo>
                    <a:pt x="3872" y="272"/>
                  </a:lnTo>
                  <a:lnTo>
                    <a:pt x="3856" y="272"/>
                  </a:lnTo>
                  <a:lnTo>
                    <a:pt x="3840" y="272"/>
                  </a:lnTo>
                  <a:lnTo>
                    <a:pt x="3824" y="272"/>
                  </a:lnTo>
                  <a:lnTo>
                    <a:pt x="3836" y="268"/>
                  </a:lnTo>
                  <a:lnTo>
                    <a:pt x="3820" y="284"/>
                  </a:lnTo>
                  <a:cubicBezTo>
                    <a:pt x="3817" y="287"/>
                    <a:pt x="3813" y="288"/>
                    <a:pt x="3808" y="288"/>
                  </a:cubicBezTo>
                  <a:lnTo>
                    <a:pt x="3792" y="288"/>
                  </a:lnTo>
                  <a:lnTo>
                    <a:pt x="3776" y="288"/>
                  </a:lnTo>
                  <a:lnTo>
                    <a:pt x="3744" y="288"/>
                  </a:lnTo>
                  <a:lnTo>
                    <a:pt x="3728" y="288"/>
                  </a:lnTo>
                  <a:lnTo>
                    <a:pt x="3740" y="284"/>
                  </a:lnTo>
                  <a:lnTo>
                    <a:pt x="3724" y="300"/>
                  </a:lnTo>
                  <a:cubicBezTo>
                    <a:pt x="3721" y="303"/>
                    <a:pt x="3717" y="304"/>
                    <a:pt x="3712" y="304"/>
                  </a:cubicBezTo>
                  <a:lnTo>
                    <a:pt x="3696" y="304"/>
                  </a:lnTo>
                  <a:lnTo>
                    <a:pt x="3680" y="304"/>
                  </a:lnTo>
                  <a:lnTo>
                    <a:pt x="3664" y="304"/>
                  </a:lnTo>
                  <a:lnTo>
                    <a:pt x="3648" y="304"/>
                  </a:lnTo>
                  <a:lnTo>
                    <a:pt x="3632" y="304"/>
                  </a:lnTo>
                  <a:lnTo>
                    <a:pt x="3644" y="300"/>
                  </a:lnTo>
                  <a:lnTo>
                    <a:pt x="3628" y="316"/>
                  </a:lnTo>
                  <a:cubicBezTo>
                    <a:pt x="3625" y="319"/>
                    <a:pt x="3621" y="320"/>
                    <a:pt x="3616" y="320"/>
                  </a:cubicBezTo>
                  <a:lnTo>
                    <a:pt x="3584" y="320"/>
                  </a:lnTo>
                  <a:lnTo>
                    <a:pt x="3568" y="320"/>
                  </a:lnTo>
                  <a:lnTo>
                    <a:pt x="3552" y="320"/>
                  </a:lnTo>
                  <a:lnTo>
                    <a:pt x="3564" y="316"/>
                  </a:lnTo>
                  <a:lnTo>
                    <a:pt x="3548" y="332"/>
                  </a:lnTo>
                  <a:cubicBezTo>
                    <a:pt x="3545" y="335"/>
                    <a:pt x="3541" y="336"/>
                    <a:pt x="3536" y="336"/>
                  </a:cubicBezTo>
                  <a:lnTo>
                    <a:pt x="3520" y="336"/>
                  </a:lnTo>
                  <a:lnTo>
                    <a:pt x="3504" y="336"/>
                  </a:lnTo>
                  <a:lnTo>
                    <a:pt x="3488" y="336"/>
                  </a:lnTo>
                  <a:lnTo>
                    <a:pt x="3500" y="332"/>
                  </a:lnTo>
                  <a:lnTo>
                    <a:pt x="3484" y="348"/>
                  </a:lnTo>
                  <a:cubicBezTo>
                    <a:pt x="3481" y="351"/>
                    <a:pt x="3477" y="352"/>
                    <a:pt x="3472" y="352"/>
                  </a:cubicBezTo>
                  <a:lnTo>
                    <a:pt x="3456" y="352"/>
                  </a:lnTo>
                  <a:lnTo>
                    <a:pt x="3424" y="352"/>
                  </a:lnTo>
                  <a:lnTo>
                    <a:pt x="3408" y="352"/>
                  </a:lnTo>
                  <a:lnTo>
                    <a:pt x="3420" y="348"/>
                  </a:lnTo>
                  <a:lnTo>
                    <a:pt x="3404" y="364"/>
                  </a:lnTo>
                  <a:cubicBezTo>
                    <a:pt x="3401" y="367"/>
                    <a:pt x="3397" y="368"/>
                    <a:pt x="3392" y="368"/>
                  </a:cubicBezTo>
                  <a:lnTo>
                    <a:pt x="3376" y="368"/>
                  </a:lnTo>
                  <a:lnTo>
                    <a:pt x="3360" y="368"/>
                  </a:lnTo>
                  <a:lnTo>
                    <a:pt x="3372" y="364"/>
                  </a:lnTo>
                  <a:lnTo>
                    <a:pt x="3356" y="380"/>
                  </a:lnTo>
                  <a:cubicBezTo>
                    <a:pt x="3353" y="383"/>
                    <a:pt x="3349" y="384"/>
                    <a:pt x="3344" y="384"/>
                  </a:cubicBezTo>
                  <a:lnTo>
                    <a:pt x="3328" y="384"/>
                  </a:lnTo>
                  <a:lnTo>
                    <a:pt x="3312" y="384"/>
                  </a:lnTo>
                  <a:lnTo>
                    <a:pt x="3324" y="380"/>
                  </a:lnTo>
                  <a:lnTo>
                    <a:pt x="3308" y="396"/>
                  </a:lnTo>
                  <a:lnTo>
                    <a:pt x="3292" y="412"/>
                  </a:lnTo>
                  <a:cubicBezTo>
                    <a:pt x="3289" y="415"/>
                    <a:pt x="3285" y="416"/>
                    <a:pt x="3280" y="416"/>
                  </a:cubicBezTo>
                  <a:lnTo>
                    <a:pt x="3248" y="416"/>
                  </a:lnTo>
                  <a:lnTo>
                    <a:pt x="3232" y="416"/>
                  </a:lnTo>
                  <a:lnTo>
                    <a:pt x="3244" y="412"/>
                  </a:lnTo>
                  <a:lnTo>
                    <a:pt x="3228" y="428"/>
                  </a:lnTo>
                  <a:cubicBezTo>
                    <a:pt x="3225" y="431"/>
                    <a:pt x="3221" y="432"/>
                    <a:pt x="3216" y="432"/>
                  </a:cubicBezTo>
                  <a:lnTo>
                    <a:pt x="3200" y="432"/>
                  </a:lnTo>
                  <a:lnTo>
                    <a:pt x="3212" y="428"/>
                  </a:lnTo>
                  <a:lnTo>
                    <a:pt x="3196" y="444"/>
                  </a:lnTo>
                  <a:lnTo>
                    <a:pt x="3180" y="460"/>
                  </a:lnTo>
                  <a:cubicBezTo>
                    <a:pt x="3177" y="463"/>
                    <a:pt x="3173" y="464"/>
                    <a:pt x="3168" y="464"/>
                  </a:cubicBezTo>
                  <a:lnTo>
                    <a:pt x="3152" y="464"/>
                  </a:lnTo>
                  <a:lnTo>
                    <a:pt x="3164" y="460"/>
                  </a:lnTo>
                  <a:lnTo>
                    <a:pt x="3148" y="476"/>
                  </a:lnTo>
                  <a:cubicBezTo>
                    <a:pt x="3145" y="479"/>
                    <a:pt x="3141" y="480"/>
                    <a:pt x="3136" y="480"/>
                  </a:cubicBezTo>
                  <a:lnTo>
                    <a:pt x="3120" y="480"/>
                  </a:lnTo>
                  <a:lnTo>
                    <a:pt x="3128" y="479"/>
                  </a:lnTo>
                  <a:lnTo>
                    <a:pt x="3096" y="495"/>
                  </a:lnTo>
                  <a:cubicBezTo>
                    <a:pt x="3093" y="496"/>
                    <a:pt x="3091" y="496"/>
                    <a:pt x="3088" y="496"/>
                  </a:cubicBezTo>
                  <a:lnTo>
                    <a:pt x="3072" y="496"/>
                  </a:lnTo>
                  <a:lnTo>
                    <a:pt x="3056" y="496"/>
                  </a:lnTo>
                  <a:lnTo>
                    <a:pt x="3040" y="496"/>
                  </a:lnTo>
                  <a:lnTo>
                    <a:pt x="3024" y="496"/>
                  </a:lnTo>
                  <a:lnTo>
                    <a:pt x="3036" y="492"/>
                  </a:lnTo>
                  <a:lnTo>
                    <a:pt x="3020" y="508"/>
                  </a:lnTo>
                  <a:cubicBezTo>
                    <a:pt x="3017" y="511"/>
                    <a:pt x="3013" y="512"/>
                    <a:pt x="3008" y="512"/>
                  </a:cubicBezTo>
                  <a:lnTo>
                    <a:pt x="2992" y="512"/>
                  </a:lnTo>
                  <a:lnTo>
                    <a:pt x="2976" y="512"/>
                  </a:lnTo>
                  <a:lnTo>
                    <a:pt x="2960" y="512"/>
                  </a:lnTo>
                  <a:lnTo>
                    <a:pt x="2928" y="512"/>
                  </a:lnTo>
                  <a:lnTo>
                    <a:pt x="2940" y="508"/>
                  </a:lnTo>
                  <a:lnTo>
                    <a:pt x="2924" y="524"/>
                  </a:lnTo>
                  <a:cubicBezTo>
                    <a:pt x="2921" y="527"/>
                    <a:pt x="2917" y="528"/>
                    <a:pt x="2912" y="528"/>
                  </a:cubicBezTo>
                  <a:lnTo>
                    <a:pt x="2896" y="528"/>
                  </a:lnTo>
                  <a:lnTo>
                    <a:pt x="2908" y="524"/>
                  </a:lnTo>
                  <a:lnTo>
                    <a:pt x="2892" y="540"/>
                  </a:lnTo>
                  <a:cubicBezTo>
                    <a:pt x="2889" y="543"/>
                    <a:pt x="2885" y="544"/>
                    <a:pt x="2880" y="544"/>
                  </a:cubicBezTo>
                  <a:lnTo>
                    <a:pt x="2864" y="544"/>
                  </a:lnTo>
                  <a:lnTo>
                    <a:pt x="2848" y="544"/>
                  </a:lnTo>
                  <a:lnTo>
                    <a:pt x="2860" y="540"/>
                  </a:lnTo>
                  <a:lnTo>
                    <a:pt x="2844" y="556"/>
                  </a:lnTo>
                  <a:cubicBezTo>
                    <a:pt x="2841" y="559"/>
                    <a:pt x="2837" y="560"/>
                    <a:pt x="2832" y="560"/>
                  </a:cubicBezTo>
                  <a:lnTo>
                    <a:pt x="2816" y="560"/>
                  </a:lnTo>
                  <a:lnTo>
                    <a:pt x="2828" y="556"/>
                  </a:lnTo>
                  <a:lnTo>
                    <a:pt x="2812" y="572"/>
                  </a:lnTo>
                  <a:cubicBezTo>
                    <a:pt x="2809" y="575"/>
                    <a:pt x="2805" y="576"/>
                    <a:pt x="2800" y="576"/>
                  </a:cubicBezTo>
                  <a:lnTo>
                    <a:pt x="2768" y="576"/>
                  </a:lnTo>
                  <a:lnTo>
                    <a:pt x="2780" y="572"/>
                  </a:lnTo>
                  <a:lnTo>
                    <a:pt x="2764" y="588"/>
                  </a:lnTo>
                  <a:lnTo>
                    <a:pt x="2748" y="604"/>
                  </a:lnTo>
                  <a:lnTo>
                    <a:pt x="2732" y="620"/>
                  </a:lnTo>
                  <a:lnTo>
                    <a:pt x="2716" y="636"/>
                  </a:lnTo>
                  <a:cubicBezTo>
                    <a:pt x="2713" y="639"/>
                    <a:pt x="2709" y="640"/>
                    <a:pt x="2704" y="640"/>
                  </a:cubicBezTo>
                  <a:lnTo>
                    <a:pt x="2688" y="640"/>
                  </a:lnTo>
                  <a:lnTo>
                    <a:pt x="2700" y="636"/>
                  </a:lnTo>
                  <a:lnTo>
                    <a:pt x="2684" y="652"/>
                  </a:lnTo>
                  <a:lnTo>
                    <a:pt x="2668" y="668"/>
                  </a:lnTo>
                  <a:lnTo>
                    <a:pt x="2652" y="684"/>
                  </a:lnTo>
                  <a:cubicBezTo>
                    <a:pt x="2651" y="685"/>
                    <a:pt x="2649" y="686"/>
                    <a:pt x="2648" y="687"/>
                  </a:cubicBezTo>
                  <a:lnTo>
                    <a:pt x="2616" y="703"/>
                  </a:lnTo>
                  <a:lnTo>
                    <a:pt x="2620" y="700"/>
                  </a:lnTo>
                  <a:lnTo>
                    <a:pt x="2604" y="716"/>
                  </a:lnTo>
                  <a:lnTo>
                    <a:pt x="2588" y="732"/>
                  </a:lnTo>
                  <a:cubicBezTo>
                    <a:pt x="2585" y="735"/>
                    <a:pt x="2581" y="736"/>
                    <a:pt x="2576" y="736"/>
                  </a:cubicBezTo>
                  <a:lnTo>
                    <a:pt x="2560" y="736"/>
                  </a:lnTo>
                  <a:lnTo>
                    <a:pt x="2572" y="732"/>
                  </a:lnTo>
                  <a:lnTo>
                    <a:pt x="2556" y="748"/>
                  </a:lnTo>
                  <a:lnTo>
                    <a:pt x="2540" y="764"/>
                  </a:lnTo>
                  <a:cubicBezTo>
                    <a:pt x="2537" y="767"/>
                    <a:pt x="2533" y="768"/>
                    <a:pt x="2528" y="768"/>
                  </a:cubicBezTo>
                  <a:lnTo>
                    <a:pt x="2512" y="768"/>
                  </a:lnTo>
                  <a:lnTo>
                    <a:pt x="2527" y="760"/>
                  </a:lnTo>
                  <a:lnTo>
                    <a:pt x="2511" y="792"/>
                  </a:lnTo>
                  <a:lnTo>
                    <a:pt x="2495" y="824"/>
                  </a:lnTo>
                  <a:cubicBezTo>
                    <a:pt x="2493" y="827"/>
                    <a:pt x="2491" y="829"/>
                    <a:pt x="2488" y="831"/>
                  </a:cubicBezTo>
                  <a:lnTo>
                    <a:pt x="2456" y="847"/>
                  </a:lnTo>
                  <a:lnTo>
                    <a:pt x="2460" y="844"/>
                  </a:lnTo>
                  <a:lnTo>
                    <a:pt x="2444" y="860"/>
                  </a:lnTo>
                  <a:lnTo>
                    <a:pt x="2447" y="856"/>
                  </a:lnTo>
                  <a:lnTo>
                    <a:pt x="2431" y="888"/>
                  </a:lnTo>
                  <a:cubicBezTo>
                    <a:pt x="2430" y="889"/>
                    <a:pt x="2429" y="891"/>
                    <a:pt x="2428" y="892"/>
                  </a:cubicBezTo>
                  <a:lnTo>
                    <a:pt x="2412" y="908"/>
                  </a:lnTo>
                  <a:lnTo>
                    <a:pt x="2396" y="924"/>
                  </a:lnTo>
                  <a:lnTo>
                    <a:pt x="2399" y="920"/>
                  </a:lnTo>
                  <a:lnTo>
                    <a:pt x="2383" y="952"/>
                  </a:lnTo>
                  <a:lnTo>
                    <a:pt x="2384" y="950"/>
                  </a:lnTo>
                  <a:lnTo>
                    <a:pt x="2368" y="998"/>
                  </a:lnTo>
                  <a:cubicBezTo>
                    <a:pt x="2367" y="998"/>
                    <a:pt x="2367" y="999"/>
                    <a:pt x="2367" y="1000"/>
                  </a:cubicBezTo>
                  <a:lnTo>
                    <a:pt x="2351" y="1032"/>
                  </a:lnTo>
                  <a:lnTo>
                    <a:pt x="2334" y="1065"/>
                  </a:lnTo>
                  <a:lnTo>
                    <a:pt x="2302" y="1113"/>
                  </a:lnTo>
                  <a:lnTo>
                    <a:pt x="2304" y="1110"/>
                  </a:lnTo>
                  <a:lnTo>
                    <a:pt x="2288" y="1158"/>
                  </a:lnTo>
                  <a:cubicBezTo>
                    <a:pt x="2287" y="1158"/>
                    <a:pt x="2287" y="1159"/>
                    <a:pt x="2287" y="1160"/>
                  </a:cubicBezTo>
                  <a:lnTo>
                    <a:pt x="2271" y="1192"/>
                  </a:lnTo>
                  <a:lnTo>
                    <a:pt x="2272" y="1190"/>
                  </a:lnTo>
                  <a:lnTo>
                    <a:pt x="2256" y="1238"/>
                  </a:lnTo>
                  <a:lnTo>
                    <a:pt x="2240" y="1286"/>
                  </a:lnTo>
                  <a:lnTo>
                    <a:pt x="2224" y="1334"/>
                  </a:lnTo>
                  <a:cubicBezTo>
                    <a:pt x="2223" y="1334"/>
                    <a:pt x="2223" y="1335"/>
                    <a:pt x="2223" y="1336"/>
                  </a:cubicBezTo>
                  <a:lnTo>
                    <a:pt x="2207" y="1368"/>
                  </a:lnTo>
                  <a:lnTo>
                    <a:pt x="2208" y="1366"/>
                  </a:lnTo>
                  <a:lnTo>
                    <a:pt x="2192" y="1414"/>
                  </a:lnTo>
                  <a:lnTo>
                    <a:pt x="2176" y="1462"/>
                  </a:lnTo>
                  <a:lnTo>
                    <a:pt x="2160" y="1510"/>
                  </a:lnTo>
                  <a:cubicBezTo>
                    <a:pt x="2159" y="1511"/>
                    <a:pt x="2159" y="1512"/>
                    <a:pt x="2158" y="1513"/>
                  </a:cubicBezTo>
                  <a:lnTo>
                    <a:pt x="2126" y="1561"/>
                  </a:lnTo>
                  <a:lnTo>
                    <a:pt x="2128" y="1558"/>
                  </a:lnTo>
                  <a:lnTo>
                    <a:pt x="2112" y="1606"/>
                  </a:lnTo>
                  <a:lnTo>
                    <a:pt x="2096" y="1654"/>
                  </a:lnTo>
                  <a:cubicBezTo>
                    <a:pt x="2095" y="1654"/>
                    <a:pt x="2095" y="1655"/>
                    <a:pt x="2095" y="1656"/>
                  </a:cubicBezTo>
                  <a:lnTo>
                    <a:pt x="2079" y="1688"/>
                  </a:lnTo>
                  <a:lnTo>
                    <a:pt x="2080" y="1686"/>
                  </a:lnTo>
                  <a:lnTo>
                    <a:pt x="2064" y="1734"/>
                  </a:lnTo>
                  <a:lnTo>
                    <a:pt x="2048" y="1782"/>
                  </a:lnTo>
                  <a:lnTo>
                    <a:pt x="2032" y="1830"/>
                  </a:lnTo>
                  <a:cubicBezTo>
                    <a:pt x="2031" y="1830"/>
                    <a:pt x="2031" y="1831"/>
                    <a:pt x="2031" y="1832"/>
                  </a:cubicBezTo>
                  <a:lnTo>
                    <a:pt x="2015" y="1864"/>
                  </a:lnTo>
                  <a:lnTo>
                    <a:pt x="1998" y="1897"/>
                  </a:lnTo>
                  <a:lnTo>
                    <a:pt x="1966" y="1945"/>
                  </a:lnTo>
                  <a:lnTo>
                    <a:pt x="1968" y="1942"/>
                  </a:lnTo>
                  <a:lnTo>
                    <a:pt x="1952" y="1988"/>
                  </a:lnTo>
                  <a:lnTo>
                    <a:pt x="1936" y="2052"/>
                  </a:lnTo>
                  <a:lnTo>
                    <a:pt x="1920" y="2116"/>
                  </a:lnTo>
                  <a:lnTo>
                    <a:pt x="1904" y="2182"/>
                  </a:lnTo>
                  <a:lnTo>
                    <a:pt x="1888" y="2228"/>
                  </a:lnTo>
                  <a:lnTo>
                    <a:pt x="1872" y="2310"/>
                  </a:lnTo>
                  <a:lnTo>
                    <a:pt x="1856" y="2356"/>
                  </a:lnTo>
                  <a:lnTo>
                    <a:pt x="1840" y="2420"/>
                  </a:lnTo>
                  <a:cubicBezTo>
                    <a:pt x="1839" y="2423"/>
                    <a:pt x="1838" y="2426"/>
                    <a:pt x="1836" y="2428"/>
                  </a:cubicBezTo>
                  <a:lnTo>
                    <a:pt x="1804" y="2460"/>
                  </a:lnTo>
                  <a:lnTo>
                    <a:pt x="1807" y="2456"/>
                  </a:lnTo>
                  <a:lnTo>
                    <a:pt x="1791" y="2488"/>
                  </a:lnTo>
                  <a:lnTo>
                    <a:pt x="1775" y="2520"/>
                  </a:lnTo>
                  <a:lnTo>
                    <a:pt x="1759" y="2552"/>
                  </a:lnTo>
                  <a:cubicBezTo>
                    <a:pt x="1756" y="2557"/>
                    <a:pt x="1751" y="2560"/>
                    <a:pt x="1744" y="2560"/>
                  </a:cubicBezTo>
                  <a:cubicBezTo>
                    <a:pt x="1738" y="2560"/>
                    <a:pt x="1733" y="2557"/>
                    <a:pt x="1730" y="2552"/>
                  </a:cubicBezTo>
                  <a:lnTo>
                    <a:pt x="1714" y="2520"/>
                  </a:lnTo>
                  <a:lnTo>
                    <a:pt x="1728" y="2528"/>
                  </a:lnTo>
                  <a:lnTo>
                    <a:pt x="1712" y="2528"/>
                  </a:lnTo>
                  <a:lnTo>
                    <a:pt x="1727" y="2520"/>
                  </a:lnTo>
                  <a:lnTo>
                    <a:pt x="1711" y="2552"/>
                  </a:lnTo>
                  <a:cubicBezTo>
                    <a:pt x="1710" y="2553"/>
                    <a:pt x="1709" y="2555"/>
                    <a:pt x="1708" y="2556"/>
                  </a:cubicBezTo>
                  <a:lnTo>
                    <a:pt x="1692" y="2572"/>
                  </a:lnTo>
                  <a:lnTo>
                    <a:pt x="1695" y="2568"/>
                  </a:lnTo>
                  <a:lnTo>
                    <a:pt x="1678" y="2601"/>
                  </a:lnTo>
                  <a:lnTo>
                    <a:pt x="1646" y="2649"/>
                  </a:lnTo>
                  <a:cubicBezTo>
                    <a:pt x="1645" y="2650"/>
                    <a:pt x="1645" y="2651"/>
                    <a:pt x="1644" y="2652"/>
                  </a:cubicBezTo>
                  <a:lnTo>
                    <a:pt x="1628" y="2668"/>
                  </a:lnTo>
                  <a:lnTo>
                    <a:pt x="1632" y="2660"/>
                  </a:lnTo>
                  <a:lnTo>
                    <a:pt x="1616" y="2724"/>
                  </a:lnTo>
                  <a:cubicBezTo>
                    <a:pt x="1616" y="2725"/>
                    <a:pt x="1615" y="2727"/>
                    <a:pt x="1615" y="2728"/>
                  </a:cubicBezTo>
                  <a:lnTo>
                    <a:pt x="1599" y="2760"/>
                  </a:lnTo>
                  <a:lnTo>
                    <a:pt x="1600" y="2758"/>
                  </a:lnTo>
                  <a:lnTo>
                    <a:pt x="1584" y="2806"/>
                  </a:lnTo>
                  <a:cubicBezTo>
                    <a:pt x="1583" y="2806"/>
                    <a:pt x="1583" y="2807"/>
                    <a:pt x="1583" y="2808"/>
                  </a:cubicBezTo>
                  <a:lnTo>
                    <a:pt x="1567" y="2840"/>
                  </a:lnTo>
                  <a:lnTo>
                    <a:pt x="1551" y="2872"/>
                  </a:lnTo>
                  <a:lnTo>
                    <a:pt x="1535" y="2904"/>
                  </a:lnTo>
                  <a:lnTo>
                    <a:pt x="1536" y="2902"/>
                  </a:lnTo>
                  <a:lnTo>
                    <a:pt x="1520" y="2950"/>
                  </a:lnTo>
                  <a:cubicBezTo>
                    <a:pt x="1519" y="2952"/>
                    <a:pt x="1518" y="2954"/>
                    <a:pt x="1516" y="2956"/>
                  </a:cubicBezTo>
                  <a:lnTo>
                    <a:pt x="1484" y="2988"/>
                  </a:lnTo>
                  <a:lnTo>
                    <a:pt x="1487" y="2984"/>
                  </a:lnTo>
                  <a:lnTo>
                    <a:pt x="1471" y="3016"/>
                  </a:lnTo>
                  <a:lnTo>
                    <a:pt x="1472" y="3014"/>
                  </a:lnTo>
                  <a:lnTo>
                    <a:pt x="1456" y="3062"/>
                  </a:lnTo>
                  <a:cubicBezTo>
                    <a:pt x="1455" y="3062"/>
                    <a:pt x="1455" y="3063"/>
                    <a:pt x="1455" y="3064"/>
                  </a:cubicBezTo>
                  <a:lnTo>
                    <a:pt x="1439" y="3096"/>
                  </a:lnTo>
                  <a:lnTo>
                    <a:pt x="1440" y="3094"/>
                  </a:lnTo>
                  <a:lnTo>
                    <a:pt x="1424" y="3142"/>
                  </a:lnTo>
                  <a:cubicBezTo>
                    <a:pt x="1421" y="3148"/>
                    <a:pt x="1415" y="3152"/>
                    <a:pt x="1408" y="3152"/>
                  </a:cubicBezTo>
                  <a:lnTo>
                    <a:pt x="1392" y="3152"/>
                  </a:lnTo>
                  <a:lnTo>
                    <a:pt x="1408" y="3142"/>
                  </a:lnTo>
                  <a:lnTo>
                    <a:pt x="1392" y="3190"/>
                  </a:lnTo>
                  <a:lnTo>
                    <a:pt x="1376" y="3238"/>
                  </a:lnTo>
                  <a:cubicBezTo>
                    <a:pt x="1373" y="3244"/>
                    <a:pt x="1367" y="3248"/>
                    <a:pt x="1360" y="3248"/>
                  </a:cubicBezTo>
                  <a:lnTo>
                    <a:pt x="1344" y="3248"/>
                  </a:lnTo>
                  <a:lnTo>
                    <a:pt x="1358" y="3241"/>
                  </a:lnTo>
                  <a:lnTo>
                    <a:pt x="1326" y="3289"/>
                  </a:lnTo>
                  <a:lnTo>
                    <a:pt x="1328" y="3284"/>
                  </a:lnTo>
                  <a:lnTo>
                    <a:pt x="1312" y="3348"/>
                  </a:lnTo>
                  <a:cubicBezTo>
                    <a:pt x="1310" y="3355"/>
                    <a:pt x="1304" y="3360"/>
                    <a:pt x="1296" y="3360"/>
                  </a:cubicBezTo>
                  <a:lnTo>
                    <a:pt x="1280" y="3360"/>
                  </a:lnTo>
                  <a:lnTo>
                    <a:pt x="1296" y="3350"/>
                  </a:lnTo>
                  <a:lnTo>
                    <a:pt x="1280" y="3398"/>
                  </a:lnTo>
                  <a:cubicBezTo>
                    <a:pt x="1277" y="3404"/>
                    <a:pt x="1271" y="3408"/>
                    <a:pt x="1264" y="3408"/>
                  </a:cubicBezTo>
                  <a:lnTo>
                    <a:pt x="1248" y="3408"/>
                  </a:lnTo>
                  <a:lnTo>
                    <a:pt x="1264" y="3396"/>
                  </a:lnTo>
                  <a:lnTo>
                    <a:pt x="1248" y="3460"/>
                  </a:lnTo>
                  <a:cubicBezTo>
                    <a:pt x="1246" y="3467"/>
                    <a:pt x="1240" y="3472"/>
                    <a:pt x="1232" y="3472"/>
                  </a:cubicBezTo>
                  <a:lnTo>
                    <a:pt x="1216" y="3472"/>
                  </a:lnTo>
                  <a:lnTo>
                    <a:pt x="1200" y="3472"/>
                  </a:lnTo>
                  <a:lnTo>
                    <a:pt x="1216" y="3460"/>
                  </a:lnTo>
                  <a:lnTo>
                    <a:pt x="1200" y="3524"/>
                  </a:lnTo>
                  <a:cubicBezTo>
                    <a:pt x="1198" y="3531"/>
                    <a:pt x="1192" y="3536"/>
                    <a:pt x="1184" y="3536"/>
                  </a:cubicBezTo>
                  <a:lnTo>
                    <a:pt x="1152" y="3536"/>
                  </a:lnTo>
                  <a:lnTo>
                    <a:pt x="1168" y="3524"/>
                  </a:lnTo>
                  <a:lnTo>
                    <a:pt x="1152" y="3604"/>
                  </a:lnTo>
                  <a:cubicBezTo>
                    <a:pt x="1151" y="3611"/>
                    <a:pt x="1144" y="3616"/>
                    <a:pt x="1136" y="3616"/>
                  </a:cubicBezTo>
                  <a:lnTo>
                    <a:pt x="1120" y="3616"/>
                  </a:lnTo>
                  <a:lnTo>
                    <a:pt x="1104" y="3616"/>
                  </a:lnTo>
                  <a:lnTo>
                    <a:pt x="1088" y="3616"/>
                  </a:lnTo>
                  <a:lnTo>
                    <a:pt x="1104" y="3604"/>
                  </a:lnTo>
                  <a:lnTo>
                    <a:pt x="1088" y="3668"/>
                  </a:lnTo>
                  <a:cubicBezTo>
                    <a:pt x="1086" y="3675"/>
                    <a:pt x="1080" y="3680"/>
                    <a:pt x="1072" y="3680"/>
                  </a:cubicBezTo>
                  <a:lnTo>
                    <a:pt x="1056" y="3680"/>
                  </a:lnTo>
                  <a:lnTo>
                    <a:pt x="1040" y="3680"/>
                  </a:lnTo>
                  <a:lnTo>
                    <a:pt x="1056" y="3667"/>
                  </a:lnTo>
                  <a:lnTo>
                    <a:pt x="1040" y="3763"/>
                  </a:lnTo>
                  <a:cubicBezTo>
                    <a:pt x="1039" y="3771"/>
                    <a:pt x="1032" y="3776"/>
                    <a:pt x="1024" y="3776"/>
                  </a:cubicBezTo>
                  <a:lnTo>
                    <a:pt x="1008" y="3776"/>
                  </a:lnTo>
                  <a:lnTo>
                    <a:pt x="976" y="3776"/>
                  </a:lnTo>
                  <a:lnTo>
                    <a:pt x="960" y="3776"/>
                  </a:lnTo>
                  <a:lnTo>
                    <a:pt x="976" y="3763"/>
                  </a:lnTo>
                  <a:lnTo>
                    <a:pt x="960" y="3859"/>
                  </a:lnTo>
                  <a:cubicBezTo>
                    <a:pt x="959" y="3867"/>
                    <a:pt x="952" y="3872"/>
                    <a:pt x="944" y="3872"/>
                  </a:cubicBezTo>
                  <a:lnTo>
                    <a:pt x="928" y="3872"/>
                  </a:lnTo>
                  <a:lnTo>
                    <a:pt x="912" y="3872"/>
                  </a:lnTo>
                  <a:lnTo>
                    <a:pt x="896" y="3872"/>
                  </a:lnTo>
                  <a:lnTo>
                    <a:pt x="880" y="3872"/>
                  </a:lnTo>
                  <a:lnTo>
                    <a:pt x="864" y="3872"/>
                  </a:lnTo>
                  <a:lnTo>
                    <a:pt x="880" y="3859"/>
                  </a:lnTo>
                  <a:lnTo>
                    <a:pt x="864" y="3955"/>
                  </a:lnTo>
                  <a:cubicBezTo>
                    <a:pt x="863" y="3963"/>
                    <a:pt x="856" y="3968"/>
                    <a:pt x="848" y="3968"/>
                  </a:cubicBezTo>
                  <a:lnTo>
                    <a:pt x="816" y="3968"/>
                  </a:lnTo>
                  <a:lnTo>
                    <a:pt x="800" y="3968"/>
                  </a:lnTo>
                  <a:lnTo>
                    <a:pt x="784" y="3968"/>
                  </a:lnTo>
                  <a:lnTo>
                    <a:pt x="768" y="3968"/>
                  </a:lnTo>
                  <a:lnTo>
                    <a:pt x="752" y="3968"/>
                  </a:lnTo>
                  <a:lnTo>
                    <a:pt x="768" y="3954"/>
                  </a:lnTo>
                  <a:lnTo>
                    <a:pt x="752" y="4082"/>
                  </a:lnTo>
                  <a:cubicBezTo>
                    <a:pt x="751" y="4090"/>
                    <a:pt x="745" y="4096"/>
                    <a:pt x="736" y="4096"/>
                  </a:cubicBezTo>
                  <a:lnTo>
                    <a:pt x="720" y="4096"/>
                  </a:lnTo>
                  <a:lnTo>
                    <a:pt x="704" y="4096"/>
                  </a:lnTo>
                  <a:lnTo>
                    <a:pt x="688" y="4096"/>
                  </a:lnTo>
                  <a:lnTo>
                    <a:pt x="656" y="4096"/>
                  </a:lnTo>
                  <a:lnTo>
                    <a:pt x="640" y="4096"/>
                  </a:lnTo>
                  <a:lnTo>
                    <a:pt x="624" y="4096"/>
                  </a:lnTo>
                  <a:lnTo>
                    <a:pt x="608" y="4096"/>
                  </a:lnTo>
                  <a:lnTo>
                    <a:pt x="624" y="4082"/>
                  </a:lnTo>
                  <a:lnTo>
                    <a:pt x="608" y="4210"/>
                  </a:lnTo>
                  <a:cubicBezTo>
                    <a:pt x="607" y="4218"/>
                    <a:pt x="601" y="4224"/>
                    <a:pt x="592" y="4224"/>
                  </a:cubicBezTo>
                  <a:lnTo>
                    <a:pt x="576" y="4224"/>
                  </a:lnTo>
                  <a:lnTo>
                    <a:pt x="560" y="4224"/>
                  </a:lnTo>
                  <a:lnTo>
                    <a:pt x="544" y="4224"/>
                  </a:lnTo>
                  <a:lnTo>
                    <a:pt x="528" y="4224"/>
                  </a:lnTo>
                  <a:lnTo>
                    <a:pt x="496" y="4224"/>
                  </a:lnTo>
                  <a:lnTo>
                    <a:pt x="480" y="4224"/>
                  </a:lnTo>
                  <a:lnTo>
                    <a:pt x="464" y="4224"/>
                  </a:lnTo>
                  <a:lnTo>
                    <a:pt x="448" y="4224"/>
                  </a:lnTo>
                  <a:lnTo>
                    <a:pt x="432" y="4224"/>
                  </a:lnTo>
                  <a:lnTo>
                    <a:pt x="416" y="4224"/>
                  </a:lnTo>
                  <a:lnTo>
                    <a:pt x="400" y="4224"/>
                  </a:lnTo>
                  <a:lnTo>
                    <a:pt x="384" y="4224"/>
                  </a:lnTo>
                  <a:lnTo>
                    <a:pt x="368" y="4224"/>
                  </a:lnTo>
                  <a:lnTo>
                    <a:pt x="336" y="4224"/>
                  </a:lnTo>
                  <a:lnTo>
                    <a:pt x="320" y="4224"/>
                  </a:lnTo>
                  <a:lnTo>
                    <a:pt x="304" y="4224"/>
                  </a:lnTo>
                  <a:lnTo>
                    <a:pt x="288" y="4224"/>
                  </a:lnTo>
                  <a:lnTo>
                    <a:pt x="304" y="4210"/>
                  </a:lnTo>
                  <a:lnTo>
                    <a:pt x="288" y="4386"/>
                  </a:lnTo>
                  <a:cubicBezTo>
                    <a:pt x="288" y="4394"/>
                    <a:pt x="281" y="4400"/>
                    <a:pt x="272" y="4400"/>
                  </a:cubicBezTo>
                  <a:lnTo>
                    <a:pt x="256" y="4400"/>
                  </a:lnTo>
                  <a:lnTo>
                    <a:pt x="240" y="4400"/>
                  </a:lnTo>
                  <a:lnTo>
                    <a:pt x="224" y="4400"/>
                  </a:lnTo>
                  <a:lnTo>
                    <a:pt x="208" y="4400"/>
                  </a:lnTo>
                  <a:lnTo>
                    <a:pt x="224" y="4387"/>
                  </a:lnTo>
                  <a:lnTo>
                    <a:pt x="192" y="4579"/>
                  </a:lnTo>
                  <a:cubicBezTo>
                    <a:pt x="191" y="4587"/>
                    <a:pt x="184" y="4592"/>
                    <a:pt x="176" y="4592"/>
                  </a:cubicBezTo>
                  <a:lnTo>
                    <a:pt x="160" y="4592"/>
                  </a:lnTo>
                  <a:lnTo>
                    <a:pt x="144" y="4592"/>
                  </a:lnTo>
                  <a:lnTo>
                    <a:pt x="128" y="4592"/>
                  </a:lnTo>
                  <a:lnTo>
                    <a:pt x="112" y="4592"/>
                  </a:lnTo>
                  <a:lnTo>
                    <a:pt x="96" y="4592"/>
                  </a:lnTo>
                  <a:lnTo>
                    <a:pt x="80" y="4592"/>
                  </a:lnTo>
                  <a:lnTo>
                    <a:pt x="64" y="4592"/>
                  </a:lnTo>
                  <a:lnTo>
                    <a:pt x="48" y="4592"/>
                  </a:lnTo>
                  <a:lnTo>
                    <a:pt x="16" y="4592"/>
                  </a:lnTo>
                  <a:cubicBezTo>
                    <a:pt x="8" y="4592"/>
                    <a:pt x="0" y="4585"/>
                    <a:pt x="0" y="4576"/>
                  </a:cubicBezTo>
                  <a:cubicBezTo>
                    <a:pt x="0" y="4568"/>
                    <a:pt x="8" y="4560"/>
                    <a:pt x="16" y="4560"/>
                  </a:cubicBezTo>
                  <a:close/>
                </a:path>
              </a:pathLst>
            </a:custGeom>
            <a:solidFill>
              <a:srgbClr val="632523"/>
            </a:solidFill>
            <a:ln w="5" cap="flat">
              <a:solidFill>
                <a:srgbClr val="632523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119188" y="1132557"/>
              <a:ext cx="2566987" cy="2214563"/>
            </a:xfrm>
            <a:custGeom>
              <a:avLst/>
              <a:gdLst>
                <a:gd name="T0" fmla="*/ 55607158 w 5344"/>
                <a:gd name="T1" fmla="*/ 1060372012 h 4608"/>
                <a:gd name="T2" fmla="*/ 107061218 w 5344"/>
                <a:gd name="T3" fmla="*/ 1016026944 h 4608"/>
                <a:gd name="T4" fmla="*/ 140518049 w 5344"/>
                <a:gd name="T5" fmla="*/ 916017216 h 4608"/>
                <a:gd name="T6" fmla="*/ 184588646 w 5344"/>
                <a:gd name="T7" fmla="*/ 890610787 h 4608"/>
                <a:gd name="T8" fmla="*/ 221506363 w 5344"/>
                <a:gd name="T9" fmla="*/ 831483230 h 4608"/>
                <a:gd name="T10" fmla="*/ 251271201 w 5344"/>
                <a:gd name="T11" fmla="*/ 774896075 h 4608"/>
                <a:gd name="T12" fmla="*/ 287957930 w 5344"/>
                <a:gd name="T13" fmla="*/ 724314382 h 4608"/>
                <a:gd name="T14" fmla="*/ 321645299 w 5344"/>
                <a:gd name="T15" fmla="*/ 670961122 h 4608"/>
                <a:gd name="T16" fmla="*/ 358332449 w 5344"/>
                <a:gd name="T17" fmla="*/ 604904407 h 4608"/>
                <a:gd name="T18" fmla="*/ 395480733 w 5344"/>
                <a:gd name="T19" fmla="*/ 567487536 h 4608"/>
                <a:gd name="T20" fmla="*/ 435859366 w 5344"/>
                <a:gd name="T21" fmla="*/ 449693668 h 4608"/>
                <a:gd name="T22" fmla="*/ 472777084 w 5344"/>
                <a:gd name="T23" fmla="*/ 368855424 h 4608"/>
                <a:gd name="T24" fmla="*/ 509694921 w 5344"/>
                <a:gd name="T25" fmla="*/ 276006257 h 4608"/>
                <a:gd name="T26" fmla="*/ 554919317 w 5344"/>
                <a:gd name="T27" fmla="*/ 200710606 h 4608"/>
                <a:gd name="T28" fmla="*/ 599220481 w 5344"/>
                <a:gd name="T29" fmla="*/ 156365058 h 4608"/>
                <a:gd name="T30" fmla="*/ 636138199 w 5344"/>
                <a:gd name="T31" fmla="*/ 130496782 h 4608"/>
                <a:gd name="T32" fmla="*/ 673978667 w 5344"/>
                <a:gd name="T33" fmla="*/ 122412735 h 4608"/>
                <a:gd name="T34" fmla="*/ 708819834 w 5344"/>
                <a:gd name="T35" fmla="*/ 107168878 h 4608"/>
                <a:gd name="T36" fmla="*/ 742045588 w 5344"/>
                <a:gd name="T37" fmla="*/ 84995864 h 4608"/>
                <a:gd name="T38" fmla="*/ 772733656 w 5344"/>
                <a:gd name="T39" fmla="*/ 75064457 h 4608"/>
                <a:gd name="T40" fmla="*/ 815881022 w 5344"/>
                <a:gd name="T41" fmla="*/ 62823315 h 4608"/>
                <a:gd name="T42" fmla="*/ 860182187 w 5344"/>
                <a:gd name="T43" fmla="*/ 55432310 h 4608"/>
                <a:gd name="T44" fmla="*/ 908175315 w 5344"/>
                <a:gd name="T45" fmla="*/ 48041306 h 4608"/>
                <a:gd name="T46" fmla="*/ 952476480 w 5344"/>
                <a:gd name="T47" fmla="*/ 40650301 h 4608"/>
                <a:gd name="T48" fmla="*/ 996777644 w 5344"/>
                <a:gd name="T49" fmla="*/ 33259296 h 4608"/>
                <a:gd name="T50" fmla="*/ 1041078569 w 5344"/>
                <a:gd name="T51" fmla="*/ 25868284 h 4608"/>
                <a:gd name="T52" fmla="*/ 1085380213 w 5344"/>
                <a:gd name="T53" fmla="*/ 18477279 h 4608"/>
                <a:gd name="T54" fmla="*/ 1133372862 w 5344"/>
                <a:gd name="T55" fmla="*/ 11086271 h 4608"/>
                <a:gd name="T56" fmla="*/ 1177674506 w 5344"/>
                <a:gd name="T57" fmla="*/ 3695263 h 4608"/>
                <a:gd name="T58" fmla="*/ 1229359118 w 5344"/>
                <a:gd name="T59" fmla="*/ 0 h 4608"/>
                <a:gd name="T60" fmla="*/ 1185057474 w 5344"/>
                <a:gd name="T61" fmla="*/ 11086271 h 4608"/>
                <a:gd name="T62" fmla="*/ 1140756789 w 5344"/>
                <a:gd name="T63" fmla="*/ 18477279 h 4608"/>
                <a:gd name="T64" fmla="*/ 1096455144 w 5344"/>
                <a:gd name="T65" fmla="*/ 25868284 h 4608"/>
                <a:gd name="T66" fmla="*/ 1048462496 w 5344"/>
                <a:gd name="T67" fmla="*/ 33259296 h 4608"/>
                <a:gd name="T68" fmla="*/ 1003238341 w 5344"/>
                <a:gd name="T69" fmla="*/ 39726606 h 4608"/>
                <a:gd name="T70" fmla="*/ 959859927 w 5344"/>
                <a:gd name="T71" fmla="*/ 48041306 h 4608"/>
                <a:gd name="T72" fmla="*/ 915558762 w 5344"/>
                <a:gd name="T73" fmla="*/ 55432310 h 4608"/>
                <a:gd name="T74" fmla="*/ 871257598 w 5344"/>
                <a:gd name="T75" fmla="*/ 62823315 h 4608"/>
                <a:gd name="T76" fmla="*/ 823264469 w 5344"/>
                <a:gd name="T77" fmla="*/ 70214335 h 4608"/>
                <a:gd name="T78" fmla="*/ 778963305 w 5344"/>
                <a:gd name="T79" fmla="*/ 77605340 h 4608"/>
                <a:gd name="T80" fmla="*/ 748506284 w 5344"/>
                <a:gd name="T81" fmla="*/ 91463173 h 4608"/>
                <a:gd name="T82" fmla="*/ 715280531 w 5344"/>
                <a:gd name="T83" fmla="*/ 109940445 h 4608"/>
                <a:gd name="T84" fmla="*/ 682977528 w 5344"/>
                <a:gd name="T85" fmla="*/ 125646150 h 4608"/>
                <a:gd name="T86" fmla="*/ 646059811 w 5344"/>
                <a:gd name="T87" fmla="*/ 136732927 h 4608"/>
                <a:gd name="T88" fmla="*/ 610988076 w 5344"/>
                <a:gd name="T89" fmla="*/ 158674777 h 4608"/>
                <a:gd name="T90" fmla="*/ 564609881 w 5344"/>
                <a:gd name="T91" fmla="*/ 201403618 h 4608"/>
                <a:gd name="T92" fmla="*/ 520308717 w 5344"/>
                <a:gd name="T93" fmla="*/ 271617983 h 4608"/>
                <a:gd name="T94" fmla="*/ 483390879 w 5344"/>
                <a:gd name="T95" fmla="*/ 356613817 h 4608"/>
                <a:gd name="T96" fmla="*/ 446473162 w 5344"/>
                <a:gd name="T97" fmla="*/ 441610132 h 4608"/>
                <a:gd name="T98" fmla="*/ 405171778 w 5344"/>
                <a:gd name="T99" fmla="*/ 568180547 h 4608"/>
                <a:gd name="T100" fmla="*/ 368254061 w 5344"/>
                <a:gd name="T101" fmla="*/ 597744086 h 4608"/>
                <a:gd name="T102" fmla="*/ 335720491 w 5344"/>
                <a:gd name="T103" fmla="*/ 659643691 h 4608"/>
                <a:gd name="T104" fmla="*/ 295341377 w 5344"/>
                <a:gd name="T105" fmla="*/ 729395667 h 4608"/>
                <a:gd name="T106" fmla="*/ 258424141 w 5344"/>
                <a:gd name="T107" fmla="*/ 779746677 h 4608"/>
                <a:gd name="T108" fmla="*/ 228889811 w 5344"/>
                <a:gd name="T109" fmla="*/ 817625396 h 4608"/>
                <a:gd name="T110" fmla="*/ 191972093 w 5344"/>
                <a:gd name="T111" fmla="*/ 872826527 h 4608"/>
                <a:gd name="T112" fmla="*/ 143978965 w 5344"/>
                <a:gd name="T113" fmla="*/ 920174806 h 4608"/>
                <a:gd name="T114" fmla="*/ 107061218 w 5344"/>
                <a:gd name="T115" fmla="*/ 1016718995 h 4608"/>
                <a:gd name="T116" fmla="*/ 66452017 w 5344"/>
                <a:gd name="T117" fmla="*/ 1016718995 h 4608"/>
                <a:gd name="T118" fmla="*/ 3691965 w 5344"/>
                <a:gd name="T119" fmla="*/ 1064298438 h 460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344"/>
                <a:gd name="T181" fmla="*/ 0 h 4608"/>
                <a:gd name="T182" fmla="*/ 5344 w 5344"/>
                <a:gd name="T183" fmla="*/ 4608 h 460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344" h="4608">
                  <a:moveTo>
                    <a:pt x="16" y="4576"/>
                  </a:moveTo>
                  <a:lnTo>
                    <a:pt x="48" y="4576"/>
                  </a:lnTo>
                  <a:lnTo>
                    <a:pt x="64" y="4576"/>
                  </a:lnTo>
                  <a:lnTo>
                    <a:pt x="80" y="4576"/>
                  </a:lnTo>
                  <a:lnTo>
                    <a:pt x="96" y="4576"/>
                  </a:lnTo>
                  <a:lnTo>
                    <a:pt x="112" y="4576"/>
                  </a:lnTo>
                  <a:lnTo>
                    <a:pt x="128" y="4576"/>
                  </a:lnTo>
                  <a:lnTo>
                    <a:pt x="144" y="4576"/>
                  </a:lnTo>
                  <a:lnTo>
                    <a:pt x="160" y="4576"/>
                  </a:lnTo>
                  <a:lnTo>
                    <a:pt x="176" y="4576"/>
                  </a:lnTo>
                  <a:lnTo>
                    <a:pt x="208" y="4576"/>
                  </a:lnTo>
                  <a:lnTo>
                    <a:pt x="224" y="4576"/>
                  </a:lnTo>
                  <a:lnTo>
                    <a:pt x="240" y="4576"/>
                  </a:lnTo>
                  <a:lnTo>
                    <a:pt x="256" y="4576"/>
                  </a:lnTo>
                  <a:lnTo>
                    <a:pt x="241" y="4591"/>
                  </a:lnTo>
                  <a:lnTo>
                    <a:pt x="257" y="4399"/>
                  </a:lnTo>
                  <a:cubicBezTo>
                    <a:pt x="257" y="4391"/>
                    <a:pt x="264" y="4384"/>
                    <a:pt x="272" y="4384"/>
                  </a:cubicBezTo>
                  <a:lnTo>
                    <a:pt x="288" y="4384"/>
                  </a:lnTo>
                  <a:lnTo>
                    <a:pt x="304" y="4384"/>
                  </a:lnTo>
                  <a:lnTo>
                    <a:pt x="320" y="4384"/>
                  </a:lnTo>
                  <a:lnTo>
                    <a:pt x="336" y="4384"/>
                  </a:lnTo>
                  <a:lnTo>
                    <a:pt x="368" y="4384"/>
                  </a:lnTo>
                  <a:lnTo>
                    <a:pt x="384" y="4384"/>
                  </a:lnTo>
                  <a:lnTo>
                    <a:pt x="400" y="4384"/>
                  </a:lnTo>
                  <a:lnTo>
                    <a:pt x="416" y="4384"/>
                  </a:lnTo>
                  <a:lnTo>
                    <a:pt x="401" y="4399"/>
                  </a:lnTo>
                  <a:lnTo>
                    <a:pt x="417" y="4223"/>
                  </a:lnTo>
                  <a:cubicBezTo>
                    <a:pt x="417" y="4215"/>
                    <a:pt x="424" y="4208"/>
                    <a:pt x="432" y="4208"/>
                  </a:cubicBezTo>
                  <a:cubicBezTo>
                    <a:pt x="441" y="4208"/>
                    <a:pt x="448" y="4215"/>
                    <a:pt x="448" y="4223"/>
                  </a:cubicBezTo>
                  <a:lnTo>
                    <a:pt x="464" y="4399"/>
                  </a:lnTo>
                  <a:lnTo>
                    <a:pt x="433" y="4399"/>
                  </a:lnTo>
                  <a:lnTo>
                    <a:pt x="449" y="4223"/>
                  </a:lnTo>
                  <a:cubicBezTo>
                    <a:pt x="449" y="4215"/>
                    <a:pt x="456" y="4208"/>
                    <a:pt x="464" y="4208"/>
                  </a:cubicBezTo>
                  <a:lnTo>
                    <a:pt x="480" y="4208"/>
                  </a:lnTo>
                  <a:lnTo>
                    <a:pt x="496" y="4208"/>
                  </a:lnTo>
                  <a:lnTo>
                    <a:pt x="528" y="4208"/>
                  </a:lnTo>
                  <a:lnTo>
                    <a:pt x="513" y="4222"/>
                  </a:lnTo>
                  <a:lnTo>
                    <a:pt x="529" y="4094"/>
                  </a:lnTo>
                  <a:cubicBezTo>
                    <a:pt x="530" y="4086"/>
                    <a:pt x="536" y="4080"/>
                    <a:pt x="544" y="4080"/>
                  </a:cubicBezTo>
                  <a:lnTo>
                    <a:pt x="560" y="4080"/>
                  </a:lnTo>
                  <a:lnTo>
                    <a:pt x="576" y="4080"/>
                  </a:lnTo>
                  <a:lnTo>
                    <a:pt x="592" y="4080"/>
                  </a:lnTo>
                  <a:lnTo>
                    <a:pt x="608" y="4080"/>
                  </a:lnTo>
                  <a:lnTo>
                    <a:pt x="593" y="4094"/>
                  </a:lnTo>
                  <a:lnTo>
                    <a:pt x="609" y="3966"/>
                  </a:lnTo>
                  <a:cubicBezTo>
                    <a:pt x="610" y="3958"/>
                    <a:pt x="616" y="3952"/>
                    <a:pt x="624" y="3952"/>
                  </a:cubicBezTo>
                  <a:lnTo>
                    <a:pt x="640" y="3952"/>
                  </a:lnTo>
                  <a:lnTo>
                    <a:pt x="656" y="3952"/>
                  </a:lnTo>
                  <a:lnTo>
                    <a:pt x="688" y="3952"/>
                  </a:lnTo>
                  <a:lnTo>
                    <a:pt x="704" y="3952"/>
                  </a:lnTo>
                  <a:lnTo>
                    <a:pt x="720" y="3952"/>
                  </a:lnTo>
                  <a:lnTo>
                    <a:pt x="705" y="3966"/>
                  </a:lnTo>
                  <a:lnTo>
                    <a:pt x="721" y="3870"/>
                  </a:lnTo>
                  <a:lnTo>
                    <a:pt x="737" y="3774"/>
                  </a:lnTo>
                  <a:cubicBezTo>
                    <a:pt x="738" y="3766"/>
                    <a:pt x="745" y="3760"/>
                    <a:pt x="752" y="3760"/>
                  </a:cubicBezTo>
                  <a:cubicBezTo>
                    <a:pt x="760" y="3760"/>
                    <a:pt x="767" y="3766"/>
                    <a:pt x="768" y="3774"/>
                  </a:cubicBezTo>
                  <a:lnTo>
                    <a:pt x="784" y="3870"/>
                  </a:lnTo>
                  <a:lnTo>
                    <a:pt x="768" y="3856"/>
                  </a:lnTo>
                  <a:lnTo>
                    <a:pt x="784" y="3856"/>
                  </a:lnTo>
                  <a:lnTo>
                    <a:pt x="800" y="3856"/>
                  </a:lnTo>
                  <a:lnTo>
                    <a:pt x="785" y="3870"/>
                  </a:lnTo>
                  <a:lnTo>
                    <a:pt x="801" y="3774"/>
                  </a:lnTo>
                  <a:cubicBezTo>
                    <a:pt x="802" y="3766"/>
                    <a:pt x="809" y="3760"/>
                    <a:pt x="816" y="3760"/>
                  </a:cubicBezTo>
                  <a:lnTo>
                    <a:pt x="848" y="3760"/>
                  </a:lnTo>
                  <a:lnTo>
                    <a:pt x="864" y="3760"/>
                  </a:lnTo>
                  <a:lnTo>
                    <a:pt x="849" y="3774"/>
                  </a:lnTo>
                  <a:lnTo>
                    <a:pt x="865" y="3678"/>
                  </a:lnTo>
                  <a:cubicBezTo>
                    <a:pt x="866" y="3670"/>
                    <a:pt x="873" y="3664"/>
                    <a:pt x="880" y="3664"/>
                  </a:cubicBezTo>
                  <a:lnTo>
                    <a:pt x="896" y="3664"/>
                  </a:lnTo>
                  <a:lnTo>
                    <a:pt x="912" y="3664"/>
                  </a:lnTo>
                  <a:lnTo>
                    <a:pt x="897" y="3677"/>
                  </a:lnTo>
                  <a:lnTo>
                    <a:pt x="913" y="3613"/>
                  </a:lnTo>
                  <a:cubicBezTo>
                    <a:pt x="915" y="3605"/>
                    <a:pt x="921" y="3600"/>
                    <a:pt x="928" y="3600"/>
                  </a:cubicBezTo>
                  <a:lnTo>
                    <a:pt x="944" y="3600"/>
                  </a:lnTo>
                  <a:lnTo>
                    <a:pt x="960" y="3600"/>
                  </a:lnTo>
                  <a:lnTo>
                    <a:pt x="945" y="3613"/>
                  </a:lnTo>
                  <a:lnTo>
                    <a:pt x="961" y="3533"/>
                  </a:lnTo>
                  <a:cubicBezTo>
                    <a:pt x="962" y="3526"/>
                    <a:pt x="969" y="3520"/>
                    <a:pt x="976" y="3520"/>
                  </a:cubicBezTo>
                  <a:lnTo>
                    <a:pt x="1008" y="3520"/>
                  </a:lnTo>
                  <a:lnTo>
                    <a:pt x="1024" y="3520"/>
                  </a:lnTo>
                  <a:lnTo>
                    <a:pt x="1009" y="3533"/>
                  </a:lnTo>
                  <a:lnTo>
                    <a:pt x="1025" y="3469"/>
                  </a:lnTo>
                  <a:cubicBezTo>
                    <a:pt x="1027" y="3461"/>
                    <a:pt x="1033" y="3456"/>
                    <a:pt x="1040" y="3456"/>
                  </a:cubicBezTo>
                  <a:lnTo>
                    <a:pt x="1056" y="3456"/>
                  </a:lnTo>
                  <a:lnTo>
                    <a:pt x="1041" y="3469"/>
                  </a:lnTo>
                  <a:lnTo>
                    <a:pt x="1057" y="3405"/>
                  </a:lnTo>
                  <a:cubicBezTo>
                    <a:pt x="1059" y="3397"/>
                    <a:pt x="1065" y="3392"/>
                    <a:pt x="1072" y="3392"/>
                  </a:cubicBezTo>
                  <a:lnTo>
                    <a:pt x="1088" y="3392"/>
                  </a:lnTo>
                  <a:lnTo>
                    <a:pt x="1073" y="3403"/>
                  </a:lnTo>
                  <a:lnTo>
                    <a:pt x="1089" y="3355"/>
                  </a:lnTo>
                  <a:cubicBezTo>
                    <a:pt x="1091" y="3349"/>
                    <a:pt x="1098" y="3344"/>
                    <a:pt x="1104" y="3344"/>
                  </a:cubicBezTo>
                  <a:lnTo>
                    <a:pt x="1120" y="3344"/>
                  </a:lnTo>
                  <a:lnTo>
                    <a:pt x="1136" y="3344"/>
                  </a:lnTo>
                  <a:lnTo>
                    <a:pt x="1121" y="3357"/>
                  </a:lnTo>
                  <a:lnTo>
                    <a:pt x="1137" y="3293"/>
                  </a:lnTo>
                  <a:cubicBezTo>
                    <a:pt x="1139" y="3285"/>
                    <a:pt x="1145" y="3280"/>
                    <a:pt x="1152" y="3280"/>
                  </a:cubicBezTo>
                  <a:lnTo>
                    <a:pt x="1184" y="3280"/>
                  </a:lnTo>
                  <a:lnTo>
                    <a:pt x="1169" y="3291"/>
                  </a:lnTo>
                  <a:lnTo>
                    <a:pt x="1185" y="3243"/>
                  </a:lnTo>
                  <a:cubicBezTo>
                    <a:pt x="1187" y="3237"/>
                    <a:pt x="1194" y="3232"/>
                    <a:pt x="1200" y="3232"/>
                  </a:cubicBezTo>
                  <a:lnTo>
                    <a:pt x="1216" y="3232"/>
                  </a:lnTo>
                  <a:lnTo>
                    <a:pt x="1201" y="3243"/>
                  </a:lnTo>
                  <a:lnTo>
                    <a:pt x="1217" y="3195"/>
                  </a:lnTo>
                  <a:lnTo>
                    <a:pt x="1233" y="3147"/>
                  </a:lnTo>
                  <a:cubicBezTo>
                    <a:pt x="1235" y="3141"/>
                    <a:pt x="1242" y="3136"/>
                    <a:pt x="1248" y="3136"/>
                  </a:cubicBezTo>
                  <a:lnTo>
                    <a:pt x="1264" y="3136"/>
                  </a:lnTo>
                  <a:lnTo>
                    <a:pt x="1249" y="3147"/>
                  </a:lnTo>
                  <a:lnTo>
                    <a:pt x="1265" y="3099"/>
                  </a:lnTo>
                  <a:cubicBezTo>
                    <a:pt x="1267" y="3093"/>
                    <a:pt x="1274" y="3088"/>
                    <a:pt x="1280" y="3088"/>
                  </a:cubicBezTo>
                  <a:lnTo>
                    <a:pt x="1296" y="3088"/>
                  </a:lnTo>
                  <a:lnTo>
                    <a:pt x="1282" y="3097"/>
                  </a:lnTo>
                  <a:lnTo>
                    <a:pt x="1298" y="3065"/>
                  </a:lnTo>
                  <a:lnTo>
                    <a:pt x="1331" y="3016"/>
                  </a:lnTo>
                  <a:lnTo>
                    <a:pt x="1346" y="2985"/>
                  </a:lnTo>
                  <a:lnTo>
                    <a:pt x="1362" y="2953"/>
                  </a:lnTo>
                  <a:cubicBezTo>
                    <a:pt x="1365" y="2948"/>
                    <a:pt x="1370" y="2944"/>
                    <a:pt x="1376" y="2944"/>
                  </a:cubicBezTo>
                  <a:lnTo>
                    <a:pt x="1392" y="2944"/>
                  </a:lnTo>
                  <a:lnTo>
                    <a:pt x="1377" y="2955"/>
                  </a:lnTo>
                  <a:lnTo>
                    <a:pt x="1393" y="2907"/>
                  </a:lnTo>
                  <a:cubicBezTo>
                    <a:pt x="1394" y="2907"/>
                    <a:pt x="1394" y="2906"/>
                    <a:pt x="1394" y="2905"/>
                  </a:cubicBezTo>
                  <a:lnTo>
                    <a:pt x="1410" y="2873"/>
                  </a:lnTo>
                  <a:lnTo>
                    <a:pt x="1426" y="2841"/>
                  </a:lnTo>
                  <a:lnTo>
                    <a:pt x="1442" y="2809"/>
                  </a:lnTo>
                  <a:lnTo>
                    <a:pt x="1458" y="2777"/>
                  </a:lnTo>
                  <a:cubicBezTo>
                    <a:pt x="1460" y="2774"/>
                    <a:pt x="1462" y="2772"/>
                    <a:pt x="1465" y="2770"/>
                  </a:cubicBezTo>
                  <a:lnTo>
                    <a:pt x="1497" y="2754"/>
                  </a:lnTo>
                  <a:lnTo>
                    <a:pt x="1489" y="2765"/>
                  </a:lnTo>
                  <a:lnTo>
                    <a:pt x="1505" y="2701"/>
                  </a:lnTo>
                  <a:cubicBezTo>
                    <a:pt x="1505" y="2699"/>
                    <a:pt x="1506" y="2698"/>
                    <a:pt x="1506" y="2697"/>
                  </a:cubicBezTo>
                  <a:lnTo>
                    <a:pt x="1522" y="2665"/>
                  </a:lnTo>
                  <a:cubicBezTo>
                    <a:pt x="1523" y="2664"/>
                    <a:pt x="1524" y="2662"/>
                    <a:pt x="1525" y="2661"/>
                  </a:cubicBezTo>
                  <a:lnTo>
                    <a:pt x="1541" y="2645"/>
                  </a:lnTo>
                  <a:lnTo>
                    <a:pt x="1538" y="2649"/>
                  </a:lnTo>
                  <a:lnTo>
                    <a:pt x="1554" y="2617"/>
                  </a:lnTo>
                  <a:lnTo>
                    <a:pt x="1553" y="2619"/>
                  </a:lnTo>
                  <a:lnTo>
                    <a:pt x="1569" y="2571"/>
                  </a:lnTo>
                  <a:cubicBezTo>
                    <a:pt x="1570" y="2569"/>
                    <a:pt x="1571" y="2567"/>
                    <a:pt x="1573" y="2565"/>
                  </a:cubicBezTo>
                  <a:lnTo>
                    <a:pt x="1589" y="2549"/>
                  </a:lnTo>
                  <a:lnTo>
                    <a:pt x="1585" y="2555"/>
                  </a:lnTo>
                  <a:lnTo>
                    <a:pt x="1601" y="2507"/>
                  </a:lnTo>
                  <a:cubicBezTo>
                    <a:pt x="1603" y="2501"/>
                    <a:pt x="1610" y="2496"/>
                    <a:pt x="1616" y="2496"/>
                  </a:cubicBezTo>
                  <a:lnTo>
                    <a:pt x="1632" y="2496"/>
                  </a:lnTo>
                  <a:lnTo>
                    <a:pt x="1664" y="2496"/>
                  </a:lnTo>
                  <a:cubicBezTo>
                    <a:pt x="1669" y="2496"/>
                    <a:pt x="1673" y="2498"/>
                    <a:pt x="1676" y="2501"/>
                  </a:cubicBezTo>
                  <a:lnTo>
                    <a:pt x="1692" y="2517"/>
                  </a:lnTo>
                  <a:lnTo>
                    <a:pt x="1669" y="2517"/>
                  </a:lnTo>
                  <a:lnTo>
                    <a:pt x="1685" y="2501"/>
                  </a:lnTo>
                  <a:lnTo>
                    <a:pt x="1701" y="2485"/>
                  </a:lnTo>
                  <a:lnTo>
                    <a:pt x="1698" y="2489"/>
                  </a:lnTo>
                  <a:lnTo>
                    <a:pt x="1714" y="2457"/>
                  </a:lnTo>
                  <a:cubicBezTo>
                    <a:pt x="1715" y="2456"/>
                    <a:pt x="1716" y="2454"/>
                    <a:pt x="1717" y="2453"/>
                  </a:cubicBezTo>
                  <a:lnTo>
                    <a:pt x="1733" y="2437"/>
                  </a:lnTo>
                  <a:lnTo>
                    <a:pt x="1729" y="2445"/>
                  </a:lnTo>
                  <a:lnTo>
                    <a:pt x="1745" y="2381"/>
                  </a:lnTo>
                  <a:lnTo>
                    <a:pt x="1761" y="2331"/>
                  </a:lnTo>
                  <a:lnTo>
                    <a:pt x="1761" y="2334"/>
                  </a:lnTo>
                  <a:lnTo>
                    <a:pt x="1777" y="2238"/>
                  </a:lnTo>
                  <a:cubicBezTo>
                    <a:pt x="1777" y="2235"/>
                    <a:pt x="1779" y="2232"/>
                    <a:pt x="1781" y="2229"/>
                  </a:cubicBezTo>
                  <a:lnTo>
                    <a:pt x="1813" y="2197"/>
                  </a:lnTo>
                  <a:lnTo>
                    <a:pt x="1809" y="2203"/>
                  </a:lnTo>
                  <a:lnTo>
                    <a:pt x="1825" y="2155"/>
                  </a:lnTo>
                  <a:lnTo>
                    <a:pt x="1841" y="2093"/>
                  </a:lnTo>
                  <a:lnTo>
                    <a:pt x="1857" y="2043"/>
                  </a:lnTo>
                  <a:lnTo>
                    <a:pt x="1873" y="1995"/>
                  </a:lnTo>
                  <a:lnTo>
                    <a:pt x="1889" y="1947"/>
                  </a:lnTo>
                  <a:lnTo>
                    <a:pt x="1905" y="1899"/>
                  </a:lnTo>
                  <a:cubicBezTo>
                    <a:pt x="1906" y="1899"/>
                    <a:pt x="1906" y="1898"/>
                    <a:pt x="1906" y="1897"/>
                  </a:cubicBezTo>
                  <a:lnTo>
                    <a:pt x="1922" y="1865"/>
                  </a:lnTo>
                  <a:lnTo>
                    <a:pt x="1938" y="1833"/>
                  </a:lnTo>
                  <a:lnTo>
                    <a:pt x="1971" y="1784"/>
                  </a:lnTo>
                  <a:lnTo>
                    <a:pt x="1969" y="1787"/>
                  </a:lnTo>
                  <a:lnTo>
                    <a:pt x="1985" y="1739"/>
                  </a:lnTo>
                  <a:lnTo>
                    <a:pt x="2001" y="1691"/>
                  </a:lnTo>
                  <a:cubicBezTo>
                    <a:pt x="2002" y="1689"/>
                    <a:pt x="2003" y="1687"/>
                    <a:pt x="2005" y="1685"/>
                  </a:cubicBezTo>
                  <a:lnTo>
                    <a:pt x="2021" y="1669"/>
                  </a:lnTo>
                  <a:lnTo>
                    <a:pt x="2017" y="1675"/>
                  </a:lnTo>
                  <a:lnTo>
                    <a:pt x="2033" y="1627"/>
                  </a:lnTo>
                  <a:cubicBezTo>
                    <a:pt x="2034" y="1627"/>
                    <a:pt x="2034" y="1626"/>
                    <a:pt x="2034" y="1625"/>
                  </a:cubicBezTo>
                  <a:lnTo>
                    <a:pt x="2050" y="1593"/>
                  </a:lnTo>
                  <a:lnTo>
                    <a:pt x="2049" y="1597"/>
                  </a:lnTo>
                  <a:lnTo>
                    <a:pt x="2065" y="1533"/>
                  </a:lnTo>
                  <a:cubicBezTo>
                    <a:pt x="2065" y="1531"/>
                    <a:pt x="2066" y="1530"/>
                    <a:pt x="2066" y="1529"/>
                  </a:cubicBezTo>
                  <a:lnTo>
                    <a:pt x="2082" y="1497"/>
                  </a:lnTo>
                  <a:lnTo>
                    <a:pt x="2081" y="1499"/>
                  </a:lnTo>
                  <a:lnTo>
                    <a:pt x="2097" y="1451"/>
                  </a:lnTo>
                  <a:cubicBezTo>
                    <a:pt x="2098" y="1449"/>
                    <a:pt x="2099" y="1447"/>
                    <a:pt x="2101" y="1445"/>
                  </a:cubicBezTo>
                  <a:lnTo>
                    <a:pt x="2133" y="1413"/>
                  </a:lnTo>
                  <a:lnTo>
                    <a:pt x="2129" y="1421"/>
                  </a:lnTo>
                  <a:lnTo>
                    <a:pt x="2145" y="1357"/>
                  </a:lnTo>
                  <a:lnTo>
                    <a:pt x="2161" y="1307"/>
                  </a:lnTo>
                  <a:cubicBezTo>
                    <a:pt x="2162" y="1307"/>
                    <a:pt x="2162" y="1306"/>
                    <a:pt x="2162" y="1305"/>
                  </a:cubicBezTo>
                  <a:lnTo>
                    <a:pt x="2178" y="1273"/>
                  </a:lnTo>
                  <a:lnTo>
                    <a:pt x="2194" y="1241"/>
                  </a:lnTo>
                  <a:lnTo>
                    <a:pt x="2193" y="1243"/>
                  </a:lnTo>
                  <a:lnTo>
                    <a:pt x="2209" y="1195"/>
                  </a:lnTo>
                  <a:cubicBezTo>
                    <a:pt x="2210" y="1195"/>
                    <a:pt x="2210" y="1194"/>
                    <a:pt x="2210" y="1193"/>
                  </a:cubicBezTo>
                  <a:lnTo>
                    <a:pt x="2226" y="1161"/>
                  </a:lnTo>
                  <a:lnTo>
                    <a:pt x="2225" y="1163"/>
                  </a:lnTo>
                  <a:lnTo>
                    <a:pt x="2241" y="1115"/>
                  </a:lnTo>
                  <a:lnTo>
                    <a:pt x="2257" y="1067"/>
                  </a:lnTo>
                  <a:cubicBezTo>
                    <a:pt x="2258" y="1067"/>
                    <a:pt x="2258" y="1066"/>
                    <a:pt x="2258" y="1065"/>
                  </a:cubicBezTo>
                  <a:lnTo>
                    <a:pt x="2274" y="1033"/>
                  </a:lnTo>
                  <a:lnTo>
                    <a:pt x="2307" y="984"/>
                  </a:lnTo>
                  <a:lnTo>
                    <a:pt x="2322" y="953"/>
                  </a:lnTo>
                  <a:cubicBezTo>
                    <a:pt x="2323" y="952"/>
                    <a:pt x="2324" y="950"/>
                    <a:pt x="2325" y="949"/>
                  </a:cubicBezTo>
                  <a:lnTo>
                    <a:pt x="2341" y="933"/>
                  </a:lnTo>
                  <a:lnTo>
                    <a:pt x="2357" y="917"/>
                  </a:lnTo>
                  <a:lnTo>
                    <a:pt x="2373" y="901"/>
                  </a:lnTo>
                  <a:lnTo>
                    <a:pt x="2389" y="885"/>
                  </a:lnTo>
                  <a:lnTo>
                    <a:pt x="2405" y="869"/>
                  </a:lnTo>
                  <a:lnTo>
                    <a:pt x="2421" y="853"/>
                  </a:lnTo>
                  <a:lnTo>
                    <a:pt x="2418" y="857"/>
                  </a:lnTo>
                  <a:lnTo>
                    <a:pt x="2434" y="825"/>
                  </a:lnTo>
                  <a:cubicBezTo>
                    <a:pt x="2435" y="824"/>
                    <a:pt x="2436" y="822"/>
                    <a:pt x="2437" y="821"/>
                  </a:cubicBezTo>
                  <a:lnTo>
                    <a:pt x="2469" y="789"/>
                  </a:lnTo>
                  <a:lnTo>
                    <a:pt x="2485" y="773"/>
                  </a:lnTo>
                  <a:lnTo>
                    <a:pt x="2501" y="757"/>
                  </a:lnTo>
                  <a:cubicBezTo>
                    <a:pt x="2504" y="754"/>
                    <a:pt x="2508" y="752"/>
                    <a:pt x="2512" y="752"/>
                  </a:cubicBezTo>
                  <a:lnTo>
                    <a:pt x="2528" y="752"/>
                  </a:lnTo>
                  <a:lnTo>
                    <a:pt x="2517" y="757"/>
                  </a:lnTo>
                  <a:lnTo>
                    <a:pt x="2533" y="741"/>
                  </a:lnTo>
                  <a:lnTo>
                    <a:pt x="2549" y="725"/>
                  </a:lnTo>
                  <a:lnTo>
                    <a:pt x="2565" y="709"/>
                  </a:lnTo>
                  <a:lnTo>
                    <a:pt x="2581" y="693"/>
                  </a:lnTo>
                  <a:lnTo>
                    <a:pt x="2597" y="677"/>
                  </a:lnTo>
                  <a:cubicBezTo>
                    <a:pt x="2598" y="676"/>
                    <a:pt x="2600" y="675"/>
                    <a:pt x="2601" y="674"/>
                  </a:cubicBezTo>
                  <a:lnTo>
                    <a:pt x="2633" y="658"/>
                  </a:lnTo>
                  <a:lnTo>
                    <a:pt x="2629" y="661"/>
                  </a:lnTo>
                  <a:lnTo>
                    <a:pt x="2645" y="645"/>
                  </a:lnTo>
                  <a:lnTo>
                    <a:pt x="2661" y="629"/>
                  </a:lnTo>
                  <a:lnTo>
                    <a:pt x="2677" y="613"/>
                  </a:lnTo>
                  <a:cubicBezTo>
                    <a:pt x="2680" y="610"/>
                    <a:pt x="2684" y="608"/>
                    <a:pt x="2688" y="608"/>
                  </a:cubicBezTo>
                  <a:lnTo>
                    <a:pt x="2704" y="608"/>
                  </a:lnTo>
                  <a:lnTo>
                    <a:pt x="2693" y="613"/>
                  </a:lnTo>
                  <a:lnTo>
                    <a:pt x="2709" y="597"/>
                  </a:lnTo>
                  <a:lnTo>
                    <a:pt x="2725" y="581"/>
                  </a:lnTo>
                  <a:cubicBezTo>
                    <a:pt x="2728" y="578"/>
                    <a:pt x="2732" y="576"/>
                    <a:pt x="2736" y="576"/>
                  </a:cubicBezTo>
                  <a:lnTo>
                    <a:pt x="2752" y="576"/>
                  </a:lnTo>
                  <a:lnTo>
                    <a:pt x="2741" y="581"/>
                  </a:lnTo>
                  <a:lnTo>
                    <a:pt x="2757" y="565"/>
                  </a:lnTo>
                  <a:cubicBezTo>
                    <a:pt x="2760" y="562"/>
                    <a:pt x="2764" y="560"/>
                    <a:pt x="2768" y="560"/>
                  </a:cubicBezTo>
                  <a:lnTo>
                    <a:pt x="2800" y="560"/>
                  </a:lnTo>
                  <a:lnTo>
                    <a:pt x="2789" y="565"/>
                  </a:lnTo>
                  <a:lnTo>
                    <a:pt x="2805" y="549"/>
                  </a:lnTo>
                  <a:cubicBezTo>
                    <a:pt x="2808" y="546"/>
                    <a:pt x="2812" y="544"/>
                    <a:pt x="2816" y="544"/>
                  </a:cubicBezTo>
                  <a:lnTo>
                    <a:pt x="2832" y="544"/>
                  </a:lnTo>
                  <a:lnTo>
                    <a:pt x="2848" y="544"/>
                  </a:lnTo>
                  <a:lnTo>
                    <a:pt x="2864" y="544"/>
                  </a:lnTo>
                  <a:lnTo>
                    <a:pt x="2853" y="549"/>
                  </a:lnTo>
                  <a:lnTo>
                    <a:pt x="2869" y="533"/>
                  </a:lnTo>
                  <a:cubicBezTo>
                    <a:pt x="2872" y="530"/>
                    <a:pt x="2876" y="528"/>
                    <a:pt x="2880" y="528"/>
                  </a:cubicBezTo>
                  <a:lnTo>
                    <a:pt x="2896" y="528"/>
                  </a:lnTo>
                  <a:lnTo>
                    <a:pt x="2912" y="528"/>
                  </a:lnTo>
                  <a:lnTo>
                    <a:pt x="2928" y="528"/>
                  </a:lnTo>
                  <a:lnTo>
                    <a:pt x="2921" y="530"/>
                  </a:lnTo>
                  <a:lnTo>
                    <a:pt x="2953" y="514"/>
                  </a:lnTo>
                  <a:cubicBezTo>
                    <a:pt x="2956" y="513"/>
                    <a:pt x="2958" y="512"/>
                    <a:pt x="2960" y="512"/>
                  </a:cubicBezTo>
                  <a:lnTo>
                    <a:pt x="2976" y="512"/>
                  </a:lnTo>
                  <a:lnTo>
                    <a:pt x="2965" y="517"/>
                  </a:lnTo>
                  <a:lnTo>
                    <a:pt x="2981" y="501"/>
                  </a:lnTo>
                  <a:cubicBezTo>
                    <a:pt x="2984" y="498"/>
                    <a:pt x="2988" y="496"/>
                    <a:pt x="2992" y="496"/>
                  </a:cubicBezTo>
                  <a:lnTo>
                    <a:pt x="3008" y="496"/>
                  </a:lnTo>
                  <a:lnTo>
                    <a:pt x="2997" y="501"/>
                  </a:lnTo>
                  <a:lnTo>
                    <a:pt x="3013" y="485"/>
                  </a:lnTo>
                  <a:cubicBezTo>
                    <a:pt x="3016" y="482"/>
                    <a:pt x="3020" y="480"/>
                    <a:pt x="3024" y="480"/>
                  </a:cubicBezTo>
                  <a:lnTo>
                    <a:pt x="3040" y="480"/>
                  </a:lnTo>
                  <a:lnTo>
                    <a:pt x="3029" y="485"/>
                  </a:lnTo>
                  <a:lnTo>
                    <a:pt x="3045" y="469"/>
                  </a:lnTo>
                  <a:cubicBezTo>
                    <a:pt x="3048" y="466"/>
                    <a:pt x="3052" y="464"/>
                    <a:pt x="3056" y="464"/>
                  </a:cubicBezTo>
                  <a:lnTo>
                    <a:pt x="3072" y="464"/>
                  </a:lnTo>
                  <a:lnTo>
                    <a:pt x="3061" y="469"/>
                  </a:lnTo>
                  <a:lnTo>
                    <a:pt x="3077" y="453"/>
                  </a:lnTo>
                  <a:cubicBezTo>
                    <a:pt x="3078" y="452"/>
                    <a:pt x="3080" y="451"/>
                    <a:pt x="3081" y="450"/>
                  </a:cubicBezTo>
                  <a:lnTo>
                    <a:pt x="3113" y="434"/>
                  </a:lnTo>
                  <a:cubicBezTo>
                    <a:pt x="3116" y="433"/>
                    <a:pt x="3118" y="432"/>
                    <a:pt x="3120" y="432"/>
                  </a:cubicBezTo>
                  <a:lnTo>
                    <a:pt x="3136" y="432"/>
                  </a:lnTo>
                  <a:lnTo>
                    <a:pt x="3125" y="437"/>
                  </a:lnTo>
                  <a:lnTo>
                    <a:pt x="3141" y="421"/>
                  </a:lnTo>
                  <a:lnTo>
                    <a:pt x="3157" y="405"/>
                  </a:lnTo>
                  <a:cubicBezTo>
                    <a:pt x="3160" y="402"/>
                    <a:pt x="3164" y="400"/>
                    <a:pt x="3168" y="400"/>
                  </a:cubicBezTo>
                  <a:lnTo>
                    <a:pt x="3184" y="400"/>
                  </a:lnTo>
                  <a:lnTo>
                    <a:pt x="3173" y="405"/>
                  </a:lnTo>
                  <a:lnTo>
                    <a:pt x="3189" y="389"/>
                  </a:lnTo>
                  <a:lnTo>
                    <a:pt x="3205" y="373"/>
                  </a:lnTo>
                  <a:cubicBezTo>
                    <a:pt x="3208" y="370"/>
                    <a:pt x="3212" y="368"/>
                    <a:pt x="3216" y="368"/>
                  </a:cubicBezTo>
                  <a:lnTo>
                    <a:pt x="3232" y="368"/>
                  </a:lnTo>
                  <a:lnTo>
                    <a:pt x="3221" y="373"/>
                  </a:lnTo>
                  <a:lnTo>
                    <a:pt x="3237" y="357"/>
                  </a:lnTo>
                  <a:cubicBezTo>
                    <a:pt x="3240" y="354"/>
                    <a:pt x="3244" y="352"/>
                    <a:pt x="3248" y="352"/>
                  </a:cubicBezTo>
                  <a:lnTo>
                    <a:pt x="3280" y="352"/>
                  </a:lnTo>
                  <a:lnTo>
                    <a:pt x="3269" y="357"/>
                  </a:lnTo>
                  <a:lnTo>
                    <a:pt x="3285" y="341"/>
                  </a:lnTo>
                  <a:cubicBezTo>
                    <a:pt x="3288" y="338"/>
                    <a:pt x="3292" y="336"/>
                    <a:pt x="3296" y="336"/>
                  </a:cubicBezTo>
                  <a:lnTo>
                    <a:pt x="3312" y="336"/>
                  </a:lnTo>
                  <a:lnTo>
                    <a:pt x="3301" y="341"/>
                  </a:lnTo>
                  <a:lnTo>
                    <a:pt x="3317" y="325"/>
                  </a:lnTo>
                  <a:cubicBezTo>
                    <a:pt x="3320" y="322"/>
                    <a:pt x="3324" y="320"/>
                    <a:pt x="3328" y="320"/>
                  </a:cubicBezTo>
                  <a:lnTo>
                    <a:pt x="3344" y="320"/>
                  </a:lnTo>
                  <a:lnTo>
                    <a:pt x="3360" y="320"/>
                  </a:lnTo>
                  <a:lnTo>
                    <a:pt x="3349" y="325"/>
                  </a:lnTo>
                  <a:lnTo>
                    <a:pt x="3365" y="309"/>
                  </a:lnTo>
                  <a:cubicBezTo>
                    <a:pt x="3368" y="306"/>
                    <a:pt x="3372" y="304"/>
                    <a:pt x="3376" y="304"/>
                  </a:cubicBezTo>
                  <a:lnTo>
                    <a:pt x="3392" y="304"/>
                  </a:lnTo>
                  <a:lnTo>
                    <a:pt x="3408" y="304"/>
                  </a:lnTo>
                  <a:lnTo>
                    <a:pt x="3424" y="304"/>
                  </a:lnTo>
                  <a:lnTo>
                    <a:pt x="3417" y="306"/>
                  </a:lnTo>
                  <a:lnTo>
                    <a:pt x="3449" y="290"/>
                  </a:lnTo>
                  <a:cubicBezTo>
                    <a:pt x="3452" y="289"/>
                    <a:pt x="3454" y="288"/>
                    <a:pt x="3456" y="288"/>
                  </a:cubicBezTo>
                  <a:lnTo>
                    <a:pt x="3472" y="288"/>
                  </a:lnTo>
                  <a:lnTo>
                    <a:pt x="3488" y="288"/>
                  </a:lnTo>
                  <a:lnTo>
                    <a:pt x="3504" y="288"/>
                  </a:lnTo>
                  <a:lnTo>
                    <a:pt x="3520" y="288"/>
                  </a:lnTo>
                  <a:lnTo>
                    <a:pt x="3509" y="293"/>
                  </a:lnTo>
                  <a:lnTo>
                    <a:pt x="3525" y="277"/>
                  </a:lnTo>
                  <a:cubicBezTo>
                    <a:pt x="3528" y="274"/>
                    <a:pt x="3532" y="272"/>
                    <a:pt x="3536" y="272"/>
                  </a:cubicBezTo>
                  <a:lnTo>
                    <a:pt x="3552" y="272"/>
                  </a:lnTo>
                  <a:lnTo>
                    <a:pt x="3568" y="272"/>
                  </a:lnTo>
                  <a:lnTo>
                    <a:pt x="3584" y="272"/>
                  </a:lnTo>
                  <a:lnTo>
                    <a:pt x="3616" y="272"/>
                  </a:lnTo>
                  <a:lnTo>
                    <a:pt x="3632" y="272"/>
                  </a:lnTo>
                  <a:lnTo>
                    <a:pt x="3621" y="277"/>
                  </a:lnTo>
                  <a:lnTo>
                    <a:pt x="3637" y="261"/>
                  </a:lnTo>
                  <a:cubicBezTo>
                    <a:pt x="3640" y="258"/>
                    <a:pt x="3644" y="256"/>
                    <a:pt x="3648" y="256"/>
                  </a:cubicBezTo>
                  <a:lnTo>
                    <a:pt x="3664" y="256"/>
                  </a:lnTo>
                  <a:lnTo>
                    <a:pt x="3680" y="256"/>
                  </a:lnTo>
                  <a:lnTo>
                    <a:pt x="3696" y="256"/>
                  </a:lnTo>
                  <a:lnTo>
                    <a:pt x="3712" y="256"/>
                  </a:lnTo>
                  <a:lnTo>
                    <a:pt x="3701" y="261"/>
                  </a:lnTo>
                  <a:lnTo>
                    <a:pt x="3717" y="245"/>
                  </a:lnTo>
                  <a:cubicBezTo>
                    <a:pt x="3720" y="242"/>
                    <a:pt x="3724" y="240"/>
                    <a:pt x="3728" y="240"/>
                  </a:cubicBezTo>
                  <a:lnTo>
                    <a:pt x="3744" y="240"/>
                  </a:lnTo>
                  <a:lnTo>
                    <a:pt x="3776" y="240"/>
                  </a:lnTo>
                  <a:lnTo>
                    <a:pt x="3792" y="240"/>
                  </a:lnTo>
                  <a:lnTo>
                    <a:pt x="3808" y="240"/>
                  </a:lnTo>
                  <a:lnTo>
                    <a:pt x="3797" y="245"/>
                  </a:lnTo>
                  <a:lnTo>
                    <a:pt x="3813" y="229"/>
                  </a:lnTo>
                  <a:cubicBezTo>
                    <a:pt x="3816" y="226"/>
                    <a:pt x="3820" y="224"/>
                    <a:pt x="3824" y="224"/>
                  </a:cubicBezTo>
                  <a:lnTo>
                    <a:pt x="3840" y="224"/>
                  </a:lnTo>
                  <a:lnTo>
                    <a:pt x="3856" y="224"/>
                  </a:lnTo>
                  <a:lnTo>
                    <a:pt x="3872" y="224"/>
                  </a:lnTo>
                  <a:lnTo>
                    <a:pt x="3888" y="224"/>
                  </a:lnTo>
                  <a:lnTo>
                    <a:pt x="3877" y="229"/>
                  </a:lnTo>
                  <a:lnTo>
                    <a:pt x="3893" y="213"/>
                  </a:lnTo>
                  <a:cubicBezTo>
                    <a:pt x="3896" y="210"/>
                    <a:pt x="3900" y="208"/>
                    <a:pt x="3904" y="208"/>
                  </a:cubicBezTo>
                  <a:lnTo>
                    <a:pt x="3936" y="208"/>
                  </a:lnTo>
                  <a:lnTo>
                    <a:pt x="3952" y="208"/>
                  </a:lnTo>
                  <a:lnTo>
                    <a:pt x="3968" y="208"/>
                  </a:lnTo>
                  <a:lnTo>
                    <a:pt x="3957" y="213"/>
                  </a:lnTo>
                  <a:lnTo>
                    <a:pt x="3973" y="197"/>
                  </a:lnTo>
                  <a:cubicBezTo>
                    <a:pt x="3976" y="194"/>
                    <a:pt x="3980" y="192"/>
                    <a:pt x="3984" y="192"/>
                  </a:cubicBezTo>
                  <a:lnTo>
                    <a:pt x="4000" y="192"/>
                  </a:lnTo>
                  <a:lnTo>
                    <a:pt x="4016" y="192"/>
                  </a:lnTo>
                  <a:lnTo>
                    <a:pt x="4032" y="192"/>
                  </a:lnTo>
                  <a:lnTo>
                    <a:pt x="4048" y="192"/>
                  </a:lnTo>
                  <a:lnTo>
                    <a:pt x="4064" y="192"/>
                  </a:lnTo>
                  <a:lnTo>
                    <a:pt x="4057" y="194"/>
                  </a:lnTo>
                  <a:lnTo>
                    <a:pt x="4089" y="178"/>
                  </a:lnTo>
                  <a:cubicBezTo>
                    <a:pt x="4092" y="177"/>
                    <a:pt x="4094" y="176"/>
                    <a:pt x="4096" y="176"/>
                  </a:cubicBezTo>
                  <a:lnTo>
                    <a:pt x="4112" y="176"/>
                  </a:lnTo>
                  <a:lnTo>
                    <a:pt x="4128" y="176"/>
                  </a:lnTo>
                  <a:lnTo>
                    <a:pt x="4144" y="176"/>
                  </a:lnTo>
                  <a:lnTo>
                    <a:pt x="4160" y="176"/>
                  </a:lnTo>
                  <a:lnTo>
                    <a:pt x="4149" y="181"/>
                  </a:lnTo>
                  <a:lnTo>
                    <a:pt x="4165" y="165"/>
                  </a:lnTo>
                  <a:cubicBezTo>
                    <a:pt x="4168" y="162"/>
                    <a:pt x="4172" y="160"/>
                    <a:pt x="4176" y="160"/>
                  </a:cubicBezTo>
                  <a:lnTo>
                    <a:pt x="4192" y="160"/>
                  </a:lnTo>
                  <a:lnTo>
                    <a:pt x="4208" y="160"/>
                  </a:lnTo>
                  <a:lnTo>
                    <a:pt x="4224" y="160"/>
                  </a:lnTo>
                  <a:lnTo>
                    <a:pt x="4256" y="160"/>
                  </a:lnTo>
                  <a:lnTo>
                    <a:pt x="4245" y="165"/>
                  </a:lnTo>
                  <a:lnTo>
                    <a:pt x="4261" y="149"/>
                  </a:lnTo>
                  <a:cubicBezTo>
                    <a:pt x="4264" y="146"/>
                    <a:pt x="4268" y="144"/>
                    <a:pt x="4272" y="144"/>
                  </a:cubicBezTo>
                  <a:lnTo>
                    <a:pt x="4288" y="144"/>
                  </a:lnTo>
                  <a:lnTo>
                    <a:pt x="4304" y="144"/>
                  </a:lnTo>
                  <a:lnTo>
                    <a:pt x="4320" y="144"/>
                  </a:lnTo>
                  <a:lnTo>
                    <a:pt x="4336" y="144"/>
                  </a:lnTo>
                  <a:lnTo>
                    <a:pt x="4325" y="149"/>
                  </a:lnTo>
                  <a:lnTo>
                    <a:pt x="4341" y="133"/>
                  </a:lnTo>
                  <a:cubicBezTo>
                    <a:pt x="4344" y="130"/>
                    <a:pt x="4348" y="128"/>
                    <a:pt x="4352" y="128"/>
                  </a:cubicBezTo>
                  <a:lnTo>
                    <a:pt x="4368" y="128"/>
                  </a:lnTo>
                  <a:lnTo>
                    <a:pt x="4384" y="128"/>
                  </a:lnTo>
                  <a:lnTo>
                    <a:pt x="4400" y="128"/>
                  </a:lnTo>
                  <a:lnTo>
                    <a:pt x="4432" y="128"/>
                  </a:lnTo>
                  <a:lnTo>
                    <a:pt x="4448" y="128"/>
                  </a:lnTo>
                  <a:lnTo>
                    <a:pt x="4437" y="133"/>
                  </a:lnTo>
                  <a:lnTo>
                    <a:pt x="4453" y="117"/>
                  </a:lnTo>
                  <a:cubicBezTo>
                    <a:pt x="4456" y="114"/>
                    <a:pt x="4460" y="112"/>
                    <a:pt x="4464" y="112"/>
                  </a:cubicBezTo>
                  <a:lnTo>
                    <a:pt x="4480" y="112"/>
                  </a:lnTo>
                  <a:lnTo>
                    <a:pt x="4496" y="112"/>
                  </a:lnTo>
                  <a:lnTo>
                    <a:pt x="4512" y="112"/>
                  </a:lnTo>
                  <a:lnTo>
                    <a:pt x="4528" y="112"/>
                  </a:lnTo>
                  <a:lnTo>
                    <a:pt x="4544" y="112"/>
                  </a:lnTo>
                  <a:lnTo>
                    <a:pt x="4533" y="117"/>
                  </a:lnTo>
                  <a:lnTo>
                    <a:pt x="4549" y="101"/>
                  </a:lnTo>
                  <a:cubicBezTo>
                    <a:pt x="4552" y="98"/>
                    <a:pt x="4556" y="96"/>
                    <a:pt x="4560" y="96"/>
                  </a:cubicBezTo>
                  <a:lnTo>
                    <a:pt x="4592" y="96"/>
                  </a:lnTo>
                  <a:lnTo>
                    <a:pt x="4608" y="96"/>
                  </a:lnTo>
                  <a:lnTo>
                    <a:pt x="4624" y="96"/>
                  </a:lnTo>
                  <a:lnTo>
                    <a:pt x="4640" y="96"/>
                  </a:lnTo>
                  <a:lnTo>
                    <a:pt x="4629" y="101"/>
                  </a:lnTo>
                  <a:lnTo>
                    <a:pt x="4645" y="85"/>
                  </a:lnTo>
                  <a:cubicBezTo>
                    <a:pt x="4648" y="82"/>
                    <a:pt x="4652" y="80"/>
                    <a:pt x="4656" y="80"/>
                  </a:cubicBezTo>
                  <a:lnTo>
                    <a:pt x="4672" y="80"/>
                  </a:lnTo>
                  <a:lnTo>
                    <a:pt x="4688" y="80"/>
                  </a:lnTo>
                  <a:lnTo>
                    <a:pt x="4704" y="80"/>
                  </a:lnTo>
                  <a:lnTo>
                    <a:pt x="4720" y="80"/>
                  </a:lnTo>
                  <a:lnTo>
                    <a:pt x="4752" y="80"/>
                  </a:lnTo>
                  <a:lnTo>
                    <a:pt x="4741" y="85"/>
                  </a:lnTo>
                  <a:lnTo>
                    <a:pt x="4757" y="69"/>
                  </a:lnTo>
                  <a:cubicBezTo>
                    <a:pt x="4760" y="66"/>
                    <a:pt x="4764" y="64"/>
                    <a:pt x="4768" y="64"/>
                  </a:cubicBezTo>
                  <a:lnTo>
                    <a:pt x="4784" y="64"/>
                  </a:lnTo>
                  <a:lnTo>
                    <a:pt x="4800" y="64"/>
                  </a:lnTo>
                  <a:lnTo>
                    <a:pt x="4816" y="64"/>
                  </a:lnTo>
                  <a:lnTo>
                    <a:pt x="4832" y="64"/>
                  </a:lnTo>
                  <a:lnTo>
                    <a:pt x="4848" y="64"/>
                  </a:lnTo>
                  <a:lnTo>
                    <a:pt x="4837" y="69"/>
                  </a:lnTo>
                  <a:lnTo>
                    <a:pt x="4853" y="53"/>
                  </a:lnTo>
                  <a:cubicBezTo>
                    <a:pt x="4856" y="50"/>
                    <a:pt x="4860" y="48"/>
                    <a:pt x="4864" y="48"/>
                  </a:cubicBezTo>
                  <a:lnTo>
                    <a:pt x="4880" y="48"/>
                  </a:lnTo>
                  <a:lnTo>
                    <a:pt x="4912" y="48"/>
                  </a:lnTo>
                  <a:lnTo>
                    <a:pt x="4928" y="48"/>
                  </a:lnTo>
                  <a:lnTo>
                    <a:pt x="4944" y="48"/>
                  </a:lnTo>
                  <a:lnTo>
                    <a:pt x="4960" y="48"/>
                  </a:lnTo>
                  <a:lnTo>
                    <a:pt x="4949" y="53"/>
                  </a:lnTo>
                  <a:lnTo>
                    <a:pt x="4965" y="37"/>
                  </a:lnTo>
                  <a:cubicBezTo>
                    <a:pt x="4968" y="34"/>
                    <a:pt x="4972" y="32"/>
                    <a:pt x="4976" y="32"/>
                  </a:cubicBezTo>
                  <a:lnTo>
                    <a:pt x="4992" y="32"/>
                  </a:lnTo>
                  <a:lnTo>
                    <a:pt x="5008" y="32"/>
                  </a:lnTo>
                  <a:lnTo>
                    <a:pt x="5024" y="32"/>
                  </a:lnTo>
                  <a:lnTo>
                    <a:pt x="5040" y="32"/>
                  </a:lnTo>
                  <a:lnTo>
                    <a:pt x="5072" y="32"/>
                  </a:lnTo>
                  <a:lnTo>
                    <a:pt x="5088" y="32"/>
                  </a:lnTo>
                  <a:lnTo>
                    <a:pt x="5077" y="37"/>
                  </a:lnTo>
                  <a:lnTo>
                    <a:pt x="5093" y="21"/>
                  </a:lnTo>
                  <a:cubicBezTo>
                    <a:pt x="5096" y="18"/>
                    <a:pt x="5100" y="16"/>
                    <a:pt x="5104" y="16"/>
                  </a:cubicBezTo>
                  <a:lnTo>
                    <a:pt x="5120" y="16"/>
                  </a:lnTo>
                  <a:lnTo>
                    <a:pt x="5136" y="16"/>
                  </a:lnTo>
                  <a:lnTo>
                    <a:pt x="5152" y="16"/>
                  </a:lnTo>
                  <a:lnTo>
                    <a:pt x="5168" y="16"/>
                  </a:lnTo>
                  <a:lnTo>
                    <a:pt x="5184" y="16"/>
                  </a:lnTo>
                  <a:lnTo>
                    <a:pt x="5200" y="16"/>
                  </a:lnTo>
                  <a:lnTo>
                    <a:pt x="5193" y="18"/>
                  </a:lnTo>
                  <a:lnTo>
                    <a:pt x="5225" y="2"/>
                  </a:lnTo>
                  <a:cubicBezTo>
                    <a:pt x="5228" y="1"/>
                    <a:pt x="5230" y="0"/>
                    <a:pt x="5232" y="0"/>
                  </a:cubicBezTo>
                  <a:lnTo>
                    <a:pt x="5248" y="0"/>
                  </a:lnTo>
                  <a:lnTo>
                    <a:pt x="5264" y="0"/>
                  </a:lnTo>
                  <a:lnTo>
                    <a:pt x="5280" y="0"/>
                  </a:lnTo>
                  <a:lnTo>
                    <a:pt x="5296" y="0"/>
                  </a:lnTo>
                  <a:lnTo>
                    <a:pt x="5312" y="0"/>
                  </a:lnTo>
                  <a:lnTo>
                    <a:pt x="5328" y="0"/>
                  </a:lnTo>
                  <a:cubicBezTo>
                    <a:pt x="5337" y="0"/>
                    <a:pt x="5344" y="8"/>
                    <a:pt x="5344" y="16"/>
                  </a:cubicBezTo>
                  <a:cubicBezTo>
                    <a:pt x="5344" y="25"/>
                    <a:pt x="5337" y="32"/>
                    <a:pt x="5328" y="32"/>
                  </a:cubicBezTo>
                  <a:lnTo>
                    <a:pt x="5312" y="32"/>
                  </a:lnTo>
                  <a:lnTo>
                    <a:pt x="5296" y="32"/>
                  </a:lnTo>
                  <a:lnTo>
                    <a:pt x="5280" y="32"/>
                  </a:lnTo>
                  <a:lnTo>
                    <a:pt x="5264" y="32"/>
                  </a:lnTo>
                  <a:lnTo>
                    <a:pt x="5248" y="32"/>
                  </a:lnTo>
                  <a:lnTo>
                    <a:pt x="5232" y="32"/>
                  </a:lnTo>
                  <a:lnTo>
                    <a:pt x="5240" y="31"/>
                  </a:lnTo>
                  <a:lnTo>
                    <a:pt x="5208" y="47"/>
                  </a:lnTo>
                  <a:cubicBezTo>
                    <a:pt x="5205" y="48"/>
                    <a:pt x="5203" y="48"/>
                    <a:pt x="5200" y="48"/>
                  </a:cubicBezTo>
                  <a:lnTo>
                    <a:pt x="5184" y="48"/>
                  </a:lnTo>
                  <a:lnTo>
                    <a:pt x="5168" y="48"/>
                  </a:lnTo>
                  <a:lnTo>
                    <a:pt x="5152" y="48"/>
                  </a:lnTo>
                  <a:lnTo>
                    <a:pt x="5136" y="48"/>
                  </a:lnTo>
                  <a:lnTo>
                    <a:pt x="5120" y="48"/>
                  </a:lnTo>
                  <a:lnTo>
                    <a:pt x="5104" y="48"/>
                  </a:lnTo>
                  <a:lnTo>
                    <a:pt x="5116" y="44"/>
                  </a:lnTo>
                  <a:lnTo>
                    <a:pt x="5100" y="60"/>
                  </a:lnTo>
                  <a:cubicBezTo>
                    <a:pt x="5097" y="63"/>
                    <a:pt x="5093" y="64"/>
                    <a:pt x="5088" y="64"/>
                  </a:cubicBezTo>
                  <a:lnTo>
                    <a:pt x="5072" y="64"/>
                  </a:lnTo>
                  <a:lnTo>
                    <a:pt x="5040" y="64"/>
                  </a:lnTo>
                  <a:lnTo>
                    <a:pt x="5024" y="64"/>
                  </a:lnTo>
                  <a:lnTo>
                    <a:pt x="5008" y="64"/>
                  </a:lnTo>
                  <a:lnTo>
                    <a:pt x="4992" y="64"/>
                  </a:lnTo>
                  <a:lnTo>
                    <a:pt x="4976" y="64"/>
                  </a:lnTo>
                  <a:lnTo>
                    <a:pt x="4988" y="60"/>
                  </a:lnTo>
                  <a:lnTo>
                    <a:pt x="4972" y="76"/>
                  </a:lnTo>
                  <a:cubicBezTo>
                    <a:pt x="4969" y="79"/>
                    <a:pt x="4965" y="80"/>
                    <a:pt x="4960" y="80"/>
                  </a:cubicBezTo>
                  <a:lnTo>
                    <a:pt x="4944" y="80"/>
                  </a:lnTo>
                  <a:lnTo>
                    <a:pt x="4928" y="80"/>
                  </a:lnTo>
                  <a:lnTo>
                    <a:pt x="4912" y="80"/>
                  </a:lnTo>
                  <a:lnTo>
                    <a:pt x="4880" y="80"/>
                  </a:lnTo>
                  <a:lnTo>
                    <a:pt x="4864" y="80"/>
                  </a:lnTo>
                  <a:lnTo>
                    <a:pt x="4876" y="76"/>
                  </a:lnTo>
                  <a:lnTo>
                    <a:pt x="4860" y="92"/>
                  </a:lnTo>
                  <a:cubicBezTo>
                    <a:pt x="4857" y="95"/>
                    <a:pt x="4853" y="96"/>
                    <a:pt x="4848" y="96"/>
                  </a:cubicBezTo>
                  <a:lnTo>
                    <a:pt x="4832" y="96"/>
                  </a:lnTo>
                  <a:lnTo>
                    <a:pt x="4816" y="96"/>
                  </a:lnTo>
                  <a:lnTo>
                    <a:pt x="4800" y="96"/>
                  </a:lnTo>
                  <a:lnTo>
                    <a:pt x="4784" y="96"/>
                  </a:lnTo>
                  <a:lnTo>
                    <a:pt x="4768" y="96"/>
                  </a:lnTo>
                  <a:lnTo>
                    <a:pt x="4780" y="92"/>
                  </a:lnTo>
                  <a:lnTo>
                    <a:pt x="4764" y="108"/>
                  </a:lnTo>
                  <a:cubicBezTo>
                    <a:pt x="4761" y="111"/>
                    <a:pt x="4757" y="112"/>
                    <a:pt x="4752" y="112"/>
                  </a:cubicBezTo>
                  <a:lnTo>
                    <a:pt x="4720" y="112"/>
                  </a:lnTo>
                  <a:lnTo>
                    <a:pt x="4704" y="112"/>
                  </a:lnTo>
                  <a:lnTo>
                    <a:pt x="4688" y="112"/>
                  </a:lnTo>
                  <a:lnTo>
                    <a:pt x="4672" y="112"/>
                  </a:lnTo>
                  <a:lnTo>
                    <a:pt x="4656" y="112"/>
                  </a:lnTo>
                  <a:lnTo>
                    <a:pt x="4668" y="108"/>
                  </a:lnTo>
                  <a:lnTo>
                    <a:pt x="4652" y="124"/>
                  </a:lnTo>
                  <a:cubicBezTo>
                    <a:pt x="4649" y="127"/>
                    <a:pt x="4645" y="128"/>
                    <a:pt x="4640" y="128"/>
                  </a:cubicBezTo>
                  <a:lnTo>
                    <a:pt x="4624" y="128"/>
                  </a:lnTo>
                  <a:lnTo>
                    <a:pt x="4608" y="128"/>
                  </a:lnTo>
                  <a:lnTo>
                    <a:pt x="4592" y="128"/>
                  </a:lnTo>
                  <a:lnTo>
                    <a:pt x="4560" y="128"/>
                  </a:lnTo>
                  <a:lnTo>
                    <a:pt x="4572" y="124"/>
                  </a:lnTo>
                  <a:lnTo>
                    <a:pt x="4556" y="140"/>
                  </a:lnTo>
                  <a:cubicBezTo>
                    <a:pt x="4553" y="143"/>
                    <a:pt x="4549" y="144"/>
                    <a:pt x="4544" y="144"/>
                  </a:cubicBezTo>
                  <a:lnTo>
                    <a:pt x="4528" y="144"/>
                  </a:lnTo>
                  <a:lnTo>
                    <a:pt x="4512" y="144"/>
                  </a:lnTo>
                  <a:lnTo>
                    <a:pt x="4496" y="144"/>
                  </a:lnTo>
                  <a:lnTo>
                    <a:pt x="4480" y="144"/>
                  </a:lnTo>
                  <a:lnTo>
                    <a:pt x="4464" y="144"/>
                  </a:lnTo>
                  <a:lnTo>
                    <a:pt x="4476" y="140"/>
                  </a:lnTo>
                  <a:lnTo>
                    <a:pt x="4460" y="156"/>
                  </a:lnTo>
                  <a:cubicBezTo>
                    <a:pt x="4457" y="159"/>
                    <a:pt x="4453" y="160"/>
                    <a:pt x="4448" y="160"/>
                  </a:cubicBezTo>
                  <a:lnTo>
                    <a:pt x="4432" y="160"/>
                  </a:lnTo>
                  <a:lnTo>
                    <a:pt x="4400" y="160"/>
                  </a:lnTo>
                  <a:lnTo>
                    <a:pt x="4384" y="160"/>
                  </a:lnTo>
                  <a:lnTo>
                    <a:pt x="4368" y="160"/>
                  </a:lnTo>
                  <a:lnTo>
                    <a:pt x="4352" y="160"/>
                  </a:lnTo>
                  <a:lnTo>
                    <a:pt x="4364" y="156"/>
                  </a:lnTo>
                  <a:lnTo>
                    <a:pt x="4348" y="172"/>
                  </a:lnTo>
                  <a:cubicBezTo>
                    <a:pt x="4345" y="175"/>
                    <a:pt x="4341" y="176"/>
                    <a:pt x="4336" y="176"/>
                  </a:cubicBezTo>
                  <a:lnTo>
                    <a:pt x="4320" y="176"/>
                  </a:lnTo>
                  <a:lnTo>
                    <a:pt x="4304" y="176"/>
                  </a:lnTo>
                  <a:lnTo>
                    <a:pt x="4288" y="176"/>
                  </a:lnTo>
                  <a:lnTo>
                    <a:pt x="4272" y="176"/>
                  </a:lnTo>
                  <a:lnTo>
                    <a:pt x="4284" y="172"/>
                  </a:lnTo>
                  <a:lnTo>
                    <a:pt x="4268" y="188"/>
                  </a:lnTo>
                  <a:cubicBezTo>
                    <a:pt x="4265" y="191"/>
                    <a:pt x="4261" y="192"/>
                    <a:pt x="4256" y="192"/>
                  </a:cubicBezTo>
                  <a:lnTo>
                    <a:pt x="4224" y="192"/>
                  </a:lnTo>
                  <a:lnTo>
                    <a:pt x="4208" y="192"/>
                  </a:lnTo>
                  <a:lnTo>
                    <a:pt x="4192" y="192"/>
                  </a:lnTo>
                  <a:lnTo>
                    <a:pt x="4176" y="192"/>
                  </a:lnTo>
                  <a:lnTo>
                    <a:pt x="4188" y="188"/>
                  </a:lnTo>
                  <a:lnTo>
                    <a:pt x="4172" y="204"/>
                  </a:lnTo>
                  <a:cubicBezTo>
                    <a:pt x="4169" y="207"/>
                    <a:pt x="4165" y="208"/>
                    <a:pt x="4160" y="208"/>
                  </a:cubicBezTo>
                  <a:lnTo>
                    <a:pt x="4144" y="208"/>
                  </a:lnTo>
                  <a:lnTo>
                    <a:pt x="4128" y="208"/>
                  </a:lnTo>
                  <a:lnTo>
                    <a:pt x="4112" y="208"/>
                  </a:lnTo>
                  <a:lnTo>
                    <a:pt x="4096" y="208"/>
                  </a:lnTo>
                  <a:lnTo>
                    <a:pt x="4104" y="207"/>
                  </a:lnTo>
                  <a:lnTo>
                    <a:pt x="4072" y="223"/>
                  </a:lnTo>
                  <a:cubicBezTo>
                    <a:pt x="4069" y="224"/>
                    <a:pt x="4067" y="224"/>
                    <a:pt x="4064" y="224"/>
                  </a:cubicBezTo>
                  <a:lnTo>
                    <a:pt x="4048" y="224"/>
                  </a:lnTo>
                  <a:lnTo>
                    <a:pt x="4032" y="224"/>
                  </a:lnTo>
                  <a:lnTo>
                    <a:pt x="4016" y="224"/>
                  </a:lnTo>
                  <a:lnTo>
                    <a:pt x="4000" y="224"/>
                  </a:lnTo>
                  <a:lnTo>
                    <a:pt x="3984" y="224"/>
                  </a:lnTo>
                  <a:lnTo>
                    <a:pt x="3996" y="220"/>
                  </a:lnTo>
                  <a:lnTo>
                    <a:pt x="3980" y="236"/>
                  </a:lnTo>
                  <a:cubicBezTo>
                    <a:pt x="3977" y="239"/>
                    <a:pt x="3973" y="240"/>
                    <a:pt x="3968" y="240"/>
                  </a:cubicBezTo>
                  <a:lnTo>
                    <a:pt x="3952" y="240"/>
                  </a:lnTo>
                  <a:lnTo>
                    <a:pt x="3936" y="240"/>
                  </a:lnTo>
                  <a:lnTo>
                    <a:pt x="3904" y="240"/>
                  </a:lnTo>
                  <a:lnTo>
                    <a:pt x="3916" y="236"/>
                  </a:lnTo>
                  <a:lnTo>
                    <a:pt x="3900" y="252"/>
                  </a:lnTo>
                  <a:cubicBezTo>
                    <a:pt x="3897" y="255"/>
                    <a:pt x="3893" y="256"/>
                    <a:pt x="3888" y="256"/>
                  </a:cubicBezTo>
                  <a:lnTo>
                    <a:pt x="3872" y="256"/>
                  </a:lnTo>
                  <a:lnTo>
                    <a:pt x="3856" y="256"/>
                  </a:lnTo>
                  <a:lnTo>
                    <a:pt x="3840" y="256"/>
                  </a:lnTo>
                  <a:lnTo>
                    <a:pt x="3824" y="256"/>
                  </a:lnTo>
                  <a:lnTo>
                    <a:pt x="3836" y="252"/>
                  </a:lnTo>
                  <a:lnTo>
                    <a:pt x="3820" y="268"/>
                  </a:lnTo>
                  <a:cubicBezTo>
                    <a:pt x="3817" y="271"/>
                    <a:pt x="3813" y="272"/>
                    <a:pt x="3808" y="272"/>
                  </a:cubicBezTo>
                  <a:lnTo>
                    <a:pt x="3792" y="272"/>
                  </a:lnTo>
                  <a:lnTo>
                    <a:pt x="3776" y="272"/>
                  </a:lnTo>
                  <a:lnTo>
                    <a:pt x="3744" y="272"/>
                  </a:lnTo>
                  <a:lnTo>
                    <a:pt x="3728" y="272"/>
                  </a:lnTo>
                  <a:lnTo>
                    <a:pt x="3740" y="268"/>
                  </a:lnTo>
                  <a:lnTo>
                    <a:pt x="3724" y="284"/>
                  </a:lnTo>
                  <a:cubicBezTo>
                    <a:pt x="3721" y="287"/>
                    <a:pt x="3717" y="288"/>
                    <a:pt x="3712" y="288"/>
                  </a:cubicBezTo>
                  <a:lnTo>
                    <a:pt x="3696" y="288"/>
                  </a:lnTo>
                  <a:lnTo>
                    <a:pt x="3680" y="288"/>
                  </a:lnTo>
                  <a:lnTo>
                    <a:pt x="3664" y="288"/>
                  </a:lnTo>
                  <a:lnTo>
                    <a:pt x="3648" y="288"/>
                  </a:lnTo>
                  <a:lnTo>
                    <a:pt x="3660" y="284"/>
                  </a:lnTo>
                  <a:lnTo>
                    <a:pt x="3644" y="300"/>
                  </a:lnTo>
                  <a:cubicBezTo>
                    <a:pt x="3641" y="303"/>
                    <a:pt x="3637" y="304"/>
                    <a:pt x="3632" y="304"/>
                  </a:cubicBezTo>
                  <a:lnTo>
                    <a:pt x="3616" y="304"/>
                  </a:lnTo>
                  <a:lnTo>
                    <a:pt x="3584" y="304"/>
                  </a:lnTo>
                  <a:lnTo>
                    <a:pt x="3568" y="304"/>
                  </a:lnTo>
                  <a:lnTo>
                    <a:pt x="3552" y="304"/>
                  </a:lnTo>
                  <a:lnTo>
                    <a:pt x="3536" y="304"/>
                  </a:lnTo>
                  <a:lnTo>
                    <a:pt x="3548" y="300"/>
                  </a:lnTo>
                  <a:lnTo>
                    <a:pt x="3532" y="316"/>
                  </a:lnTo>
                  <a:cubicBezTo>
                    <a:pt x="3529" y="319"/>
                    <a:pt x="3525" y="320"/>
                    <a:pt x="3520" y="320"/>
                  </a:cubicBezTo>
                  <a:lnTo>
                    <a:pt x="3504" y="320"/>
                  </a:lnTo>
                  <a:lnTo>
                    <a:pt x="3488" y="320"/>
                  </a:lnTo>
                  <a:lnTo>
                    <a:pt x="3472" y="320"/>
                  </a:lnTo>
                  <a:lnTo>
                    <a:pt x="3456" y="320"/>
                  </a:lnTo>
                  <a:lnTo>
                    <a:pt x="3464" y="319"/>
                  </a:lnTo>
                  <a:lnTo>
                    <a:pt x="3432" y="335"/>
                  </a:lnTo>
                  <a:cubicBezTo>
                    <a:pt x="3429" y="336"/>
                    <a:pt x="3427" y="336"/>
                    <a:pt x="3424" y="336"/>
                  </a:cubicBezTo>
                  <a:lnTo>
                    <a:pt x="3408" y="336"/>
                  </a:lnTo>
                  <a:lnTo>
                    <a:pt x="3392" y="336"/>
                  </a:lnTo>
                  <a:lnTo>
                    <a:pt x="3376" y="336"/>
                  </a:lnTo>
                  <a:lnTo>
                    <a:pt x="3388" y="332"/>
                  </a:lnTo>
                  <a:lnTo>
                    <a:pt x="3372" y="348"/>
                  </a:lnTo>
                  <a:cubicBezTo>
                    <a:pt x="3369" y="351"/>
                    <a:pt x="3365" y="352"/>
                    <a:pt x="3360" y="352"/>
                  </a:cubicBezTo>
                  <a:lnTo>
                    <a:pt x="3344" y="352"/>
                  </a:lnTo>
                  <a:lnTo>
                    <a:pt x="3328" y="352"/>
                  </a:lnTo>
                  <a:lnTo>
                    <a:pt x="3340" y="348"/>
                  </a:lnTo>
                  <a:lnTo>
                    <a:pt x="3324" y="364"/>
                  </a:lnTo>
                  <a:cubicBezTo>
                    <a:pt x="3321" y="367"/>
                    <a:pt x="3317" y="368"/>
                    <a:pt x="3312" y="368"/>
                  </a:cubicBezTo>
                  <a:lnTo>
                    <a:pt x="3296" y="368"/>
                  </a:lnTo>
                  <a:lnTo>
                    <a:pt x="3308" y="364"/>
                  </a:lnTo>
                  <a:lnTo>
                    <a:pt x="3292" y="380"/>
                  </a:lnTo>
                  <a:cubicBezTo>
                    <a:pt x="3289" y="383"/>
                    <a:pt x="3285" y="384"/>
                    <a:pt x="3280" y="384"/>
                  </a:cubicBezTo>
                  <a:lnTo>
                    <a:pt x="3248" y="384"/>
                  </a:lnTo>
                  <a:lnTo>
                    <a:pt x="3260" y="380"/>
                  </a:lnTo>
                  <a:lnTo>
                    <a:pt x="3244" y="396"/>
                  </a:lnTo>
                  <a:cubicBezTo>
                    <a:pt x="3241" y="399"/>
                    <a:pt x="3237" y="400"/>
                    <a:pt x="3232" y="400"/>
                  </a:cubicBezTo>
                  <a:lnTo>
                    <a:pt x="3216" y="400"/>
                  </a:lnTo>
                  <a:lnTo>
                    <a:pt x="3228" y="396"/>
                  </a:lnTo>
                  <a:lnTo>
                    <a:pt x="3212" y="412"/>
                  </a:lnTo>
                  <a:lnTo>
                    <a:pt x="3196" y="428"/>
                  </a:lnTo>
                  <a:cubicBezTo>
                    <a:pt x="3193" y="431"/>
                    <a:pt x="3189" y="432"/>
                    <a:pt x="3184" y="432"/>
                  </a:cubicBezTo>
                  <a:lnTo>
                    <a:pt x="3168" y="432"/>
                  </a:lnTo>
                  <a:lnTo>
                    <a:pt x="3180" y="428"/>
                  </a:lnTo>
                  <a:lnTo>
                    <a:pt x="3164" y="444"/>
                  </a:lnTo>
                  <a:lnTo>
                    <a:pt x="3148" y="460"/>
                  </a:lnTo>
                  <a:cubicBezTo>
                    <a:pt x="3145" y="463"/>
                    <a:pt x="3141" y="464"/>
                    <a:pt x="3136" y="464"/>
                  </a:cubicBezTo>
                  <a:lnTo>
                    <a:pt x="3120" y="464"/>
                  </a:lnTo>
                  <a:lnTo>
                    <a:pt x="3128" y="463"/>
                  </a:lnTo>
                  <a:lnTo>
                    <a:pt x="3096" y="479"/>
                  </a:lnTo>
                  <a:lnTo>
                    <a:pt x="3100" y="476"/>
                  </a:lnTo>
                  <a:lnTo>
                    <a:pt x="3084" y="492"/>
                  </a:lnTo>
                  <a:cubicBezTo>
                    <a:pt x="3081" y="495"/>
                    <a:pt x="3077" y="496"/>
                    <a:pt x="3072" y="496"/>
                  </a:cubicBezTo>
                  <a:lnTo>
                    <a:pt x="3056" y="496"/>
                  </a:lnTo>
                  <a:lnTo>
                    <a:pt x="3068" y="492"/>
                  </a:lnTo>
                  <a:lnTo>
                    <a:pt x="3052" y="508"/>
                  </a:lnTo>
                  <a:cubicBezTo>
                    <a:pt x="3049" y="511"/>
                    <a:pt x="3045" y="512"/>
                    <a:pt x="3040" y="512"/>
                  </a:cubicBezTo>
                  <a:lnTo>
                    <a:pt x="3024" y="512"/>
                  </a:lnTo>
                  <a:lnTo>
                    <a:pt x="3036" y="508"/>
                  </a:lnTo>
                  <a:lnTo>
                    <a:pt x="3020" y="524"/>
                  </a:lnTo>
                  <a:cubicBezTo>
                    <a:pt x="3017" y="527"/>
                    <a:pt x="3013" y="528"/>
                    <a:pt x="3008" y="528"/>
                  </a:cubicBezTo>
                  <a:lnTo>
                    <a:pt x="2992" y="528"/>
                  </a:lnTo>
                  <a:lnTo>
                    <a:pt x="3004" y="524"/>
                  </a:lnTo>
                  <a:lnTo>
                    <a:pt x="2988" y="540"/>
                  </a:lnTo>
                  <a:cubicBezTo>
                    <a:pt x="2985" y="543"/>
                    <a:pt x="2981" y="544"/>
                    <a:pt x="2976" y="544"/>
                  </a:cubicBezTo>
                  <a:lnTo>
                    <a:pt x="2960" y="544"/>
                  </a:lnTo>
                  <a:lnTo>
                    <a:pt x="2968" y="543"/>
                  </a:lnTo>
                  <a:lnTo>
                    <a:pt x="2936" y="559"/>
                  </a:lnTo>
                  <a:cubicBezTo>
                    <a:pt x="2933" y="560"/>
                    <a:pt x="2931" y="560"/>
                    <a:pt x="2928" y="560"/>
                  </a:cubicBezTo>
                  <a:lnTo>
                    <a:pt x="2912" y="560"/>
                  </a:lnTo>
                  <a:lnTo>
                    <a:pt x="2896" y="560"/>
                  </a:lnTo>
                  <a:lnTo>
                    <a:pt x="2880" y="560"/>
                  </a:lnTo>
                  <a:lnTo>
                    <a:pt x="2892" y="556"/>
                  </a:lnTo>
                  <a:lnTo>
                    <a:pt x="2876" y="572"/>
                  </a:lnTo>
                  <a:cubicBezTo>
                    <a:pt x="2873" y="575"/>
                    <a:pt x="2869" y="576"/>
                    <a:pt x="2864" y="576"/>
                  </a:cubicBezTo>
                  <a:lnTo>
                    <a:pt x="2848" y="576"/>
                  </a:lnTo>
                  <a:lnTo>
                    <a:pt x="2832" y="576"/>
                  </a:lnTo>
                  <a:lnTo>
                    <a:pt x="2816" y="576"/>
                  </a:lnTo>
                  <a:lnTo>
                    <a:pt x="2828" y="572"/>
                  </a:lnTo>
                  <a:lnTo>
                    <a:pt x="2812" y="588"/>
                  </a:lnTo>
                  <a:cubicBezTo>
                    <a:pt x="2809" y="591"/>
                    <a:pt x="2805" y="592"/>
                    <a:pt x="2800" y="592"/>
                  </a:cubicBezTo>
                  <a:lnTo>
                    <a:pt x="2768" y="592"/>
                  </a:lnTo>
                  <a:lnTo>
                    <a:pt x="2780" y="588"/>
                  </a:lnTo>
                  <a:lnTo>
                    <a:pt x="2764" y="604"/>
                  </a:lnTo>
                  <a:cubicBezTo>
                    <a:pt x="2761" y="607"/>
                    <a:pt x="2757" y="608"/>
                    <a:pt x="2752" y="608"/>
                  </a:cubicBezTo>
                  <a:lnTo>
                    <a:pt x="2736" y="608"/>
                  </a:lnTo>
                  <a:lnTo>
                    <a:pt x="2748" y="604"/>
                  </a:lnTo>
                  <a:lnTo>
                    <a:pt x="2732" y="620"/>
                  </a:lnTo>
                  <a:lnTo>
                    <a:pt x="2716" y="636"/>
                  </a:lnTo>
                  <a:cubicBezTo>
                    <a:pt x="2713" y="639"/>
                    <a:pt x="2709" y="640"/>
                    <a:pt x="2704" y="640"/>
                  </a:cubicBezTo>
                  <a:lnTo>
                    <a:pt x="2688" y="640"/>
                  </a:lnTo>
                  <a:lnTo>
                    <a:pt x="2700" y="636"/>
                  </a:lnTo>
                  <a:lnTo>
                    <a:pt x="2684" y="652"/>
                  </a:lnTo>
                  <a:lnTo>
                    <a:pt x="2668" y="668"/>
                  </a:lnTo>
                  <a:lnTo>
                    <a:pt x="2652" y="684"/>
                  </a:lnTo>
                  <a:cubicBezTo>
                    <a:pt x="2651" y="685"/>
                    <a:pt x="2649" y="686"/>
                    <a:pt x="2648" y="687"/>
                  </a:cubicBezTo>
                  <a:lnTo>
                    <a:pt x="2616" y="703"/>
                  </a:lnTo>
                  <a:lnTo>
                    <a:pt x="2620" y="700"/>
                  </a:lnTo>
                  <a:lnTo>
                    <a:pt x="2604" y="716"/>
                  </a:lnTo>
                  <a:lnTo>
                    <a:pt x="2588" y="732"/>
                  </a:lnTo>
                  <a:lnTo>
                    <a:pt x="2572" y="748"/>
                  </a:lnTo>
                  <a:lnTo>
                    <a:pt x="2556" y="764"/>
                  </a:lnTo>
                  <a:lnTo>
                    <a:pt x="2540" y="780"/>
                  </a:lnTo>
                  <a:cubicBezTo>
                    <a:pt x="2537" y="783"/>
                    <a:pt x="2533" y="784"/>
                    <a:pt x="2528" y="784"/>
                  </a:cubicBezTo>
                  <a:lnTo>
                    <a:pt x="2512" y="784"/>
                  </a:lnTo>
                  <a:lnTo>
                    <a:pt x="2524" y="780"/>
                  </a:lnTo>
                  <a:lnTo>
                    <a:pt x="2508" y="796"/>
                  </a:lnTo>
                  <a:lnTo>
                    <a:pt x="2492" y="812"/>
                  </a:lnTo>
                  <a:lnTo>
                    <a:pt x="2460" y="844"/>
                  </a:lnTo>
                  <a:lnTo>
                    <a:pt x="2463" y="840"/>
                  </a:lnTo>
                  <a:lnTo>
                    <a:pt x="2447" y="872"/>
                  </a:lnTo>
                  <a:cubicBezTo>
                    <a:pt x="2446" y="873"/>
                    <a:pt x="2445" y="875"/>
                    <a:pt x="2444" y="876"/>
                  </a:cubicBezTo>
                  <a:lnTo>
                    <a:pt x="2428" y="892"/>
                  </a:lnTo>
                  <a:lnTo>
                    <a:pt x="2412" y="908"/>
                  </a:lnTo>
                  <a:lnTo>
                    <a:pt x="2396" y="924"/>
                  </a:lnTo>
                  <a:lnTo>
                    <a:pt x="2380" y="940"/>
                  </a:lnTo>
                  <a:lnTo>
                    <a:pt x="2364" y="956"/>
                  </a:lnTo>
                  <a:lnTo>
                    <a:pt x="2348" y="972"/>
                  </a:lnTo>
                  <a:lnTo>
                    <a:pt x="2351" y="968"/>
                  </a:lnTo>
                  <a:lnTo>
                    <a:pt x="2334" y="1001"/>
                  </a:lnTo>
                  <a:lnTo>
                    <a:pt x="2303" y="1048"/>
                  </a:lnTo>
                  <a:lnTo>
                    <a:pt x="2287" y="1080"/>
                  </a:lnTo>
                  <a:lnTo>
                    <a:pt x="2288" y="1078"/>
                  </a:lnTo>
                  <a:lnTo>
                    <a:pt x="2272" y="1126"/>
                  </a:lnTo>
                  <a:lnTo>
                    <a:pt x="2256" y="1174"/>
                  </a:lnTo>
                  <a:cubicBezTo>
                    <a:pt x="2255" y="1174"/>
                    <a:pt x="2255" y="1175"/>
                    <a:pt x="2255" y="1176"/>
                  </a:cubicBezTo>
                  <a:lnTo>
                    <a:pt x="2239" y="1208"/>
                  </a:lnTo>
                  <a:lnTo>
                    <a:pt x="2240" y="1206"/>
                  </a:lnTo>
                  <a:lnTo>
                    <a:pt x="2224" y="1254"/>
                  </a:lnTo>
                  <a:cubicBezTo>
                    <a:pt x="2223" y="1254"/>
                    <a:pt x="2223" y="1255"/>
                    <a:pt x="2223" y="1256"/>
                  </a:cubicBezTo>
                  <a:lnTo>
                    <a:pt x="2207" y="1288"/>
                  </a:lnTo>
                  <a:lnTo>
                    <a:pt x="2191" y="1320"/>
                  </a:lnTo>
                  <a:lnTo>
                    <a:pt x="2192" y="1318"/>
                  </a:lnTo>
                  <a:lnTo>
                    <a:pt x="2176" y="1364"/>
                  </a:lnTo>
                  <a:lnTo>
                    <a:pt x="2160" y="1428"/>
                  </a:lnTo>
                  <a:cubicBezTo>
                    <a:pt x="2159" y="1431"/>
                    <a:pt x="2158" y="1434"/>
                    <a:pt x="2156" y="1436"/>
                  </a:cubicBezTo>
                  <a:lnTo>
                    <a:pt x="2124" y="1468"/>
                  </a:lnTo>
                  <a:lnTo>
                    <a:pt x="2128" y="1462"/>
                  </a:lnTo>
                  <a:lnTo>
                    <a:pt x="2112" y="1510"/>
                  </a:lnTo>
                  <a:cubicBezTo>
                    <a:pt x="2111" y="1510"/>
                    <a:pt x="2111" y="1511"/>
                    <a:pt x="2111" y="1512"/>
                  </a:cubicBezTo>
                  <a:lnTo>
                    <a:pt x="2095" y="1544"/>
                  </a:lnTo>
                  <a:lnTo>
                    <a:pt x="2096" y="1540"/>
                  </a:lnTo>
                  <a:lnTo>
                    <a:pt x="2080" y="1604"/>
                  </a:lnTo>
                  <a:cubicBezTo>
                    <a:pt x="2080" y="1605"/>
                    <a:pt x="2079" y="1607"/>
                    <a:pt x="2079" y="1608"/>
                  </a:cubicBezTo>
                  <a:lnTo>
                    <a:pt x="2063" y="1640"/>
                  </a:lnTo>
                  <a:lnTo>
                    <a:pt x="2064" y="1638"/>
                  </a:lnTo>
                  <a:lnTo>
                    <a:pt x="2048" y="1686"/>
                  </a:lnTo>
                  <a:cubicBezTo>
                    <a:pt x="2047" y="1688"/>
                    <a:pt x="2046" y="1690"/>
                    <a:pt x="2044" y="1692"/>
                  </a:cubicBezTo>
                  <a:lnTo>
                    <a:pt x="2028" y="1708"/>
                  </a:lnTo>
                  <a:lnTo>
                    <a:pt x="2032" y="1702"/>
                  </a:lnTo>
                  <a:lnTo>
                    <a:pt x="2016" y="1750"/>
                  </a:lnTo>
                  <a:lnTo>
                    <a:pt x="2000" y="1798"/>
                  </a:lnTo>
                  <a:cubicBezTo>
                    <a:pt x="1999" y="1799"/>
                    <a:pt x="1999" y="1800"/>
                    <a:pt x="1998" y="1801"/>
                  </a:cubicBezTo>
                  <a:lnTo>
                    <a:pt x="1967" y="1848"/>
                  </a:lnTo>
                  <a:lnTo>
                    <a:pt x="1951" y="1880"/>
                  </a:lnTo>
                  <a:lnTo>
                    <a:pt x="1935" y="1912"/>
                  </a:lnTo>
                  <a:lnTo>
                    <a:pt x="1936" y="1910"/>
                  </a:lnTo>
                  <a:lnTo>
                    <a:pt x="1920" y="1958"/>
                  </a:lnTo>
                  <a:lnTo>
                    <a:pt x="1904" y="2006"/>
                  </a:lnTo>
                  <a:lnTo>
                    <a:pt x="1888" y="2054"/>
                  </a:lnTo>
                  <a:lnTo>
                    <a:pt x="1872" y="2100"/>
                  </a:lnTo>
                  <a:lnTo>
                    <a:pt x="1856" y="2166"/>
                  </a:lnTo>
                  <a:lnTo>
                    <a:pt x="1840" y="2214"/>
                  </a:lnTo>
                  <a:cubicBezTo>
                    <a:pt x="1839" y="2216"/>
                    <a:pt x="1838" y="2218"/>
                    <a:pt x="1836" y="2220"/>
                  </a:cubicBezTo>
                  <a:lnTo>
                    <a:pt x="1804" y="2252"/>
                  </a:lnTo>
                  <a:lnTo>
                    <a:pt x="1808" y="2243"/>
                  </a:lnTo>
                  <a:lnTo>
                    <a:pt x="1792" y="2339"/>
                  </a:lnTo>
                  <a:cubicBezTo>
                    <a:pt x="1792" y="2340"/>
                    <a:pt x="1792" y="2341"/>
                    <a:pt x="1792" y="2342"/>
                  </a:cubicBezTo>
                  <a:lnTo>
                    <a:pt x="1776" y="2388"/>
                  </a:lnTo>
                  <a:lnTo>
                    <a:pt x="1760" y="2452"/>
                  </a:lnTo>
                  <a:cubicBezTo>
                    <a:pt x="1759" y="2455"/>
                    <a:pt x="1758" y="2458"/>
                    <a:pt x="1756" y="2460"/>
                  </a:cubicBezTo>
                  <a:lnTo>
                    <a:pt x="1740" y="2476"/>
                  </a:lnTo>
                  <a:lnTo>
                    <a:pt x="1743" y="2472"/>
                  </a:lnTo>
                  <a:lnTo>
                    <a:pt x="1727" y="2504"/>
                  </a:lnTo>
                  <a:cubicBezTo>
                    <a:pt x="1726" y="2505"/>
                    <a:pt x="1725" y="2507"/>
                    <a:pt x="1724" y="2508"/>
                  </a:cubicBezTo>
                  <a:lnTo>
                    <a:pt x="1708" y="2524"/>
                  </a:lnTo>
                  <a:lnTo>
                    <a:pt x="1692" y="2540"/>
                  </a:lnTo>
                  <a:cubicBezTo>
                    <a:pt x="1686" y="2546"/>
                    <a:pt x="1675" y="2546"/>
                    <a:pt x="1669" y="2540"/>
                  </a:cubicBezTo>
                  <a:lnTo>
                    <a:pt x="1653" y="2524"/>
                  </a:lnTo>
                  <a:lnTo>
                    <a:pt x="1664" y="2528"/>
                  </a:lnTo>
                  <a:lnTo>
                    <a:pt x="1632" y="2528"/>
                  </a:lnTo>
                  <a:lnTo>
                    <a:pt x="1616" y="2528"/>
                  </a:lnTo>
                  <a:lnTo>
                    <a:pt x="1632" y="2518"/>
                  </a:lnTo>
                  <a:lnTo>
                    <a:pt x="1616" y="2566"/>
                  </a:lnTo>
                  <a:cubicBezTo>
                    <a:pt x="1615" y="2568"/>
                    <a:pt x="1614" y="2570"/>
                    <a:pt x="1612" y="2572"/>
                  </a:cubicBezTo>
                  <a:lnTo>
                    <a:pt x="1596" y="2588"/>
                  </a:lnTo>
                  <a:lnTo>
                    <a:pt x="1600" y="2582"/>
                  </a:lnTo>
                  <a:lnTo>
                    <a:pt x="1584" y="2630"/>
                  </a:lnTo>
                  <a:cubicBezTo>
                    <a:pt x="1583" y="2630"/>
                    <a:pt x="1583" y="2631"/>
                    <a:pt x="1583" y="2632"/>
                  </a:cubicBezTo>
                  <a:lnTo>
                    <a:pt x="1567" y="2664"/>
                  </a:lnTo>
                  <a:cubicBezTo>
                    <a:pt x="1566" y="2665"/>
                    <a:pt x="1565" y="2667"/>
                    <a:pt x="1564" y="2668"/>
                  </a:cubicBezTo>
                  <a:lnTo>
                    <a:pt x="1548" y="2684"/>
                  </a:lnTo>
                  <a:lnTo>
                    <a:pt x="1551" y="2680"/>
                  </a:lnTo>
                  <a:lnTo>
                    <a:pt x="1535" y="2712"/>
                  </a:lnTo>
                  <a:lnTo>
                    <a:pt x="1536" y="2708"/>
                  </a:lnTo>
                  <a:lnTo>
                    <a:pt x="1520" y="2772"/>
                  </a:lnTo>
                  <a:cubicBezTo>
                    <a:pt x="1519" y="2777"/>
                    <a:pt x="1516" y="2781"/>
                    <a:pt x="1512" y="2783"/>
                  </a:cubicBezTo>
                  <a:lnTo>
                    <a:pt x="1480" y="2799"/>
                  </a:lnTo>
                  <a:lnTo>
                    <a:pt x="1487" y="2792"/>
                  </a:lnTo>
                  <a:lnTo>
                    <a:pt x="1471" y="2824"/>
                  </a:lnTo>
                  <a:lnTo>
                    <a:pt x="1455" y="2856"/>
                  </a:lnTo>
                  <a:lnTo>
                    <a:pt x="1439" y="2888"/>
                  </a:lnTo>
                  <a:lnTo>
                    <a:pt x="1423" y="2920"/>
                  </a:lnTo>
                  <a:lnTo>
                    <a:pt x="1424" y="2918"/>
                  </a:lnTo>
                  <a:lnTo>
                    <a:pt x="1408" y="2966"/>
                  </a:lnTo>
                  <a:cubicBezTo>
                    <a:pt x="1405" y="2972"/>
                    <a:pt x="1399" y="2976"/>
                    <a:pt x="1392" y="2976"/>
                  </a:cubicBezTo>
                  <a:lnTo>
                    <a:pt x="1376" y="2976"/>
                  </a:lnTo>
                  <a:lnTo>
                    <a:pt x="1391" y="2968"/>
                  </a:lnTo>
                  <a:lnTo>
                    <a:pt x="1375" y="3000"/>
                  </a:lnTo>
                  <a:lnTo>
                    <a:pt x="1358" y="3033"/>
                  </a:lnTo>
                  <a:lnTo>
                    <a:pt x="1327" y="3080"/>
                  </a:lnTo>
                  <a:lnTo>
                    <a:pt x="1311" y="3112"/>
                  </a:lnTo>
                  <a:cubicBezTo>
                    <a:pt x="1308" y="3117"/>
                    <a:pt x="1303" y="3120"/>
                    <a:pt x="1296" y="3120"/>
                  </a:cubicBezTo>
                  <a:lnTo>
                    <a:pt x="1280" y="3120"/>
                  </a:lnTo>
                  <a:lnTo>
                    <a:pt x="1296" y="3110"/>
                  </a:lnTo>
                  <a:lnTo>
                    <a:pt x="1280" y="3158"/>
                  </a:lnTo>
                  <a:cubicBezTo>
                    <a:pt x="1277" y="3164"/>
                    <a:pt x="1271" y="3168"/>
                    <a:pt x="1264" y="3168"/>
                  </a:cubicBezTo>
                  <a:lnTo>
                    <a:pt x="1248" y="3168"/>
                  </a:lnTo>
                  <a:lnTo>
                    <a:pt x="1264" y="3158"/>
                  </a:lnTo>
                  <a:lnTo>
                    <a:pt x="1248" y="3206"/>
                  </a:lnTo>
                  <a:lnTo>
                    <a:pt x="1232" y="3254"/>
                  </a:lnTo>
                  <a:cubicBezTo>
                    <a:pt x="1229" y="3260"/>
                    <a:pt x="1223" y="3264"/>
                    <a:pt x="1216" y="3264"/>
                  </a:cubicBezTo>
                  <a:lnTo>
                    <a:pt x="1200" y="3264"/>
                  </a:lnTo>
                  <a:lnTo>
                    <a:pt x="1216" y="3254"/>
                  </a:lnTo>
                  <a:lnTo>
                    <a:pt x="1200" y="3302"/>
                  </a:lnTo>
                  <a:cubicBezTo>
                    <a:pt x="1197" y="3308"/>
                    <a:pt x="1191" y="3312"/>
                    <a:pt x="1184" y="3312"/>
                  </a:cubicBezTo>
                  <a:lnTo>
                    <a:pt x="1152" y="3312"/>
                  </a:lnTo>
                  <a:lnTo>
                    <a:pt x="1168" y="3300"/>
                  </a:lnTo>
                  <a:lnTo>
                    <a:pt x="1152" y="3364"/>
                  </a:lnTo>
                  <a:cubicBezTo>
                    <a:pt x="1150" y="3371"/>
                    <a:pt x="1144" y="3376"/>
                    <a:pt x="1136" y="3376"/>
                  </a:cubicBezTo>
                  <a:lnTo>
                    <a:pt x="1120" y="3376"/>
                  </a:lnTo>
                  <a:lnTo>
                    <a:pt x="1104" y="3376"/>
                  </a:lnTo>
                  <a:lnTo>
                    <a:pt x="1120" y="3366"/>
                  </a:lnTo>
                  <a:lnTo>
                    <a:pt x="1104" y="3414"/>
                  </a:lnTo>
                  <a:cubicBezTo>
                    <a:pt x="1101" y="3420"/>
                    <a:pt x="1095" y="3424"/>
                    <a:pt x="1088" y="3424"/>
                  </a:cubicBezTo>
                  <a:lnTo>
                    <a:pt x="1072" y="3424"/>
                  </a:lnTo>
                  <a:lnTo>
                    <a:pt x="1088" y="3412"/>
                  </a:lnTo>
                  <a:lnTo>
                    <a:pt x="1072" y="3476"/>
                  </a:lnTo>
                  <a:cubicBezTo>
                    <a:pt x="1070" y="3483"/>
                    <a:pt x="1064" y="3488"/>
                    <a:pt x="1056" y="3488"/>
                  </a:cubicBezTo>
                  <a:lnTo>
                    <a:pt x="1040" y="3488"/>
                  </a:lnTo>
                  <a:lnTo>
                    <a:pt x="1056" y="3476"/>
                  </a:lnTo>
                  <a:lnTo>
                    <a:pt x="1040" y="3540"/>
                  </a:lnTo>
                  <a:cubicBezTo>
                    <a:pt x="1038" y="3547"/>
                    <a:pt x="1032" y="3552"/>
                    <a:pt x="1024" y="3552"/>
                  </a:cubicBezTo>
                  <a:lnTo>
                    <a:pt x="1008" y="3552"/>
                  </a:lnTo>
                  <a:lnTo>
                    <a:pt x="976" y="3552"/>
                  </a:lnTo>
                  <a:lnTo>
                    <a:pt x="992" y="3540"/>
                  </a:lnTo>
                  <a:lnTo>
                    <a:pt x="976" y="3620"/>
                  </a:lnTo>
                  <a:cubicBezTo>
                    <a:pt x="975" y="3627"/>
                    <a:pt x="968" y="3632"/>
                    <a:pt x="960" y="3632"/>
                  </a:cubicBezTo>
                  <a:lnTo>
                    <a:pt x="944" y="3632"/>
                  </a:lnTo>
                  <a:lnTo>
                    <a:pt x="928" y="3632"/>
                  </a:lnTo>
                  <a:lnTo>
                    <a:pt x="944" y="3620"/>
                  </a:lnTo>
                  <a:lnTo>
                    <a:pt x="928" y="3684"/>
                  </a:lnTo>
                  <a:cubicBezTo>
                    <a:pt x="926" y="3691"/>
                    <a:pt x="920" y="3696"/>
                    <a:pt x="912" y="3696"/>
                  </a:cubicBezTo>
                  <a:lnTo>
                    <a:pt x="896" y="3696"/>
                  </a:lnTo>
                  <a:lnTo>
                    <a:pt x="880" y="3696"/>
                  </a:lnTo>
                  <a:lnTo>
                    <a:pt x="896" y="3683"/>
                  </a:lnTo>
                  <a:lnTo>
                    <a:pt x="880" y="3779"/>
                  </a:lnTo>
                  <a:cubicBezTo>
                    <a:pt x="879" y="3787"/>
                    <a:pt x="872" y="3792"/>
                    <a:pt x="864" y="3792"/>
                  </a:cubicBezTo>
                  <a:lnTo>
                    <a:pt x="848" y="3792"/>
                  </a:lnTo>
                  <a:lnTo>
                    <a:pt x="816" y="3792"/>
                  </a:lnTo>
                  <a:lnTo>
                    <a:pt x="832" y="3779"/>
                  </a:lnTo>
                  <a:lnTo>
                    <a:pt x="816" y="3875"/>
                  </a:lnTo>
                  <a:cubicBezTo>
                    <a:pt x="815" y="3883"/>
                    <a:pt x="808" y="3888"/>
                    <a:pt x="800" y="3888"/>
                  </a:cubicBezTo>
                  <a:lnTo>
                    <a:pt x="784" y="3888"/>
                  </a:lnTo>
                  <a:lnTo>
                    <a:pt x="768" y="3888"/>
                  </a:lnTo>
                  <a:cubicBezTo>
                    <a:pt x="761" y="3888"/>
                    <a:pt x="754" y="3883"/>
                    <a:pt x="753" y="3875"/>
                  </a:cubicBezTo>
                  <a:lnTo>
                    <a:pt x="737" y="3779"/>
                  </a:lnTo>
                  <a:lnTo>
                    <a:pt x="768" y="3779"/>
                  </a:lnTo>
                  <a:lnTo>
                    <a:pt x="752" y="3875"/>
                  </a:lnTo>
                  <a:lnTo>
                    <a:pt x="736" y="3971"/>
                  </a:lnTo>
                  <a:cubicBezTo>
                    <a:pt x="735" y="3979"/>
                    <a:pt x="728" y="3984"/>
                    <a:pt x="720" y="3984"/>
                  </a:cubicBezTo>
                  <a:lnTo>
                    <a:pt x="704" y="3984"/>
                  </a:lnTo>
                  <a:lnTo>
                    <a:pt x="688" y="3984"/>
                  </a:lnTo>
                  <a:lnTo>
                    <a:pt x="656" y="3984"/>
                  </a:lnTo>
                  <a:lnTo>
                    <a:pt x="640" y="3984"/>
                  </a:lnTo>
                  <a:lnTo>
                    <a:pt x="624" y="3984"/>
                  </a:lnTo>
                  <a:lnTo>
                    <a:pt x="640" y="3970"/>
                  </a:lnTo>
                  <a:lnTo>
                    <a:pt x="624" y="4098"/>
                  </a:lnTo>
                  <a:cubicBezTo>
                    <a:pt x="623" y="4106"/>
                    <a:pt x="617" y="4112"/>
                    <a:pt x="608" y="4112"/>
                  </a:cubicBezTo>
                  <a:lnTo>
                    <a:pt x="592" y="4112"/>
                  </a:lnTo>
                  <a:lnTo>
                    <a:pt x="576" y="4112"/>
                  </a:lnTo>
                  <a:lnTo>
                    <a:pt x="560" y="4112"/>
                  </a:lnTo>
                  <a:lnTo>
                    <a:pt x="544" y="4112"/>
                  </a:lnTo>
                  <a:lnTo>
                    <a:pt x="560" y="4098"/>
                  </a:lnTo>
                  <a:lnTo>
                    <a:pt x="544" y="4226"/>
                  </a:lnTo>
                  <a:cubicBezTo>
                    <a:pt x="543" y="4234"/>
                    <a:pt x="537" y="4240"/>
                    <a:pt x="528" y="4240"/>
                  </a:cubicBezTo>
                  <a:lnTo>
                    <a:pt x="496" y="4240"/>
                  </a:lnTo>
                  <a:lnTo>
                    <a:pt x="480" y="4240"/>
                  </a:lnTo>
                  <a:lnTo>
                    <a:pt x="464" y="4240"/>
                  </a:lnTo>
                  <a:lnTo>
                    <a:pt x="480" y="4226"/>
                  </a:lnTo>
                  <a:lnTo>
                    <a:pt x="464" y="4402"/>
                  </a:lnTo>
                  <a:cubicBezTo>
                    <a:pt x="464" y="4410"/>
                    <a:pt x="457" y="4416"/>
                    <a:pt x="448" y="4416"/>
                  </a:cubicBezTo>
                  <a:cubicBezTo>
                    <a:pt x="440" y="4416"/>
                    <a:pt x="433" y="4410"/>
                    <a:pt x="433" y="4402"/>
                  </a:cubicBezTo>
                  <a:lnTo>
                    <a:pt x="417" y="4226"/>
                  </a:lnTo>
                  <a:lnTo>
                    <a:pt x="448" y="4226"/>
                  </a:lnTo>
                  <a:lnTo>
                    <a:pt x="432" y="4402"/>
                  </a:lnTo>
                  <a:cubicBezTo>
                    <a:pt x="432" y="4410"/>
                    <a:pt x="425" y="4416"/>
                    <a:pt x="416" y="4416"/>
                  </a:cubicBezTo>
                  <a:lnTo>
                    <a:pt x="400" y="4416"/>
                  </a:lnTo>
                  <a:lnTo>
                    <a:pt x="384" y="4416"/>
                  </a:lnTo>
                  <a:lnTo>
                    <a:pt x="368" y="4416"/>
                  </a:lnTo>
                  <a:lnTo>
                    <a:pt x="336" y="4416"/>
                  </a:lnTo>
                  <a:lnTo>
                    <a:pt x="320" y="4416"/>
                  </a:lnTo>
                  <a:lnTo>
                    <a:pt x="304" y="4416"/>
                  </a:lnTo>
                  <a:lnTo>
                    <a:pt x="288" y="4416"/>
                  </a:lnTo>
                  <a:lnTo>
                    <a:pt x="272" y="4416"/>
                  </a:lnTo>
                  <a:lnTo>
                    <a:pt x="288" y="4402"/>
                  </a:lnTo>
                  <a:lnTo>
                    <a:pt x="272" y="4594"/>
                  </a:lnTo>
                  <a:cubicBezTo>
                    <a:pt x="272" y="4602"/>
                    <a:pt x="265" y="4608"/>
                    <a:pt x="256" y="4608"/>
                  </a:cubicBezTo>
                  <a:lnTo>
                    <a:pt x="240" y="4608"/>
                  </a:lnTo>
                  <a:lnTo>
                    <a:pt x="224" y="4608"/>
                  </a:lnTo>
                  <a:lnTo>
                    <a:pt x="208" y="4608"/>
                  </a:lnTo>
                  <a:lnTo>
                    <a:pt x="176" y="4608"/>
                  </a:lnTo>
                  <a:lnTo>
                    <a:pt x="160" y="4608"/>
                  </a:lnTo>
                  <a:lnTo>
                    <a:pt x="144" y="4608"/>
                  </a:lnTo>
                  <a:lnTo>
                    <a:pt x="128" y="4608"/>
                  </a:lnTo>
                  <a:lnTo>
                    <a:pt x="112" y="4608"/>
                  </a:lnTo>
                  <a:lnTo>
                    <a:pt x="96" y="4608"/>
                  </a:lnTo>
                  <a:lnTo>
                    <a:pt x="80" y="4608"/>
                  </a:lnTo>
                  <a:lnTo>
                    <a:pt x="64" y="4608"/>
                  </a:lnTo>
                  <a:lnTo>
                    <a:pt x="48" y="4608"/>
                  </a:lnTo>
                  <a:lnTo>
                    <a:pt x="16" y="4608"/>
                  </a:lnTo>
                  <a:cubicBezTo>
                    <a:pt x="8" y="4608"/>
                    <a:pt x="0" y="4601"/>
                    <a:pt x="0" y="4592"/>
                  </a:cubicBezTo>
                  <a:cubicBezTo>
                    <a:pt x="0" y="4584"/>
                    <a:pt x="8" y="4576"/>
                    <a:pt x="16" y="4576"/>
                  </a:cubicBezTo>
                  <a:close/>
                </a:path>
              </a:pathLst>
            </a:custGeom>
            <a:solidFill>
              <a:srgbClr val="CC3300"/>
            </a:solidFill>
            <a:ln w="5" cap="flat">
              <a:solidFill>
                <a:srgbClr val="CC33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1122363" y="3328070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119188" y="3324895"/>
              <a:ext cx="22225" cy="30162"/>
            </a:xfrm>
            <a:custGeom>
              <a:avLst/>
              <a:gdLst>
                <a:gd name="T0" fmla="*/ 9874704 w 49"/>
                <a:gd name="T1" fmla="*/ 6459771 h 65"/>
                <a:gd name="T2" fmla="*/ 9874704 w 49"/>
                <a:gd name="T3" fmla="*/ 7536786 h 65"/>
                <a:gd name="T4" fmla="*/ 8846458 w 49"/>
                <a:gd name="T5" fmla="*/ 11197061 h 65"/>
                <a:gd name="T6" fmla="*/ 8229147 w 49"/>
                <a:gd name="T7" fmla="*/ 12058766 h 65"/>
                <a:gd name="T8" fmla="*/ 5966278 w 49"/>
                <a:gd name="T9" fmla="*/ 13565937 h 65"/>
                <a:gd name="T10" fmla="*/ 4114347 w 49"/>
                <a:gd name="T11" fmla="*/ 13565937 h 65"/>
                <a:gd name="T12" fmla="*/ 1851478 w 49"/>
                <a:gd name="T13" fmla="*/ 12058766 h 65"/>
                <a:gd name="T14" fmla="*/ 1234168 w 49"/>
                <a:gd name="T15" fmla="*/ 11197061 h 65"/>
                <a:gd name="T16" fmla="*/ 205921 w 49"/>
                <a:gd name="T17" fmla="*/ 7536786 h 65"/>
                <a:gd name="T18" fmla="*/ 205921 w 49"/>
                <a:gd name="T19" fmla="*/ 6459771 h 65"/>
                <a:gd name="T20" fmla="*/ 1234168 w 49"/>
                <a:gd name="T21" fmla="*/ 2799497 h 65"/>
                <a:gd name="T22" fmla="*/ 1851478 w 49"/>
                <a:gd name="T23" fmla="*/ 1937792 h 65"/>
                <a:gd name="T24" fmla="*/ 4114347 w 49"/>
                <a:gd name="T25" fmla="*/ 430620 h 65"/>
                <a:gd name="T26" fmla="*/ 5966278 w 49"/>
                <a:gd name="T27" fmla="*/ 430620 h 65"/>
                <a:gd name="T28" fmla="*/ 8229147 w 49"/>
                <a:gd name="T29" fmla="*/ 1937792 h 65"/>
                <a:gd name="T30" fmla="*/ 8846458 w 49"/>
                <a:gd name="T31" fmla="*/ 2799497 h 65"/>
                <a:gd name="T32" fmla="*/ 9874704 w 49"/>
                <a:gd name="T33" fmla="*/ 6459771 h 65"/>
                <a:gd name="T34" fmla="*/ 5760357 w 49"/>
                <a:gd name="T35" fmla="*/ 3876049 h 65"/>
                <a:gd name="T36" fmla="*/ 6377668 w 49"/>
                <a:gd name="T37" fmla="*/ 4737290 h 65"/>
                <a:gd name="T38" fmla="*/ 4114347 w 49"/>
                <a:gd name="T39" fmla="*/ 3230118 h 65"/>
                <a:gd name="T40" fmla="*/ 5966278 w 49"/>
                <a:gd name="T41" fmla="*/ 3230118 h 65"/>
                <a:gd name="T42" fmla="*/ 3702957 w 49"/>
                <a:gd name="T43" fmla="*/ 4737290 h 65"/>
                <a:gd name="T44" fmla="*/ 4320268 w 49"/>
                <a:gd name="T45" fmla="*/ 3876049 h 65"/>
                <a:gd name="T46" fmla="*/ 3291568 w 49"/>
                <a:gd name="T47" fmla="*/ 7536786 h 65"/>
                <a:gd name="T48" fmla="*/ 3291568 w 49"/>
                <a:gd name="T49" fmla="*/ 6459771 h 65"/>
                <a:gd name="T50" fmla="*/ 4320268 w 49"/>
                <a:gd name="T51" fmla="*/ 10120510 h 65"/>
                <a:gd name="T52" fmla="*/ 3702957 w 49"/>
                <a:gd name="T53" fmla="*/ 9259269 h 65"/>
                <a:gd name="T54" fmla="*/ 5966278 w 49"/>
                <a:gd name="T55" fmla="*/ 10766440 h 65"/>
                <a:gd name="T56" fmla="*/ 4114347 w 49"/>
                <a:gd name="T57" fmla="*/ 10766440 h 65"/>
                <a:gd name="T58" fmla="*/ 6377668 w 49"/>
                <a:gd name="T59" fmla="*/ 9259269 h 65"/>
                <a:gd name="T60" fmla="*/ 5760357 w 49"/>
                <a:gd name="T61" fmla="*/ 10120510 h 65"/>
                <a:gd name="T62" fmla="*/ 6789057 w 49"/>
                <a:gd name="T63" fmla="*/ 6459771 h 65"/>
                <a:gd name="T64" fmla="*/ 6789057 w 49"/>
                <a:gd name="T65" fmla="*/ 7536786 h 65"/>
                <a:gd name="T66" fmla="*/ 5760357 w 49"/>
                <a:gd name="T67" fmla="*/ 387604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1130300" y="3328070"/>
              <a:ext cx="14288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125538" y="3324895"/>
              <a:ext cx="23812" cy="30162"/>
            </a:xfrm>
            <a:custGeom>
              <a:avLst/>
              <a:gdLst>
                <a:gd name="T0" fmla="*/ 11335970 w 49"/>
                <a:gd name="T1" fmla="*/ 6459771 h 65"/>
                <a:gd name="T2" fmla="*/ 11335970 w 49"/>
                <a:gd name="T3" fmla="*/ 7536786 h 65"/>
                <a:gd name="T4" fmla="*/ 10155090 w 49"/>
                <a:gd name="T5" fmla="*/ 11197061 h 65"/>
                <a:gd name="T6" fmla="*/ 9446561 w 49"/>
                <a:gd name="T7" fmla="*/ 12058766 h 65"/>
                <a:gd name="T8" fmla="*/ 6848623 w 49"/>
                <a:gd name="T9" fmla="*/ 13565937 h 65"/>
                <a:gd name="T10" fmla="*/ 4723524 w 49"/>
                <a:gd name="T11" fmla="*/ 13565937 h 65"/>
                <a:gd name="T12" fmla="*/ 2125586 w 49"/>
                <a:gd name="T13" fmla="*/ 12058766 h 65"/>
                <a:gd name="T14" fmla="*/ 1417057 w 49"/>
                <a:gd name="T15" fmla="*/ 11197061 h 65"/>
                <a:gd name="T16" fmla="*/ 236176 w 49"/>
                <a:gd name="T17" fmla="*/ 7536786 h 65"/>
                <a:gd name="T18" fmla="*/ 236176 w 49"/>
                <a:gd name="T19" fmla="*/ 6459771 h 65"/>
                <a:gd name="T20" fmla="*/ 1417057 w 49"/>
                <a:gd name="T21" fmla="*/ 2799497 h 65"/>
                <a:gd name="T22" fmla="*/ 2125586 w 49"/>
                <a:gd name="T23" fmla="*/ 1937792 h 65"/>
                <a:gd name="T24" fmla="*/ 4723524 w 49"/>
                <a:gd name="T25" fmla="*/ 430620 h 65"/>
                <a:gd name="T26" fmla="*/ 6848623 w 49"/>
                <a:gd name="T27" fmla="*/ 430620 h 65"/>
                <a:gd name="T28" fmla="*/ 9446561 w 49"/>
                <a:gd name="T29" fmla="*/ 1937792 h 65"/>
                <a:gd name="T30" fmla="*/ 10155090 w 49"/>
                <a:gd name="T31" fmla="*/ 2799497 h 65"/>
                <a:gd name="T32" fmla="*/ 11335970 w 49"/>
                <a:gd name="T33" fmla="*/ 6459771 h 65"/>
                <a:gd name="T34" fmla="*/ 6612446 w 49"/>
                <a:gd name="T35" fmla="*/ 3876049 h 65"/>
                <a:gd name="T36" fmla="*/ 7320975 w 49"/>
                <a:gd name="T37" fmla="*/ 4737290 h 65"/>
                <a:gd name="T38" fmla="*/ 4723524 w 49"/>
                <a:gd name="T39" fmla="*/ 3230118 h 65"/>
                <a:gd name="T40" fmla="*/ 6848623 w 49"/>
                <a:gd name="T41" fmla="*/ 3230118 h 65"/>
                <a:gd name="T42" fmla="*/ 4251172 w 49"/>
                <a:gd name="T43" fmla="*/ 4737290 h 65"/>
                <a:gd name="T44" fmla="*/ 4959700 w 49"/>
                <a:gd name="T45" fmla="*/ 3876049 h 65"/>
                <a:gd name="T46" fmla="*/ 3778818 w 49"/>
                <a:gd name="T47" fmla="*/ 7536786 h 65"/>
                <a:gd name="T48" fmla="*/ 3778818 w 49"/>
                <a:gd name="T49" fmla="*/ 6459771 h 65"/>
                <a:gd name="T50" fmla="*/ 4959700 w 49"/>
                <a:gd name="T51" fmla="*/ 10120510 h 65"/>
                <a:gd name="T52" fmla="*/ 4251172 w 49"/>
                <a:gd name="T53" fmla="*/ 9259269 h 65"/>
                <a:gd name="T54" fmla="*/ 6848623 w 49"/>
                <a:gd name="T55" fmla="*/ 10766440 h 65"/>
                <a:gd name="T56" fmla="*/ 4723524 w 49"/>
                <a:gd name="T57" fmla="*/ 10766440 h 65"/>
                <a:gd name="T58" fmla="*/ 7320975 w 49"/>
                <a:gd name="T59" fmla="*/ 9259269 h 65"/>
                <a:gd name="T60" fmla="*/ 6612446 w 49"/>
                <a:gd name="T61" fmla="*/ 10120510 h 65"/>
                <a:gd name="T62" fmla="*/ 7793327 w 49"/>
                <a:gd name="T63" fmla="*/ 6459771 h 65"/>
                <a:gd name="T64" fmla="*/ 7793327 w 49"/>
                <a:gd name="T65" fmla="*/ 7536786 h 65"/>
                <a:gd name="T66" fmla="*/ 6612446 w 49"/>
                <a:gd name="T67" fmla="*/ 387604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1138238" y="3328070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1133475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1144588" y="3328070"/>
              <a:ext cx="23812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1141413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1152525" y="3328070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1149350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1160463" y="3328070"/>
              <a:ext cx="23812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1157288" y="3324895"/>
              <a:ext cx="30162" cy="30162"/>
            </a:xfrm>
            <a:custGeom>
              <a:avLst/>
              <a:gdLst>
                <a:gd name="T0" fmla="*/ 13781247 w 65"/>
                <a:gd name="T1" fmla="*/ 6244461 h 65"/>
                <a:gd name="T2" fmla="*/ 13781247 w 65"/>
                <a:gd name="T3" fmla="*/ 7752098 h 65"/>
                <a:gd name="T4" fmla="*/ 12274076 w 65"/>
                <a:gd name="T5" fmla="*/ 11412371 h 65"/>
                <a:gd name="T6" fmla="*/ 11412371 w 65"/>
                <a:gd name="T7" fmla="*/ 12274076 h 65"/>
                <a:gd name="T8" fmla="*/ 7752098 w 65"/>
                <a:gd name="T9" fmla="*/ 13781247 h 65"/>
                <a:gd name="T10" fmla="*/ 6244461 w 65"/>
                <a:gd name="T11" fmla="*/ 13781247 h 65"/>
                <a:gd name="T12" fmla="*/ 2584187 w 65"/>
                <a:gd name="T13" fmla="*/ 12274076 h 65"/>
                <a:gd name="T14" fmla="*/ 1722482 w 65"/>
                <a:gd name="T15" fmla="*/ 11412371 h 65"/>
                <a:gd name="T16" fmla="*/ 215310 w 65"/>
                <a:gd name="T17" fmla="*/ 7752098 h 65"/>
                <a:gd name="T18" fmla="*/ 215310 w 65"/>
                <a:gd name="T19" fmla="*/ 6244461 h 65"/>
                <a:gd name="T20" fmla="*/ 1722482 w 65"/>
                <a:gd name="T21" fmla="*/ 2584187 h 65"/>
                <a:gd name="T22" fmla="*/ 2584187 w 65"/>
                <a:gd name="T23" fmla="*/ 1722482 h 65"/>
                <a:gd name="T24" fmla="*/ 6244461 w 65"/>
                <a:gd name="T25" fmla="*/ 215310 h 65"/>
                <a:gd name="T26" fmla="*/ 7752098 w 65"/>
                <a:gd name="T27" fmla="*/ 215310 h 65"/>
                <a:gd name="T28" fmla="*/ 11412371 w 65"/>
                <a:gd name="T29" fmla="*/ 1722482 h 65"/>
                <a:gd name="T30" fmla="*/ 12274076 w 65"/>
                <a:gd name="T31" fmla="*/ 2584187 h 65"/>
                <a:gd name="T32" fmla="*/ 13781247 w 65"/>
                <a:gd name="T33" fmla="*/ 6244461 h 65"/>
                <a:gd name="T34" fmla="*/ 9043959 w 65"/>
                <a:gd name="T35" fmla="*/ 4091359 h 65"/>
                <a:gd name="T36" fmla="*/ 9905200 w 65"/>
                <a:gd name="T37" fmla="*/ 4952600 h 65"/>
                <a:gd name="T38" fmla="*/ 6244461 w 65"/>
                <a:gd name="T39" fmla="*/ 3445428 h 65"/>
                <a:gd name="T40" fmla="*/ 7752098 w 65"/>
                <a:gd name="T41" fmla="*/ 3445428 h 65"/>
                <a:gd name="T42" fmla="*/ 4091359 w 65"/>
                <a:gd name="T43" fmla="*/ 4952600 h 65"/>
                <a:gd name="T44" fmla="*/ 4952600 w 65"/>
                <a:gd name="T45" fmla="*/ 4091359 h 65"/>
                <a:gd name="T46" fmla="*/ 3445428 w 65"/>
                <a:gd name="T47" fmla="*/ 7752098 h 65"/>
                <a:gd name="T48" fmla="*/ 3445428 w 65"/>
                <a:gd name="T49" fmla="*/ 6244461 h 65"/>
                <a:gd name="T50" fmla="*/ 4952600 w 65"/>
                <a:gd name="T51" fmla="*/ 9905200 h 65"/>
                <a:gd name="T52" fmla="*/ 4091359 w 65"/>
                <a:gd name="T53" fmla="*/ 9043959 h 65"/>
                <a:gd name="T54" fmla="*/ 7752098 w 65"/>
                <a:gd name="T55" fmla="*/ 10551130 h 65"/>
                <a:gd name="T56" fmla="*/ 6244461 w 65"/>
                <a:gd name="T57" fmla="*/ 10551130 h 65"/>
                <a:gd name="T58" fmla="*/ 9905200 w 65"/>
                <a:gd name="T59" fmla="*/ 9043959 h 65"/>
                <a:gd name="T60" fmla="*/ 9043959 w 65"/>
                <a:gd name="T61" fmla="*/ 9905200 h 65"/>
                <a:gd name="T62" fmla="*/ 10551130 w 65"/>
                <a:gd name="T63" fmla="*/ 6244461 h 65"/>
                <a:gd name="T64" fmla="*/ 10551130 w 65"/>
                <a:gd name="T65" fmla="*/ 7752098 h 65"/>
                <a:gd name="T66" fmla="*/ 9043959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1168400" y="3328070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32"/>
            <p:cNvSpPr>
              <a:spLocks noEditPoints="1"/>
            </p:cNvSpPr>
            <p:nvPr/>
          </p:nvSpPr>
          <p:spPr bwMode="auto">
            <a:xfrm>
              <a:off x="1165225" y="3324895"/>
              <a:ext cx="30163" cy="30162"/>
            </a:xfrm>
            <a:custGeom>
              <a:avLst/>
              <a:gdLst>
                <a:gd name="T0" fmla="*/ 13781704 w 65"/>
                <a:gd name="T1" fmla="*/ 6244461 h 65"/>
                <a:gd name="T2" fmla="*/ 13781704 w 65"/>
                <a:gd name="T3" fmla="*/ 7752098 h 65"/>
                <a:gd name="T4" fmla="*/ 12274483 w 65"/>
                <a:gd name="T5" fmla="*/ 11412371 h 65"/>
                <a:gd name="T6" fmla="*/ 11412749 w 65"/>
                <a:gd name="T7" fmla="*/ 12274076 h 65"/>
                <a:gd name="T8" fmla="*/ 7752355 w 65"/>
                <a:gd name="T9" fmla="*/ 13781247 h 65"/>
                <a:gd name="T10" fmla="*/ 6244668 w 65"/>
                <a:gd name="T11" fmla="*/ 13781247 h 65"/>
                <a:gd name="T12" fmla="*/ 2584273 w 65"/>
                <a:gd name="T13" fmla="*/ 12274076 h 65"/>
                <a:gd name="T14" fmla="*/ 1722539 w 65"/>
                <a:gd name="T15" fmla="*/ 11412371 h 65"/>
                <a:gd name="T16" fmla="*/ 215317 w 65"/>
                <a:gd name="T17" fmla="*/ 7752098 h 65"/>
                <a:gd name="T18" fmla="*/ 215317 w 65"/>
                <a:gd name="T19" fmla="*/ 6244461 h 65"/>
                <a:gd name="T20" fmla="*/ 1722539 w 65"/>
                <a:gd name="T21" fmla="*/ 2584187 h 65"/>
                <a:gd name="T22" fmla="*/ 2584273 w 65"/>
                <a:gd name="T23" fmla="*/ 1722482 h 65"/>
                <a:gd name="T24" fmla="*/ 6244668 w 65"/>
                <a:gd name="T25" fmla="*/ 215310 h 65"/>
                <a:gd name="T26" fmla="*/ 7752355 w 65"/>
                <a:gd name="T27" fmla="*/ 215310 h 65"/>
                <a:gd name="T28" fmla="*/ 11412749 w 65"/>
                <a:gd name="T29" fmla="*/ 1722482 h 65"/>
                <a:gd name="T30" fmla="*/ 12274483 w 65"/>
                <a:gd name="T31" fmla="*/ 2584187 h 65"/>
                <a:gd name="T32" fmla="*/ 13781704 w 65"/>
                <a:gd name="T33" fmla="*/ 6244461 h 65"/>
                <a:gd name="T34" fmla="*/ 9044259 w 65"/>
                <a:gd name="T35" fmla="*/ 4091359 h 65"/>
                <a:gd name="T36" fmla="*/ 9905528 w 65"/>
                <a:gd name="T37" fmla="*/ 4952600 h 65"/>
                <a:gd name="T38" fmla="*/ 6244668 w 65"/>
                <a:gd name="T39" fmla="*/ 3445428 h 65"/>
                <a:gd name="T40" fmla="*/ 7752355 w 65"/>
                <a:gd name="T41" fmla="*/ 3445428 h 65"/>
                <a:gd name="T42" fmla="*/ 4091495 w 65"/>
                <a:gd name="T43" fmla="*/ 4952600 h 65"/>
                <a:gd name="T44" fmla="*/ 4952764 w 65"/>
                <a:gd name="T45" fmla="*/ 4091359 h 65"/>
                <a:gd name="T46" fmla="*/ 3445542 w 65"/>
                <a:gd name="T47" fmla="*/ 7752098 h 65"/>
                <a:gd name="T48" fmla="*/ 3445542 w 65"/>
                <a:gd name="T49" fmla="*/ 6244461 h 65"/>
                <a:gd name="T50" fmla="*/ 4952764 w 65"/>
                <a:gd name="T51" fmla="*/ 9905200 h 65"/>
                <a:gd name="T52" fmla="*/ 4091495 w 65"/>
                <a:gd name="T53" fmla="*/ 9043959 h 65"/>
                <a:gd name="T54" fmla="*/ 7752355 w 65"/>
                <a:gd name="T55" fmla="*/ 10551130 h 65"/>
                <a:gd name="T56" fmla="*/ 6244668 w 65"/>
                <a:gd name="T57" fmla="*/ 10551130 h 65"/>
                <a:gd name="T58" fmla="*/ 9905528 w 65"/>
                <a:gd name="T59" fmla="*/ 9043959 h 65"/>
                <a:gd name="T60" fmla="*/ 9044259 w 65"/>
                <a:gd name="T61" fmla="*/ 9905200 h 65"/>
                <a:gd name="T62" fmla="*/ 10551480 w 65"/>
                <a:gd name="T63" fmla="*/ 6244461 h 65"/>
                <a:gd name="T64" fmla="*/ 10551480 w 65"/>
                <a:gd name="T65" fmla="*/ 7752098 h 65"/>
                <a:gd name="T66" fmla="*/ 9044259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1176338" y="3328070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1171575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1192213" y="3328070"/>
              <a:ext cx="14287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187450" y="3324895"/>
              <a:ext cx="23813" cy="30162"/>
            </a:xfrm>
            <a:custGeom>
              <a:avLst/>
              <a:gdLst>
                <a:gd name="T0" fmla="*/ 11336446 w 49"/>
                <a:gd name="T1" fmla="*/ 6459771 h 65"/>
                <a:gd name="T2" fmla="*/ 11336446 w 49"/>
                <a:gd name="T3" fmla="*/ 7536786 h 65"/>
                <a:gd name="T4" fmla="*/ 10155516 w 49"/>
                <a:gd name="T5" fmla="*/ 11197061 h 65"/>
                <a:gd name="T6" fmla="*/ 9446958 w 49"/>
                <a:gd name="T7" fmla="*/ 12058766 h 65"/>
                <a:gd name="T8" fmla="*/ 6848910 w 49"/>
                <a:gd name="T9" fmla="*/ 13565937 h 65"/>
                <a:gd name="T10" fmla="*/ 4723722 w 49"/>
                <a:gd name="T11" fmla="*/ 13565937 h 65"/>
                <a:gd name="T12" fmla="*/ 2125675 w 49"/>
                <a:gd name="T13" fmla="*/ 12058766 h 65"/>
                <a:gd name="T14" fmla="*/ 1417117 w 49"/>
                <a:gd name="T15" fmla="*/ 11197061 h 65"/>
                <a:gd name="T16" fmla="*/ 236186 w 49"/>
                <a:gd name="T17" fmla="*/ 7536786 h 65"/>
                <a:gd name="T18" fmla="*/ 236186 w 49"/>
                <a:gd name="T19" fmla="*/ 6459771 h 65"/>
                <a:gd name="T20" fmla="*/ 1417117 w 49"/>
                <a:gd name="T21" fmla="*/ 2799497 h 65"/>
                <a:gd name="T22" fmla="*/ 2125675 w 49"/>
                <a:gd name="T23" fmla="*/ 1937792 h 65"/>
                <a:gd name="T24" fmla="*/ 4723722 w 49"/>
                <a:gd name="T25" fmla="*/ 430620 h 65"/>
                <a:gd name="T26" fmla="*/ 6848910 w 49"/>
                <a:gd name="T27" fmla="*/ 430620 h 65"/>
                <a:gd name="T28" fmla="*/ 9446958 w 49"/>
                <a:gd name="T29" fmla="*/ 1937792 h 65"/>
                <a:gd name="T30" fmla="*/ 10155516 w 49"/>
                <a:gd name="T31" fmla="*/ 2799497 h 65"/>
                <a:gd name="T32" fmla="*/ 11336446 w 49"/>
                <a:gd name="T33" fmla="*/ 6459771 h 65"/>
                <a:gd name="T34" fmla="*/ 6612724 w 49"/>
                <a:gd name="T35" fmla="*/ 3876049 h 65"/>
                <a:gd name="T36" fmla="*/ 7321282 w 49"/>
                <a:gd name="T37" fmla="*/ 4737290 h 65"/>
                <a:gd name="T38" fmla="*/ 4723722 w 49"/>
                <a:gd name="T39" fmla="*/ 3230118 h 65"/>
                <a:gd name="T40" fmla="*/ 6848910 w 49"/>
                <a:gd name="T41" fmla="*/ 3230118 h 65"/>
                <a:gd name="T42" fmla="*/ 4251350 w 49"/>
                <a:gd name="T43" fmla="*/ 4737290 h 65"/>
                <a:gd name="T44" fmla="*/ 4959908 w 49"/>
                <a:gd name="T45" fmla="*/ 3876049 h 65"/>
                <a:gd name="T46" fmla="*/ 3778977 w 49"/>
                <a:gd name="T47" fmla="*/ 7536786 h 65"/>
                <a:gd name="T48" fmla="*/ 3778977 w 49"/>
                <a:gd name="T49" fmla="*/ 6459771 h 65"/>
                <a:gd name="T50" fmla="*/ 4959908 w 49"/>
                <a:gd name="T51" fmla="*/ 10120510 h 65"/>
                <a:gd name="T52" fmla="*/ 4251350 w 49"/>
                <a:gd name="T53" fmla="*/ 9259269 h 65"/>
                <a:gd name="T54" fmla="*/ 6848910 w 49"/>
                <a:gd name="T55" fmla="*/ 10766440 h 65"/>
                <a:gd name="T56" fmla="*/ 4723722 w 49"/>
                <a:gd name="T57" fmla="*/ 10766440 h 65"/>
                <a:gd name="T58" fmla="*/ 7321282 w 49"/>
                <a:gd name="T59" fmla="*/ 9259269 h 65"/>
                <a:gd name="T60" fmla="*/ 6612724 w 49"/>
                <a:gd name="T61" fmla="*/ 10120510 h 65"/>
                <a:gd name="T62" fmla="*/ 7793654 w 49"/>
                <a:gd name="T63" fmla="*/ 6459771 h 65"/>
                <a:gd name="T64" fmla="*/ 7793654 w 49"/>
                <a:gd name="T65" fmla="*/ 7536786 h 65"/>
                <a:gd name="T66" fmla="*/ 6612724 w 49"/>
                <a:gd name="T67" fmla="*/ 387604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1198563" y="3328070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1195388" y="3324895"/>
              <a:ext cx="23812" cy="30162"/>
            </a:xfrm>
            <a:custGeom>
              <a:avLst/>
              <a:gdLst>
                <a:gd name="T0" fmla="*/ 11335970 w 49"/>
                <a:gd name="T1" fmla="*/ 6459771 h 65"/>
                <a:gd name="T2" fmla="*/ 11335970 w 49"/>
                <a:gd name="T3" fmla="*/ 7536786 h 65"/>
                <a:gd name="T4" fmla="*/ 10155090 w 49"/>
                <a:gd name="T5" fmla="*/ 11197061 h 65"/>
                <a:gd name="T6" fmla="*/ 9446561 w 49"/>
                <a:gd name="T7" fmla="*/ 12058766 h 65"/>
                <a:gd name="T8" fmla="*/ 6848623 w 49"/>
                <a:gd name="T9" fmla="*/ 13565937 h 65"/>
                <a:gd name="T10" fmla="*/ 4723524 w 49"/>
                <a:gd name="T11" fmla="*/ 13565937 h 65"/>
                <a:gd name="T12" fmla="*/ 2125586 w 49"/>
                <a:gd name="T13" fmla="*/ 12058766 h 65"/>
                <a:gd name="T14" fmla="*/ 1417057 w 49"/>
                <a:gd name="T15" fmla="*/ 11197061 h 65"/>
                <a:gd name="T16" fmla="*/ 236176 w 49"/>
                <a:gd name="T17" fmla="*/ 7536786 h 65"/>
                <a:gd name="T18" fmla="*/ 236176 w 49"/>
                <a:gd name="T19" fmla="*/ 6459771 h 65"/>
                <a:gd name="T20" fmla="*/ 1417057 w 49"/>
                <a:gd name="T21" fmla="*/ 2799497 h 65"/>
                <a:gd name="T22" fmla="*/ 2125586 w 49"/>
                <a:gd name="T23" fmla="*/ 1937792 h 65"/>
                <a:gd name="T24" fmla="*/ 4723524 w 49"/>
                <a:gd name="T25" fmla="*/ 430620 h 65"/>
                <a:gd name="T26" fmla="*/ 6848623 w 49"/>
                <a:gd name="T27" fmla="*/ 430620 h 65"/>
                <a:gd name="T28" fmla="*/ 9446561 w 49"/>
                <a:gd name="T29" fmla="*/ 1937792 h 65"/>
                <a:gd name="T30" fmla="*/ 10155090 w 49"/>
                <a:gd name="T31" fmla="*/ 2799497 h 65"/>
                <a:gd name="T32" fmla="*/ 11335970 w 49"/>
                <a:gd name="T33" fmla="*/ 6459771 h 65"/>
                <a:gd name="T34" fmla="*/ 6612446 w 49"/>
                <a:gd name="T35" fmla="*/ 3876049 h 65"/>
                <a:gd name="T36" fmla="*/ 7320975 w 49"/>
                <a:gd name="T37" fmla="*/ 4737290 h 65"/>
                <a:gd name="T38" fmla="*/ 4723524 w 49"/>
                <a:gd name="T39" fmla="*/ 3230118 h 65"/>
                <a:gd name="T40" fmla="*/ 6848623 w 49"/>
                <a:gd name="T41" fmla="*/ 3230118 h 65"/>
                <a:gd name="T42" fmla="*/ 4251172 w 49"/>
                <a:gd name="T43" fmla="*/ 4737290 h 65"/>
                <a:gd name="T44" fmla="*/ 4959700 w 49"/>
                <a:gd name="T45" fmla="*/ 3876049 h 65"/>
                <a:gd name="T46" fmla="*/ 3778818 w 49"/>
                <a:gd name="T47" fmla="*/ 7536786 h 65"/>
                <a:gd name="T48" fmla="*/ 3778818 w 49"/>
                <a:gd name="T49" fmla="*/ 6459771 h 65"/>
                <a:gd name="T50" fmla="*/ 4959700 w 49"/>
                <a:gd name="T51" fmla="*/ 10120510 h 65"/>
                <a:gd name="T52" fmla="*/ 4251172 w 49"/>
                <a:gd name="T53" fmla="*/ 9259269 h 65"/>
                <a:gd name="T54" fmla="*/ 6848623 w 49"/>
                <a:gd name="T55" fmla="*/ 10766440 h 65"/>
                <a:gd name="T56" fmla="*/ 4723524 w 49"/>
                <a:gd name="T57" fmla="*/ 10766440 h 65"/>
                <a:gd name="T58" fmla="*/ 7320975 w 49"/>
                <a:gd name="T59" fmla="*/ 9259269 h 65"/>
                <a:gd name="T60" fmla="*/ 6612446 w 49"/>
                <a:gd name="T61" fmla="*/ 10120510 h 65"/>
                <a:gd name="T62" fmla="*/ 7793327 w 49"/>
                <a:gd name="T63" fmla="*/ 6459771 h 65"/>
                <a:gd name="T64" fmla="*/ 7793327 w 49"/>
                <a:gd name="T65" fmla="*/ 7536786 h 65"/>
                <a:gd name="T66" fmla="*/ 6612446 w 49"/>
                <a:gd name="T67" fmla="*/ 387604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1206500" y="3328070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Freeform 40"/>
            <p:cNvSpPr>
              <a:spLocks noEditPoints="1"/>
            </p:cNvSpPr>
            <p:nvPr/>
          </p:nvSpPr>
          <p:spPr bwMode="auto">
            <a:xfrm>
              <a:off x="1203325" y="3324895"/>
              <a:ext cx="23813" cy="30162"/>
            </a:xfrm>
            <a:custGeom>
              <a:avLst/>
              <a:gdLst>
                <a:gd name="T0" fmla="*/ 11336446 w 49"/>
                <a:gd name="T1" fmla="*/ 6459771 h 65"/>
                <a:gd name="T2" fmla="*/ 11336446 w 49"/>
                <a:gd name="T3" fmla="*/ 7536786 h 65"/>
                <a:gd name="T4" fmla="*/ 10155516 w 49"/>
                <a:gd name="T5" fmla="*/ 11197061 h 65"/>
                <a:gd name="T6" fmla="*/ 9446958 w 49"/>
                <a:gd name="T7" fmla="*/ 12058766 h 65"/>
                <a:gd name="T8" fmla="*/ 6848910 w 49"/>
                <a:gd name="T9" fmla="*/ 13565937 h 65"/>
                <a:gd name="T10" fmla="*/ 4723722 w 49"/>
                <a:gd name="T11" fmla="*/ 13565937 h 65"/>
                <a:gd name="T12" fmla="*/ 2125675 w 49"/>
                <a:gd name="T13" fmla="*/ 12058766 h 65"/>
                <a:gd name="T14" fmla="*/ 1417117 w 49"/>
                <a:gd name="T15" fmla="*/ 11197061 h 65"/>
                <a:gd name="T16" fmla="*/ 236186 w 49"/>
                <a:gd name="T17" fmla="*/ 7536786 h 65"/>
                <a:gd name="T18" fmla="*/ 236186 w 49"/>
                <a:gd name="T19" fmla="*/ 6459771 h 65"/>
                <a:gd name="T20" fmla="*/ 1417117 w 49"/>
                <a:gd name="T21" fmla="*/ 2799497 h 65"/>
                <a:gd name="T22" fmla="*/ 2125675 w 49"/>
                <a:gd name="T23" fmla="*/ 1937792 h 65"/>
                <a:gd name="T24" fmla="*/ 4723722 w 49"/>
                <a:gd name="T25" fmla="*/ 430620 h 65"/>
                <a:gd name="T26" fmla="*/ 6848910 w 49"/>
                <a:gd name="T27" fmla="*/ 430620 h 65"/>
                <a:gd name="T28" fmla="*/ 9446958 w 49"/>
                <a:gd name="T29" fmla="*/ 1937792 h 65"/>
                <a:gd name="T30" fmla="*/ 10155516 w 49"/>
                <a:gd name="T31" fmla="*/ 2799497 h 65"/>
                <a:gd name="T32" fmla="*/ 11336446 w 49"/>
                <a:gd name="T33" fmla="*/ 6459771 h 65"/>
                <a:gd name="T34" fmla="*/ 6612724 w 49"/>
                <a:gd name="T35" fmla="*/ 3876049 h 65"/>
                <a:gd name="T36" fmla="*/ 7321282 w 49"/>
                <a:gd name="T37" fmla="*/ 4737290 h 65"/>
                <a:gd name="T38" fmla="*/ 4723722 w 49"/>
                <a:gd name="T39" fmla="*/ 3230118 h 65"/>
                <a:gd name="T40" fmla="*/ 6848910 w 49"/>
                <a:gd name="T41" fmla="*/ 3230118 h 65"/>
                <a:gd name="T42" fmla="*/ 4251350 w 49"/>
                <a:gd name="T43" fmla="*/ 4737290 h 65"/>
                <a:gd name="T44" fmla="*/ 4959908 w 49"/>
                <a:gd name="T45" fmla="*/ 3876049 h 65"/>
                <a:gd name="T46" fmla="*/ 3778977 w 49"/>
                <a:gd name="T47" fmla="*/ 7536786 h 65"/>
                <a:gd name="T48" fmla="*/ 3778977 w 49"/>
                <a:gd name="T49" fmla="*/ 6459771 h 65"/>
                <a:gd name="T50" fmla="*/ 4959908 w 49"/>
                <a:gd name="T51" fmla="*/ 10120510 h 65"/>
                <a:gd name="T52" fmla="*/ 4251350 w 49"/>
                <a:gd name="T53" fmla="*/ 9259269 h 65"/>
                <a:gd name="T54" fmla="*/ 6848910 w 49"/>
                <a:gd name="T55" fmla="*/ 10766440 h 65"/>
                <a:gd name="T56" fmla="*/ 4723722 w 49"/>
                <a:gd name="T57" fmla="*/ 10766440 h 65"/>
                <a:gd name="T58" fmla="*/ 7321282 w 49"/>
                <a:gd name="T59" fmla="*/ 9259269 h 65"/>
                <a:gd name="T60" fmla="*/ 6612724 w 49"/>
                <a:gd name="T61" fmla="*/ 10120510 h 65"/>
                <a:gd name="T62" fmla="*/ 7793654 w 49"/>
                <a:gd name="T63" fmla="*/ 6459771 h 65"/>
                <a:gd name="T64" fmla="*/ 7793654 w 49"/>
                <a:gd name="T65" fmla="*/ 7536786 h 65"/>
                <a:gd name="T66" fmla="*/ 6612724 w 49"/>
                <a:gd name="T67" fmla="*/ 387604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Oval 41"/>
            <p:cNvSpPr>
              <a:spLocks noChangeArrowheads="1"/>
            </p:cNvSpPr>
            <p:nvPr/>
          </p:nvSpPr>
          <p:spPr bwMode="auto">
            <a:xfrm>
              <a:off x="1214438" y="3328070"/>
              <a:ext cx="23812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1211263" y="3324895"/>
              <a:ext cx="30162" cy="30162"/>
            </a:xfrm>
            <a:custGeom>
              <a:avLst/>
              <a:gdLst>
                <a:gd name="T0" fmla="*/ 13781247 w 65"/>
                <a:gd name="T1" fmla="*/ 6244461 h 65"/>
                <a:gd name="T2" fmla="*/ 13781247 w 65"/>
                <a:gd name="T3" fmla="*/ 7752098 h 65"/>
                <a:gd name="T4" fmla="*/ 12274076 w 65"/>
                <a:gd name="T5" fmla="*/ 11412371 h 65"/>
                <a:gd name="T6" fmla="*/ 11412371 w 65"/>
                <a:gd name="T7" fmla="*/ 12274076 h 65"/>
                <a:gd name="T8" fmla="*/ 7752098 w 65"/>
                <a:gd name="T9" fmla="*/ 13781247 h 65"/>
                <a:gd name="T10" fmla="*/ 6244461 w 65"/>
                <a:gd name="T11" fmla="*/ 13781247 h 65"/>
                <a:gd name="T12" fmla="*/ 2584187 w 65"/>
                <a:gd name="T13" fmla="*/ 12274076 h 65"/>
                <a:gd name="T14" fmla="*/ 1722482 w 65"/>
                <a:gd name="T15" fmla="*/ 11412371 h 65"/>
                <a:gd name="T16" fmla="*/ 215310 w 65"/>
                <a:gd name="T17" fmla="*/ 7752098 h 65"/>
                <a:gd name="T18" fmla="*/ 215310 w 65"/>
                <a:gd name="T19" fmla="*/ 6244461 h 65"/>
                <a:gd name="T20" fmla="*/ 1722482 w 65"/>
                <a:gd name="T21" fmla="*/ 2584187 h 65"/>
                <a:gd name="T22" fmla="*/ 2584187 w 65"/>
                <a:gd name="T23" fmla="*/ 1722482 h 65"/>
                <a:gd name="T24" fmla="*/ 6244461 w 65"/>
                <a:gd name="T25" fmla="*/ 215310 h 65"/>
                <a:gd name="T26" fmla="*/ 7752098 w 65"/>
                <a:gd name="T27" fmla="*/ 215310 h 65"/>
                <a:gd name="T28" fmla="*/ 11412371 w 65"/>
                <a:gd name="T29" fmla="*/ 1722482 h 65"/>
                <a:gd name="T30" fmla="*/ 12274076 w 65"/>
                <a:gd name="T31" fmla="*/ 2584187 h 65"/>
                <a:gd name="T32" fmla="*/ 13781247 w 65"/>
                <a:gd name="T33" fmla="*/ 6244461 h 65"/>
                <a:gd name="T34" fmla="*/ 9043959 w 65"/>
                <a:gd name="T35" fmla="*/ 4091359 h 65"/>
                <a:gd name="T36" fmla="*/ 9905200 w 65"/>
                <a:gd name="T37" fmla="*/ 4952600 h 65"/>
                <a:gd name="T38" fmla="*/ 6244461 w 65"/>
                <a:gd name="T39" fmla="*/ 3445428 h 65"/>
                <a:gd name="T40" fmla="*/ 7752098 w 65"/>
                <a:gd name="T41" fmla="*/ 3445428 h 65"/>
                <a:gd name="T42" fmla="*/ 4091359 w 65"/>
                <a:gd name="T43" fmla="*/ 4952600 h 65"/>
                <a:gd name="T44" fmla="*/ 4952600 w 65"/>
                <a:gd name="T45" fmla="*/ 4091359 h 65"/>
                <a:gd name="T46" fmla="*/ 3445428 w 65"/>
                <a:gd name="T47" fmla="*/ 7752098 h 65"/>
                <a:gd name="T48" fmla="*/ 3445428 w 65"/>
                <a:gd name="T49" fmla="*/ 6244461 h 65"/>
                <a:gd name="T50" fmla="*/ 4952600 w 65"/>
                <a:gd name="T51" fmla="*/ 9905200 h 65"/>
                <a:gd name="T52" fmla="*/ 4091359 w 65"/>
                <a:gd name="T53" fmla="*/ 9043959 h 65"/>
                <a:gd name="T54" fmla="*/ 7752098 w 65"/>
                <a:gd name="T55" fmla="*/ 10551130 h 65"/>
                <a:gd name="T56" fmla="*/ 6244461 w 65"/>
                <a:gd name="T57" fmla="*/ 10551130 h 65"/>
                <a:gd name="T58" fmla="*/ 9905200 w 65"/>
                <a:gd name="T59" fmla="*/ 9043959 h 65"/>
                <a:gd name="T60" fmla="*/ 9043959 w 65"/>
                <a:gd name="T61" fmla="*/ 9905200 h 65"/>
                <a:gd name="T62" fmla="*/ 10551130 w 65"/>
                <a:gd name="T63" fmla="*/ 6244461 h 65"/>
                <a:gd name="T64" fmla="*/ 10551130 w 65"/>
                <a:gd name="T65" fmla="*/ 7752098 h 65"/>
                <a:gd name="T66" fmla="*/ 9043959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Oval 43"/>
            <p:cNvSpPr>
              <a:spLocks noChangeArrowheads="1"/>
            </p:cNvSpPr>
            <p:nvPr/>
          </p:nvSpPr>
          <p:spPr bwMode="auto">
            <a:xfrm>
              <a:off x="1222375" y="3328070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Freeform 44"/>
            <p:cNvSpPr>
              <a:spLocks noEditPoints="1"/>
            </p:cNvSpPr>
            <p:nvPr/>
          </p:nvSpPr>
          <p:spPr bwMode="auto">
            <a:xfrm>
              <a:off x="1217613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Oval 45"/>
            <p:cNvSpPr>
              <a:spLocks noChangeArrowheads="1"/>
            </p:cNvSpPr>
            <p:nvPr/>
          </p:nvSpPr>
          <p:spPr bwMode="auto">
            <a:xfrm>
              <a:off x="1230313" y="3328070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46"/>
            <p:cNvSpPr>
              <a:spLocks noEditPoints="1"/>
            </p:cNvSpPr>
            <p:nvPr/>
          </p:nvSpPr>
          <p:spPr bwMode="auto">
            <a:xfrm>
              <a:off x="1225550" y="332489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Oval 47"/>
            <p:cNvSpPr>
              <a:spLocks noChangeArrowheads="1"/>
            </p:cNvSpPr>
            <p:nvPr/>
          </p:nvSpPr>
          <p:spPr bwMode="auto">
            <a:xfrm>
              <a:off x="1238250" y="3235995"/>
              <a:ext cx="2222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Freeform 48"/>
            <p:cNvSpPr>
              <a:spLocks noEditPoints="1"/>
            </p:cNvSpPr>
            <p:nvPr/>
          </p:nvSpPr>
          <p:spPr bwMode="auto">
            <a:xfrm>
              <a:off x="1233488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Oval 49"/>
            <p:cNvSpPr>
              <a:spLocks noChangeArrowheads="1"/>
            </p:cNvSpPr>
            <p:nvPr/>
          </p:nvSpPr>
          <p:spPr bwMode="auto">
            <a:xfrm>
              <a:off x="1244600" y="3235995"/>
              <a:ext cx="23813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50"/>
            <p:cNvSpPr>
              <a:spLocks noEditPoints="1"/>
            </p:cNvSpPr>
            <p:nvPr/>
          </p:nvSpPr>
          <p:spPr bwMode="auto">
            <a:xfrm>
              <a:off x="1241425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Oval 51"/>
            <p:cNvSpPr>
              <a:spLocks noChangeArrowheads="1"/>
            </p:cNvSpPr>
            <p:nvPr/>
          </p:nvSpPr>
          <p:spPr bwMode="auto">
            <a:xfrm>
              <a:off x="1252538" y="3235995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Freeform 52"/>
            <p:cNvSpPr>
              <a:spLocks noEditPoints="1"/>
            </p:cNvSpPr>
            <p:nvPr/>
          </p:nvSpPr>
          <p:spPr bwMode="auto">
            <a:xfrm>
              <a:off x="1249363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Oval 53"/>
            <p:cNvSpPr>
              <a:spLocks noChangeArrowheads="1"/>
            </p:cNvSpPr>
            <p:nvPr/>
          </p:nvSpPr>
          <p:spPr bwMode="auto">
            <a:xfrm>
              <a:off x="1268413" y="3235995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1265238" y="3231232"/>
              <a:ext cx="22225" cy="23813"/>
            </a:xfrm>
            <a:custGeom>
              <a:avLst/>
              <a:gdLst>
                <a:gd name="T0" fmla="*/ 9874704 w 49"/>
                <a:gd name="T1" fmla="*/ 4959908 h 49"/>
                <a:gd name="T2" fmla="*/ 9874704 w 49"/>
                <a:gd name="T3" fmla="*/ 6612724 h 49"/>
                <a:gd name="T4" fmla="*/ 8846458 w 49"/>
                <a:gd name="T5" fmla="*/ 9210772 h 49"/>
                <a:gd name="T6" fmla="*/ 8023226 w 49"/>
                <a:gd name="T7" fmla="*/ 10155516 h 49"/>
                <a:gd name="T8" fmla="*/ 5760357 w 49"/>
                <a:gd name="T9" fmla="*/ 11336446 h 49"/>
                <a:gd name="T10" fmla="*/ 4320268 w 49"/>
                <a:gd name="T11" fmla="*/ 11336446 h 49"/>
                <a:gd name="T12" fmla="*/ 2057400 w 49"/>
                <a:gd name="T13" fmla="*/ 10155516 h 49"/>
                <a:gd name="T14" fmla="*/ 1234168 w 49"/>
                <a:gd name="T15" fmla="*/ 9210772 h 49"/>
                <a:gd name="T16" fmla="*/ 205921 w 49"/>
                <a:gd name="T17" fmla="*/ 6612724 h 49"/>
                <a:gd name="T18" fmla="*/ 205921 w 49"/>
                <a:gd name="T19" fmla="*/ 4959908 h 49"/>
                <a:gd name="T20" fmla="*/ 1234168 w 49"/>
                <a:gd name="T21" fmla="*/ 2361861 h 49"/>
                <a:gd name="T22" fmla="*/ 2057400 w 49"/>
                <a:gd name="T23" fmla="*/ 1417117 h 49"/>
                <a:gd name="T24" fmla="*/ 4320268 w 49"/>
                <a:gd name="T25" fmla="*/ 236186 h 49"/>
                <a:gd name="T26" fmla="*/ 5760357 w 49"/>
                <a:gd name="T27" fmla="*/ 236186 h 49"/>
                <a:gd name="T28" fmla="*/ 8023226 w 49"/>
                <a:gd name="T29" fmla="*/ 1417117 h 49"/>
                <a:gd name="T30" fmla="*/ 8846458 w 49"/>
                <a:gd name="T31" fmla="*/ 2361861 h 49"/>
                <a:gd name="T32" fmla="*/ 9874704 w 49"/>
                <a:gd name="T33" fmla="*/ 4959908 h 49"/>
                <a:gd name="T34" fmla="*/ 5760357 w 49"/>
                <a:gd name="T35" fmla="*/ 4015164 h 49"/>
                <a:gd name="T36" fmla="*/ 6583135 w 49"/>
                <a:gd name="T37" fmla="*/ 4959908 h 49"/>
                <a:gd name="T38" fmla="*/ 4320268 w 49"/>
                <a:gd name="T39" fmla="*/ 3778977 h 49"/>
                <a:gd name="T40" fmla="*/ 5760357 w 49"/>
                <a:gd name="T41" fmla="*/ 3778977 h 49"/>
                <a:gd name="T42" fmla="*/ 3497489 w 49"/>
                <a:gd name="T43" fmla="*/ 4959908 h 49"/>
                <a:gd name="T44" fmla="*/ 4320268 w 49"/>
                <a:gd name="T45" fmla="*/ 4015164 h 49"/>
                <a:gd name="T46" fmla="*/ 3291568 w 49"/>
                <a:gd name="T47" fmla="*/ 6612724 h 49"/>
                <a:gd name="T48" fmla="*/ 3291568 w 49"/>
                <a:gd name="T49" fmla="*/ 4959908 h 49"/>
                <a:gd name="T50" fmla="*/ 4320268 w 49"/>
                <a:gd name="T51" fmla="*/ 7557468 h 49"/>
                <a:gd name="T52" fmla="*/ 3497489 w 49"/>
                <a:gd name="T53" fmla="*/ 6612724 h 49"/>
                <a:gd name="T54" fmla="*/ 5760357 w 49"/>
                <a:gd name="T55" fmla="*/ 7793654 h 49"/>
                <a:gd name="T56" fmla="*/ 4320268 w 49"/>
                <a:gd name="T57" fmla="*/ 7793654 h 49"/>
                <a:gd name="T58" fmla="*/ 6583135 w 49"/>
                <a:gd name="T59" fmla="*/ 6612724 h 49"/>
                <a:gd name="T60" fmla="*/ 5760357 w 49"/>
                <a:gd name="T61" fmla="*/ 7557468 h 49"/>
                <a:gd name="T62" fmla="*/ 6789057 w 49"/>
                <a:gd name="T63" fmla="*/ 4959908 h 49"/>
                <a:gd name="T64" fmla="*/ 6789057 w 49"/>
                <a:gd name="T65" fmla="*/ 6612724 h 49"/>
                <a:gd name="T66" fmla="*/ 5760357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Oval 55"/>
            <p:cNvSpPr>
              <a:spLocks noChangeArrowheads="1"/>
            </p:cNvSpPr>
            <p:nvPr/>
          </p:nvSpPr>
          <p:spPr bwMode="auto">
            <a:xfrm>
              <a:off x="1276350" y="3235995"/>
              <a:ext cx="14288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Freeform 56"/>
            <p:cNvSpPr>
              <a:spLocks noEditPoints="1"/>
            </p:cNvSpPr>
            <p:nvPr/>
          </p:nvSpPr>
          <p:spPr bwMode="auto">
            <a:xfrm>
              <a:off x="1271588" y="3231232"/>
              <a:ext cx="23812" cy="23813"/>
            </a:xfrm>
            <a:custGeom>
              <a:avLst/>
              <a:gdLst>
                <a:gd name="T0" fmla="*/ 11335970 w 49"/>
                <a:gd name="T1" fmla="*/ 4959908 h 49"/>
                <a:gd name="T2" fmla="*/ 11335970 w 49"/>
                <a:gd name="T3" fmla="*/ 6612724 h 49"/>
                <a:gd name="T4" fmla="*/ 10155090 w 49"/>
                <a:gd name="T5" fmla="*/ 9210772 h 49"/>
                <a:gd name="T6" fmla="*/ 9210385 w 49"/>
                <a:gd name="T7" fmla="*/ 10155516 h 49"/>
                <a:gd name="T8" fmla="*/ 6612446 w 49"/>
                <a:gd name="T9" fmla="*/ 11336446 h 49"/>
                <a:gd name="T10" fmla="*/ 4959700 w 49"/>
                <a:gd name="T11" fmla="*/ 11336446 h 49"/>
                <a:gd name="T12" fmla="*/ 2361762 w 49"/>
                <a:gd name="T13" fmla="*/ 10155516 h 49"/>
                <a:gd name="T14" fmla="*/ 1417057 w 49"/>
                <a:gd name="T15" fmla="*/ 9210772 h 49"/>
                <a:gd name="T16" fmla="*/ 236176 w 49"/>
                <a:gd name="T17" fmla="*/ 6612724 h 49"/>
                <a:gd name="T18" fmla="*/ 236176 w 49"/>
                <a:gd name="T19" fmla="*/ 4959908 h 49"/>
                <a:gd name="T20" fmla="*/ 1417057 w 49"/>
                <a:gd name="T21" fmla="*/ 2361861 h 49"/>
                <a:gd name="T22" fmla="*/ 2361762 w 49"/>
                <a:gd name="T23" fmla="*/ 1417117 h 49"/>
                <a:gd name="T24" fmla="*/ 4959700 w 49"/>
                <a:gd name="T25" fmla="*/ 236186 h 49"/>
                <a:gd name="T26" fmla="*/ 6612446 w 49"/>
                <a:gd name="T27" fmla="*/ 236186 h 49"/>
                <a:gd name="T28" fmla="*/ 9210385 w 49"/>
                <a:gd name="T29" fmla="*/ 1417117 h 49"/>
                <a:gd name="T30" fmla="*/ 10155090 w 49"/>
                <a:gd name="T31" fmla="*/ 2361861 h 49"/>
                <a:gd name="T32" fmla="*/ 11335970 w 49"/>
                <a:gd name="T33" fmla="*/ 4959908 h 49"/>
                <a:gd name="T34" fmla="*/ 6612446 w 49"/>
                <a:gd name="T35" fmla="*/ 4015164 h 49"/>
                <a:gd name="T36" fmla="*/ 7557151 w 49"/>
                <a:gd name="T37" fmla="*/ 4959908 h 49"/>
                <a:gd name="T38" fmla="*/ 4959700 w 49"/>
                <a:gd name="T39" fmla="*/ 3778977 h 49"/>
                <a:gd name="T40" fmla="*/ 6612446 w 49"/>
                <a:gd name="T41" fmla="*/ 3778977 h 49"/>
                <a:gd name="T42" fmla="*/ 4014995 w 49"/>
                <a:gd name="T43" fmla="*/ 4959908 h 49"/>
                <a:gd name="T44" fmla="*/ 4959700 w 49"/>
                <a:gd name="T45" fmla="*/ 4015164 h 49"/>
                <a:gd name="T46" fmla="*/ 3778818 w 49"/>
                <a:gd name="T47" fmla="*/ 6612724 h 49"/>
                <a:gd name="T48" fmla="*/ 3778818 w 49"/>
                <a:gd name="T49" fmla="*/ 4959908 h 49"/>
                <a:gd name="T50" fmla="*/ 4959700 w 49"/>
                <a:gd name="T51" fmla="*/ 7557468 h 49"/>
                <a:gd name="T52" fmla="*/ 4014995 w 49"/>
                <a:gd name="T53" fmla="*/ 6612724 h 49"/>
                <a:gd name="T54" fmla="*/ 6612446 w 49"/>
                <a:gd name="T55" fmla="*/ 7793654 h 49"/>
                <a:gd name="T56" fmla="*/ 4959700 w 49"/>
                <a:gd name="T57" fmla="*/ 7793654 h 49"/>
                <a:gd name="T58" fmla="*/ 7557151 w 49"/>
                <a:gd name="T59" fmla="*/ 6612724 h 49"/>
                <a:gd name="T60" fmla="*/ 6612446 w 49"/>
                <a:gd name="T61" fmla="*/ 7557468 h 49"/>
                <a:gd name="T62" fmla="*/ 7793327 w 49"/>
                <a:gd name="T63" fmla="*/ 4959908 h 49"/>
                <a:gd name="T64" fmla="*/ 7793327 w 49"/>
                <a:gd name="T65" fmla="*/ 6612724 h 49"/>
                <a:gd name="T66" fmla="*/ 6612446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Oval 57"/>
            <p:cNvSpPr>
              <a:spLocks noChangeArrowheads="1"/>
            </p:cNvSpPr>
            <p:nvPr/>
          </p:nvSpPr>
          <p:spPr bwMode="auto">
            <a:xfrm>
              <a:off x="1284288" y="3235995"/>
              <a:ext cx="14287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1279525" y="3231232"/>
              <a:ext cx="23813" cy="23813"/>
            </a:xfrm>
            <a:custGeom>
              <a:avLst/>
              <a:gdLst>
                <a:gd name="T0" fmla="*/ 11336446 w 49"/>
                <a:gd name="T1" fmla="*/ 4959908 h 49"/>
                <a:gd name="T2" fmla="*/ 11336446 w 49"/>
                <a:gd name="T3" fmla="*/ 6612724 h 49"/>
                <a:gd name="T4" fmla="*/ 10155516 w 49"/>
                <a:gd name="T5" fmla="*/ 9210772 h 49"/>
                <a:gd name="T6" fmla="*/ 9210772 w 49"/>
                <a:gd name="T7" fmla="*/ 10155516 h 49"/>
                <a:gd name="T8" fmla="*/ 6612724 w 49"/>
                <a:gd name="T9" fmla="*/ 11336446 h 49"/>
                <a:gd name="T10" fmla="*/ 4959908 w 49"/>
                <a:gd name="T11" fmla="*/ 11336446 h 49"/>
                <a:gd name="T12" fmla="*/ 2361861 w 49"/>
                <a:gd name="T13" fmla="*/ 10155516 h 49"/>
                <a:gd name="T14" fmla="*/ 1417117 w 49"/>
                <a:gd name="T15" fmla="*/ 9210772 h 49"/>
                <a:gd name="T16" fmla="*/ 236186 w 49"/>
                <a:gd name="T17" fmla="*/ 6612724 h 49"/>
                <a:gd name="T18" fmla="*/ 236186 w 49"/>
                <a:gd name="T19" fmla="*/ 4959908 h 49"/>
                <a:gd name="T20" fmla="*/ 1417117 w 49"/>
                <a:gd name="T21" fmla="*/ 2361861 h 49"/>
                <a:gd name="T22" fmla="*/ 2361861 w 49"/>
                <a:gd name="T23" fmla="*/ 1417117 h 49"/>
                <a:gd name="T24" fmla="*/ 4959908 w 49"/>
                <a:gd name="T25" fmla="*/ 236186 h 49"/>
                <a:gd name="T26" fmla="*/ 6612724 w 49"/>
                <a:gd name="T27" fmla="*/ 236186 h 49"/>
                <a:gd name="T28" fmla="*/ 9210772 w 49"/>
                <a:gd name="T29" fmla="*/ 1417117 h 49"/>
                <a:gd name="T30" fmla="*/ 10155516 w 49"/>
                <a:gd name="T31" fmla="*/ 2361861 h 49"/>
                <a:gd name="T32" fmla="*/ 11336446 w 49"/>
                <a:gd name="T33" fmla="*/ 4959908 h 49"/>
                <a:gd name="T34" fmla="*/ 6612724 w 49"/>
                <a:gd name="T35" fmla="*/ 4015164 h 49"/>
                <a:gd name="T36" fmla="*/ 7557468 w 49"/>
                <a:gd name="T37" fmla="*/ 4959908 h 49"/>
                <a:gd name="T38" fmla="*/ 4959908 w 49"/>
                <a:gd name="T39" fmla="*/ 3778977 h 49"/>
                <a:gd name="T40" fmla="*/ 6612724 w 49"/>
                <a:gd name="T41" fmla="*/ 3778977 h 49"/>
                <a:gd name="T42" fmla="*/ 4015164 w 49"/>
                <a:gd name="T43" fmla="*/ 4959908 h 49"/>
                <a:gd name="T44" fmla="*/ 4959908 w 49"/>
                <a:gd name="T45" fmla="*/ 4015164 h 49"/>
                <a:gd name="T46" fmla="*/ 3778977 w 49"/>
                <a:gd name="T47" fmla="*/ 6612724 h 49"/>
                <a:gd name="T48" fmla="*/ 3778977 w 49"/>
                <a:gd name="T49" fmla="*/ 4959908 h 49"/>
                <a:gd name="T50" fmla="*/ 4959908 w 49"/>
                <a:gd name="T51" fmla="*/ 7557468 h 49"/>
                <a:gd name="T52" fmla="*/ 4015164 w 49"/>
                <a:gd name="T53" fmla="*/ 6612724 h 49"/>
                <a:gd name="T54" fmla="*/ 6612724 w 49"/>
                <a:gd name="T55" fmla="*/ 7793654 h 49"/>
                <a:gd name="T56" fmla="*/ 4959908 w 49"/>
                <a:gd name="T57" fmla="*/ 7793654 h 49"/>
                <a:gd name="T58" fmla="*/ 7557468 w 49"/>
                <a:gd name="T59" fmla="*/ 6612724 h 49"/>
                <a:gd name="T60" fmla="*/ 6612724 w 49"/>
                <a:gd name="T61" fmla="*/ 7557468 h 49"/>
                <a:gd name="T62" fmla="*/ 7793654 w 49"/>
                <a:gd name="T63" fmla="*/ 4959908 h 49"/>
                <a:gd name="T64" fmla="*/ 7793654 w 49"/>
                <a:gd name="T65" fmla="*/ 6612724 h 49"/>
                <a:gd name="T66" fmla="*/ 6612724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Oval 59"/>
            <p:cNvSpPr>
              <a:spLocks noChangeArrowheads="1"/>
            </p:cNvSpPr>
            <p:nvPr/>
          </p:nvSpPr>
          <p:spPr bwMode="auto">
            <a:xfrm>
              <a:off x="1290638" y="3235995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" name="Freeform 60"/>
            <p:cNvSpPr>
              <a:spLocks noEditPoints="1"/>
            </p:cNvSpPr>
            <p:nvPr/>
          </p:nvSpPr>
          <p:spPr bwMode="auto">
            <a:xfrm>
              <a:off x="1287463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Oval 61"/>
            <p:cNvSpPr>
              <a:spLocks noChangeArrowheads="1"/>
            </p:cNvSpPr>
            <p:nvPr/>
          </p:nvSpPr>
          <p:spPr bwMode="auto">
            <a:xfrm>
              <a:off x="1298575" y="3235995"/>
              <a:ext cx="23813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Freeform 62"/>
            <p:cNvSpPr>
              <a:spLocks noEditPoints="1"/>
            </p:cNvSpPr>
            <p:nvPr/>
          </p:nvSpPr>
          <p:spPr bwMode="auto">
            <a:xfrm>
              <a:off x="1295400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Oval 63"/>
            <p:cNvSpPr>
              <a:spLocks noChangeArrowheads="1"/>
            </p:cNvSpPr>
            <p:nvPr/>
          </p:nvSpPr>
          <p:spPr bwMode="auto">
            <a:xfrm>
              <a:off x="1306513" y="3235995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Freeform 64"/>
            <p:cNvSpPr>
              <a:spLocks noEditPoints="1"/>
            </p:cNvSpPr>
            <p:nvPr/>
          </p:nvSpPr>
          <p:spPr bwMode="auto">
            <a:xfrm>
              <a:off x="1303338" y="3231232"/>
              <a:ext cx="30162" cy="23813"/>
            </a:xfrm>
            <a:custGeom>
              <a:avLst/>
              <a:gdLst>
                <a:gd name="T0" fmla="*/ 13565937 w 65"/>
                <a:gd name="T1" fmla="*/ 4723722 h 49"/>
                <a:gd name="T2" fmla="*/ 13565937 w 65"/>
                <a:gd name="T3" fmla="*/ 6848910 h 49"/>
                <a:gd name="T4" fmla="*/ 12058766 w 65"/>
                <a:gd name="T5" fmla="*/ 9446958 h 49"/>
                <a:gd name="T6" fmla="*/ 11197061 w 65"/>
                <a:gd name="T7" fmla="*/ 10155516 h 49"/>
                <a:gd name="T8" fmla="*/ 7536786 w 65"/>
                <a:gd name="T9" fmla="*/ 11336446 h 49"/>
                <a:gd name="T10" fmla="*/ 6459771 w 65"/>
                <a:gd name="T11" fmla="*/ 11336446 h 49"/>
                <a:gd name="T12" fmla="*/ 2799497 w 65"/>
                <a:gd name="T13" fmla="*/ 10155516 h 49"/>
                <a:gd name="T14" fmla="*/ 1937792 w 65"/>
                <a:gd name="T15" fmla="*/ 9446958 h 49"/>
                <a:gd name="T16" fmla="*/ 430620 w 65"/>
                <a:gd name="T17" fmla="*/ 6848910 h 49"/>
                <a:gd name="T18" fmla="*/ 430620 w 65"/>
                <a:gd name="T19" fmla="*/ 4723722 h 49"/>
                <a:gd name="T20" fmla="*/ 1937792 w 65"/>
                <a:gd name="T21" fmla="*/ 2125675 h 49"/>
                <a:gd name="T22" fmla="*/ 2799497 w 65"/>
                <a:gd name="T23" fmla="*/ 1417117 h 49"/>
                <a:gd name="T24" fmla="*/ 6459771 w 65"/>
                <a:gd name="T25" fmla="*/ 236186 h 49"/>
                <a:gd name="T26" fmla="*/ 7536786 w 65"/>
                <a:gd name="T27" fmla="*/ 236186 h 49"/>
                <a:gd name="T28" fmla="*/ 11197061 w 65"/>
                <a:gd name="T29" fmla="*/ 1417117 h 49"/>
                <a:gd name="T30" fmla="*/ 12058766 w 65"/>
                <a:gd name="T31" fmla="*/ 2125675 h 49"/>
                <a:gd name="T32" fmla="*/ 13565937 w 65"/>
                <a:gd name="T33" fmla="*/ 4723722 h 49"/>
                <a:gd name="T34" fmla="*/ 9259269 w 65"/>
                <a:gd name="T35" fmla="*/ 4251350 h 49"/>
                <a:gd name="T36" fmla="*/ 10120510 w 65"/>
                <a:gd name="T37" fmla="*/ 4959908 h 49"/>
                <a:gd name="T38" fmla="*/ 6459771 w 65"/>
                <a:gd name="T39" fmla="*/ 3778977 h 49"/>
                <a:gd name="T40" fmla="*/ 7536786 w 65"/>
                <a:gd name="T41" fmla="*/ 3778977 h 49"/>
                <a:gd name="T42" fmla="*/ 3876049 w 65"/>
                <a:gd name="T43" fmla="*/ 4959908 h 49"/>
                <a:gd name="T44" fmla="*/ 4737290 w 65"/>
                <a:gd name="T45" fmla="*/ 4251350 h 49"/>
                <a:gd name="T46" fmla="*/ 3230118 w 65"/>
                <a:gd name="T47" fmla="*/ 6848910 h 49"/>
                <a:gd name="T48" fmla="*/ 3230118 w 65"/>
                <a:gd name="T49" fmla="*/ 4723722 h 49"/>
                <a:gd name="T50" fmla="*/ 4737290 w 65"/>
                <a:gd name="T51" fmla="*/ 7321282 h 49"/>
                <a:gd name="T52" fmla="*/ 3876049 w 65"/>
                <a:gd name="T53" fmla="*/ 6612724 h 49"/>
                <a:gd name="T54" fmla="*/ 7536786 w 65"/>
                <a:gd name="T55" fmla="*/ 7793654 h 49"/>
                <a:gd name="T56" fmla="*/ 6459771 w 65"/>
                <a:gd name="T57" fmla="*/ 7793654 h 49"/>
                <a:gd name="T58" fmla="*/ 10120510 w 65"/>
                <a:gd name="T59" fmla="*/ 6612724 h 49"/>
                <a:gd name="T60" fmla="*/ 9259269 w 65"/>
                <a:gd name="T61" fmla="*/ 7321282 h 49"/>
                <a:gd name="T62" fmla="*/ 10766440 w 65"/>
                <a:gd name="T63" fmla="*/ 4723722 h 49"/>
                <a:gd name="T64" fmla="*/ 10766440 w 65"/>
                <a:gd name="T65" fmla="*/ 6848910 h 49"/>
                <a:gd name="T66" fmla="*/ 9259269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Oval 65"/>
            <p:cNvSpPr>
              <a:spLocks noChangeArrowheads="1"/>
            </p:cNvSpPr>
            <p:nvPr/>
          </p:nvSpPr>
          <p:spPr bwMode="auto">
            <a:xfrm>
              <a:off x="1314450" y="3158207"/>
              <a:ext cx="23813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Freeform 66"/>
            <p:cNvSpPr>
              <a:spLocks noEditPoints="1"/>
            </p:cNvSpPr>
            <p:nvPr/>
          </p:nvSpPr>
          <p:spPr bwMode="auto">
            <a:xfrm>
              <a:off x="1311275" y="3155032"/>
              <a:ext cx="30163" cy="23813"/>
            </a:xfrm>
            <a:custGeom>
              <a:avLst/>
              <a:gdLst>
                <a:gd name="T0" fmla="*/ 13566387 w 65"/>
                <a:gd name="T1" fmla="*/ 4723722 h 49"/>
                <a:gd name="T2" fmla="*/ 13566387 w 65"/>
                <a:gd name="T3" fmla="*/ 6848910 h 49"/>
                <a:gd name="T4" fmla="*/ 12059165 w 65"/>
                <a:gd name="T5" fmla="*/ 9446958 h 49"/>
                <a:gd name="T6" fmla="*/ 11197432 w 65"/>
                <a:gd name="T7" fmla="*/ 10155516 h 49"/>
                <a:gd name="T8" fmla="*/ 7537036 w 65"/>
                <a:gd name="T9" fmla="*/ 11336446 h 49"/>
                <a:gd name="T10" fmla="*/ 6459985 w 65"/>
                <a:gd name="T11" fmla="*/ 11336446 h 49"/>
                <a:gd name="T12" fmla="*/ 2799590 w 65"/>
                <a:gd name="T13" fmla="*/ 10155516 h 49"/>
                <a:gd name="T14" fmla="*/ 1937857 w 65"/>
                <a:gd name="T15" fmla="*/ 9446958 h 49"/>
                <a:gd name="T16" fmla="*/ 430635 w 65"/>
                <a:gd name="T17" fmla="*/ 6848910 h 49"/>
                <a:gd name="T18" fmla="*/ 430635 w 65"/>
                <a:gd name="T19" fmla="*/ 4723722 h 49"/>
                <a:gd name="T20" fmla="*/ 1937857 w 65"/>
                <a:gd name="T21" fmla="*/ 2125675 h 49"/>
                <a:gd name="T22" fmla="*/ 2799590 w 65"/>
                <a:gd name="T23" fmla="*/ 1417117 h 49"/>
                <a:gd name="T24" fmla="*/ 6459985 w 65"/>
                <a:gd name="T25" fmla="*/ 236186 h 49"/>
                <a:gd name="T26" fmla="*/ 7537036 w 65"/>
                <a:gd name="T27" fmla="*/ 236186 h 49"/>
                <a:gd name="T28" fmla="*/ 11197432 w 65"/>
                <a:gd name="T29" fmla="*/ 1417117 h 49"/>
                <a:gd name="T30" fmla="*/ 12059165 w 65"/>
                <a:gd name="T31" fmla="*/ 2125675 h 49"/>
                <a:gd name="T32" fmla="*/ 13566387 w 65"/>
                <a:gd name="T33" fmla="*/ 4723722 h 49"/>
                <a:gd name="T34" fmla="*/ 9259576 w 65"/>
                <a:gd name="T35" fmla="*/ 4251350 h 49"/>
                <a:gd name="T36" fmla="*/ 10120845 w 65"/>
                <a:gd name="T37" fmla="*/ 4959908 h 49"/>
                <a:gd name="T38" fmla="*/ 6459985 w 65"/>
                <a:gd name="T39" fmla="*/ 3778977 h 49"/>
                <a:gd name="T40" fmla="*/ 7537036 w 65"/>
                <a:gd name="T41" fmla="*/ 3778977 h 49"/>
                <a:gd name="T42" fmla="*/ 3876178 w 65"/>
                <a:gd name="T43" fmla="*/ 4959908 h 49"/>
                <a:gd name="T44" fmla="*/ 4737447 w 65"/>
                <a:gd name="T45" fmla="*/ 4251350 h 49"/>
                <a:gd name="T46" fmla="*/ 3230225 w 65"/>
                <a:gd name="T47" fmla="*/ 6848910 h 49"/>
                <a:gd name="T48" fmla="*/ 3230225 w 65"/>
                <a:gd name="T49" fmla="*/ 4723722 h 49"/>
                <a:gd name="T50" fmla="*/ 4737447 w 65"/>
                <a:gd name="T51" fmla="*/ 7321282 h 49"/>
                <a:gd name="T52" fmla="*/ 3876178 w 65"/>
                <a:gd name="T53" fmla="*/ 6612724 h 49"/>
                <a:gd name="T54" fmla="*/ 7537036 w 65"/>
                <a:gd name="T55" fmla="*/ 7793654 h 49"/>
                <a:gd name="T56" fmla="*/ 6459985 w 65"/>
                <a:gd name="T57" fmla="*/ 7793654 h 49"/>
                <a:gd name="T58" fmla="*/ 10120845 w 65"/>
                <a:gd name="T59" fmla="*/ 6612724 h 49"/>
                <a:gd name="T60" fmla="*/ 9259576 w 65"/>
                <a:gd name="T61" fmla="*/ 7321282 h 49"/>
                <a:gd name="T62" fmla="*/ 10766797 w 65"/>
                <a:gd name="T63" fmla="*/ 4723722 h 49"/>
                <a:gd name="T64" fmla="*/ 10766797 w 65"/>
                <a:gd name="T65" fmla="*/ 6848910 h 49"/>
                <a:gd name="T66" fmla="*/ 9259576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Oval 67"/>
            <p:cNvSpPr>
              <a:spLocks noChangeArrowheads="1"/>
            </p:cNvSpPr>
            <p:nvPr/>
          </p:nvSpPr>
          <p:spPr bwMode="auto">
            <a:xfrm>
              <a:off x="1322388" y="3235995"/>
              <a:ext cx="2222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Freeform 68"/>
            <p:cNvSpPr>
              <a:spLocks noEditPoints="1"/>
            </p:cNvSpPr>
            <p:nvPr/>
          </p:nvSpPr>
          <p:spPr bwMode="auto">
            <a:xfrm>
              <a:off x="1317625" y="32312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Oval 69"/>
            <p:cNvSpPr>
              <a:spLocks noChangeArrowheads="1"/>
            </p:cNvSpPr>
            <p:nvPr/>
          </p:nvSpPr>
          <p:spPr bwMode="auto">
            <a:xfrm>
              <a:off x="1330325" y="3158207"/>
              <a:ext cx="2222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1325563" y="3155032"/>
              <a:ext cx="31750" cy="23813"/>
            </a:xfrm>
            <a:custGeom>
              <a:avLst/>
              <a:gdLst>
                <a:gd name="T0" fmla="*/ 15031424 w 65"/>
                <a:gd name="T1" fmla="*/ 4723722 h 49"/>
                <a:gd name="T2" fmla="*/ 15031424 w 65"/>
                <a:gd name="T3" fmla="*/ 6848910 h 49"/>
                <a:gd name="T4" fmla="*/ 13361374 w 65"/>
                <a:gd name="T5" fmla="*/ 9446958 h 49"/>
                <a:gd name="T6" fmla="*/ 12406921 w 65"/>
                <a:gd name="T7" fmla="*/ 10155516 h 49"/>
                <a:gd name="T8" fmla="*/ 8350738 w 65"/>
                <a:gd name="T9" fmla="*/ 11336446 h 49"/>
                <a:gd name="T10" fmla="*/ 7157914 w 65"/>
                <a:gd name="T11" fmla="*/ 11336446 h 49"/>
                <a:gd name="T12" fmla="*/ 3101730 w 65"/>
                <a:gd name="T13" fmla="*/ 10155516 h 49"/>
                <a:gd name="T14" fmla="*/ 2147277 w 65"/>
                <a:gd name="T15" fmla="*/ 9446958 h 49"/>
                <a:gd name="T16" fmla="*/ 477227 w 65"/>
                <a:gd name="T17" fmla="*/ 6848910 h 49"/>
                <a:gd name="T18" fmla="*/ 477227 w 65"/>
                <a:gd name="T19" fmla="*/ 4723722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722 h 49"/>
                <a:gd name="T34" fmla="*/ 10259645 w 65"/>
                <a:gd name="T35" fmla="*/ 4251350 h 49"/>
                <a:gd name="T36" fmla="*/ 11214099 w 65"/>
                <a:gd name="T37" fmla="*/ 4959908 h 49"/>
                <a:gd name="T38" fmla="*/ 7157914 w 65"/>
                <a:gd name="T39" fmla="*/ 3778977 h 49"/>
                <a:gd name="T40" fmla="*/ 8350738 w 65"/>
                <a:gd name="T41" fmla="*/ 3778977 h 49"/>
                <a:gd name="T42" fmla="*/ 4294554 w 65"/>
                <a:gd name="T43" fmla="*/ 4959908 h 49"/>
                <a:gd name="T44" fmla="*/ 5249007 w 65"/>
                <a:gd name="T45" fmla="*/ 4251350 h 49"/>
                <a:gd name="T46" fmla="*/ 3578957 w 65"/>
                <a:gd name="T47" fmla="*/ 6848910 h 49"/>
                <a:gd name="T48" fmla="*/ 3578957 w 65"/>
                <a:gd name="T49" fmla="*/ 4723722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722 h 49"/>
                <a:gd name="T64" fmla="*/ 11929694 w 65"/>
                <a:gd name="T65" fmla="*/ 6848910 h 49"/>
                <a:gd name="T66" fmla="*/ 10259645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Oval 71"/>
            <p:cNvSpPr>
              <a:spLocks noChangeArrowheads="1"/>
            </p:cNvSpPr>
            <p:nvPr/>
          </p:nvSpPr>
          <p:spPr bwMode="auto">
            <a:xfrm>
              <a:off x="1344613" y="3158207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Freeform 72"/>
            <p:cNvSpPr>
              <a:spLocks noEditPoints="1"/>
            </p:cNvSpPr>
            <p:nvPr/>
          </p:nvSpPr>
          <p:spPr bwMode="auto">
            <a:xfrm>
              <a:off x="1341438" y="3155032"/>
              <a:ext cx="23812" cy="23813"/>
            </a:xfrm>
            <a:custGeom>
              <a:avLst/>
              <a:gdLst>
                <a:gd name="T0" fmla="*/ 11335970 w 49"/>
                <a:gd name="T1" fmla="*/ 4959908 h 49"/>
                <a:gd name="T2" fmla="*/ 11335970 w 49"/>
                <a:gd name="T3" fmla="*/ 6612724 h 49"/>
                <a:gd name="T4" fmla="*/ 10155090 w 49"/>
                <a:gd name="T5" fmla="*/ 9210772 h 49"/>
                <a:gd name="T6" fmla="*/ 9210385 w 49"/>
                <a:gd name="T7" fmla="*/ 10155516 h 49"/>
                <a:gd name="T8" fmla="*/ 6612446 w 49"/>
                <a:gd name="T9" fmla="*/ 11336446 h 49"/>
                <a:gd name="T10" fmla="*/ 4959700 w 49"/>
                <a:gd name="T11" fmla="*/ 11336446 h 49"/>
                <a:gd name="T12" fmla="*/ 2361762 w 49"/>
                <a:gd name="T13" fmla="*/ 10155516 h 49"/>
                <a:gd name="T14" fmla="*/ 1417057 w 49"/>
                <a:gd name="T15" fmla="*/ 9210772 h 49"/>
                <a:gd name="T16" fmla="*/ 236176 w 49"/>
                <a:gd name="T17" fmla="*/ 6612724 h 49"/>
                <a:gd name="T18" fmla="*/ 236176 w 49"/>
                <a:gd name="T19" fmla="*/ 4959908 h 49"/>
                <a:gd name="T20" fmla="*/ 1417057 w 49"/>
                <a:gd name="T21" fmla="*/ 2361861 h 49"/>
                <a:gd name="T22" fmla="*/ 2361762 w 49"/>
                <a:gd name="T23" fmla="*/ 1417117 h 49"/>
                <a:gd name="T24" fmla="*/ 4959700 w 49"/>
                <a:gd name="T25" fmla="*/ 236186 h 49"/>
                <a:gd name="T26" fmla="*/ 6612446 w 49"/>
                <a:gd name="T27" fmla="*/ 236186 h 49"/>
                <a:gd name="T28" fmla="*/ 9210385 w 49"/>
                <a:gd name="T29" fmla="*/ 1417117 h 49"/>
                <a:gd name="T30" fmla="*/ 10155090 w 49"/>
                <a:gd name="T31" fmla="*/ 2361861 h 49"/>
                <a:gd name="T32" fmla="*/ 11335970 w 49"/>
                <a:gd name="T33" fmla="*/ 4959908 h 49"/>
                <a:gd name="T34" fmla="*/ 6612446 w 49"/>
                <a:gd name="T35" fmla="*/ 4015164 h 49"/>
                <a:gd name="T36" fmla="*/ 7557151 w 49"/>
                <a:gd name="T37" fmla="*/ 4959908 h 49"/>
                <a:gd name="T38" fmla="*/ 4959700 w 49"/>
                <a:gd name="T39" fmla="*/ 3778977 h 49"/>
                <a:gd name="T40" fmla="*/ 6612446 w 49"/>
                <a:gd name="T41" fmla="*/ 3778977 h 49"/>
                <a:gd name="T42" fmla="*/ 4014995 w 49"/>
                <a:gd name="T43" fmla="*/ 4959908 h 49"/>
                <a:gd name="T44" fmla="*/ 4959700 w 49"/>
                <a:gd name="T45" fmla="*/ 4015164 h 49"/>
                <a:gd name="T46" fmla="*/ 3778818 w 49"/>
                <a:gd name="T47" fmla="*/ 6612724 h 49"/>
                <a:gd name="T48" fmla="*/ 3778818 w 49"/>
                <a:gd name="T49" fmla="*/ 4959908 h 49"/>
                <a:gd name="T50" fmla="*/ 4959700 w 49"/>
                <a:gd name="T51" fmla="*/ 7557468 h 49"/>
                <a:gd name="T52" fmla="*/ 4014995 w 49"/>
                <a:gd name="T53" fmla="*/ 6612724 h 49"/>
                <a:gd name="T54" fmla="*/ 6612446 w 49"/>
                <a:gd name="T55" fmla="*/ 7793654 h 49"/>
                <a:gd name="T56" fmla="*/ 4959700 w 49"/>
                <a:gd name="T57" fmla="*/ 7793654 h 49"/>
                <a:gd name="T58" fmla="*/ 7557151 w 49"/>
                <a:gd name="T59" fmla="*/ 6612724 h 49"/>
                <a:gd name="T60" fmla="*/ 6612446 w 49"/>
                <a:gd name="T61" fmla="*/ 7557468 h 49"/>
                <a:gd name="T62" fmla="*/ 7793327 w 49"/>
                <a:gd name="T63" fmla="*/ 4959908 h 49"/>
                <a:gd name="T64" fmla="*/ 7793327 w 49"/>
                <a:gd name="T65" fmla="*/ 6612724 h 49"/>
                <a:gd name="T66" fmla="*/ 6612446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Oval 73"/>
            <p:cNvSpPr>
              <a:spLocks noChangeArrowheads="1"/>
            </p:cNvSpPr>
            <p:nvPr/>
          </p:nvSpPr>
          <p:spPr bwMode="auto">
            <a:xfrm>
              <a:off x="1352550" y="3158207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Freeform 74"/>
            <p:cNvSpPr>
              <a:spLocks noEditPoints="1"/>
            </p:cNvSpPr>
            <p:nvPr/>
          </p:nvSpPr>
          <p:spPr bwMode="auto">
            <a:xfrm>
              <a:off x="1349375" y="3155032"/>
              <a:ext cx="23813" cy="23813"/>
            </a:xfrm>
            <a:custGeom>
              <a:avLst/>
              <a:gdLst>
                <a:gd name="T0" fmla="*/ 11336446 w 49"/>
                <a:gd name="T1" fmla="*/ 4959908 h 49"/>
                <a:gd name="T2" fmla="*/ 11336446 w 49"/>
                <a:gd name="T3" fmla="*/ 6612724 h 49"/>
                <a:gd name="T4" fmla="*/ 10155516 w 49"/>
                <a:gd name="T5" fmla="*/ 9210772 h 49"/>
                <a:gd name="T6" fmla="*/ 9210772 w 49"/>
                <a:gd name="T7" fmla="*/ 10155516 h 49"/>
                <a:gd name="T8" fmla="*/ 6612724 w 49"/>
                <a:gd name="T9" fmla="*/ 11336446 h 49"/>
                <a:gd name="T10" fmla="*/ 4959908 w 49"/>
                <a:gd name="T11" fmla="*/ 11336446 h 49"/>
                <a:gd name="T12" fmla="*/ 2361861 w 49"/>
                <a:gd name="T13" fmla="*/ 10155516 h 49"/>
                <a:gd name="T14" fmla="*/ 1417117 w 49"/>
                <a:gd name="T15" fmla="*/ 9210772 h 49"/>
                <a:gd name="T16" fmla="*/ 236186 w 49"/>
                <a:gd name="T17" fmla="*/ 6612724 h 49"/>
                <a:gd name="T18" fmla="*/ 236186 w 49"/>
                <a:gd name="T19" fmla="*/ 4959908 h 49"/>
                <a:gd name="T20" fmla="*/ 1417117 w 49"/>
                <a:gd name="T21" fmla="*/ 2361861 h 49"/>
                <a:gd name="T22" fmla="*/ 2361861 w 49"/>
                <a:gd name="T23" fmla="*/ 1417117 h 49"/>
                <a:gd name="T24" fmla="*/ 4959908 w 49"/>
                <a:gd name="T25" fmla="*/ 236186 h 49"/>
                <a:gd name="T26" fmla="*/ 6612724 w 49"/>
                <a:gd name="T27" fmla="*/ 236186 h 49"/>
                <a:gd name="T28" fmla="*/ 9210772 w 49"/>
                <a:gd name="T29" fmla="*/ 1417117 h 49"/>
                <a:gd name="T30" fmla="*/ 10155516 w 49"/>
                <a:gd name="T31" fmla="*/ 2361861 h 49"/>
                <a:gd name="T32" fmla="*/ 11336446 w 49"/>
                <a:gd name="T33" fmla="*/ 4959908 h 49"/>
                <a:gd name="T34" fmla="*/ 6612724 w 49"/>
                <a:gd name="T35" fmla="*/ 4015164 h 49"/>
                <a:gd name="T36" fmla="*/ 7557468 w 49"/>
                <a:gd name="T37" fmla="*/ 4959908 h 49"/>
                <a:gd name="T38" fmla="*/ 4959908 w 49"/>
                <a:gd name="T39" fmla="*/ 3778977 h 49"/>
                <a:gd name="T40" fmla="*/ 6612724 w 49"/>
                <a:gd name="T41" fmla="*/ 3778977 h 49"/>
                <a:gd name="T42" fmla="*/ 4015164 w 49"/>
                <a:gd name="T43" fmla="*/ 4959908 h 49"/>
                <a:gd name="T44" fmla="*/ 4959908 w 49"/>
                <a:gd name="T45" fmla="*/ 4015164 h 49"/>
                <a:gd name="T46" fmla="*/ 3778977 w 49"/>
                <a:gd name="T47" fmla="*/ 6612724 h 49"/>
                <a:gd name="T48" fmla="*/ 3778977 w 49"/>
                <a:gd name="T49" fmla="*/ 4959908 h 49"/>
                <a:gd name="T50" fmla="*/ 4959908 w 49"/>
                <a:gd name="T51" fmla="*/ 7557468 h 49"/>
                <a:gd name="T52" fmla="*/ 4015164 w 49"/>
                <a:gd name="T53" fmla="*/ 6612724 h 49"/>
                <a:gd name="T54" fmla="*/ 6612724 w 49"/>
                <a:gd name="T55" fmla="*/ 7793654 h 49"/>
                <a:gd name="T56" fmla="*/ 4959908 w 49"/>
                <a:gd name="T57" fmla="*/ 7793654 h 49"/>
                <a:gd name="T58" fmla="*/ 7557468 w 49"/>
                <a:gd name="T59" fmla="*/ 6612724 h 49"/>
                <a:gd name="T60" fmla="*/ 6612724 w 49"/>
                <a:gd name="T61" fmla="*/ 7557468 h 49"/>
                <a:gd name="T62" fmla="*/ 7793654 w 49"/>
                <a:gd name="T63" fmla="*/ 4959908 h 49"/>
                <a:gd name="T64" fmla="*/ 7793654 w 49"/>
                <a:gd name="T65" fmla="*/ 6612724 h 49"/>
                <a:gd name="T66" fmla="*/ 6612724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Oval 75"/>
            <p:cNvSpPr>
              <a:spLocks noChangeArrowheads="1"/>
            </p:cNvSpPr>
            <p:nvPr/>
          </p:nvSpPr>
          <p:spPr bwMode="auto">
            <a:xfrm>
              <a:off x="1360488" y="3158207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3" name="Freeform 76"/>
            <p:cNvSpPr>
              <a:spLocks noEditPoints="1"/>
            </p:cNvSpPr>
            <p:nvPr/>
          </p:nvSpPr>
          <p:spPr bwMode="auto">
            <a:xfrm>
              <a:off x="1357313" y="3155032"/>
              <a:ext cx="22225" cy="23813"/>
            </a:xfrm>
            <a:custGeom>
              <a:avLst/>
              <a:gdLst>
                <a:gd name="T0" fmla="*/ 9874704 w 49"/>
                <a:gd name="T1" fmla="*/ 4959908 h 49"/>
                <a:gd name="T2" fmla="*/ 9874704 w 49"/>
                <a:gd name="T3" fmla="*/ 6612724 h 49"/>
                <a:gd name="T4" fmla="*/ 8846458 w 49"/>
                <a:gd name="T5" fmla="*/ 9210772 h 49"/>
                <a:gd name="T6" fmla="*/ 8023226 w 49"/>
                <a:gd name="T7" fmla="*/ 10155516 h 49"/>
                <a:gd name="T8" fmla="*/ 5760357 w 49"/>
                <a:gd name="T9" fmla="*/ 11336446 h 49"/>
                <a:gd name="T10" fmla="*/ 4320268 w 49"/>
                <a:gd name="T11" fmla="*/ 11336446 h 49"/>
                <a:gd name="T12" fmla="*/ 2057400 w 49"/>
                <a:gd name="T13" fmla="*/ 10155516 h 49"/>
                <a:gd name="T14" fmla="*/ 1234168 w 49"/>
                <a:gd name="T15" fmla="*/ 9210772 h 49"/>
                <a:gd name="T16" fmla="*/ 205921 w 49"/>
                <a:gd name="T17" fmla="*/ 6612724 h 49"/>
                <a:gd name="T18" fmla="*/ 205921 w 49"/>
                <a:gd name="T19" fmla="*/ 4959908 h 49"/>
                <a:gd name="T20" fmla="*/ 1234168 w 49"/>
                <a:gd name="T21" fmla="*/ 2361861 h 49"/>
                <a:gd name="T22" fmla="*/ 2057400 w 49"/>
                <a:gd name="T23" fmla="*/ 1417117 h 49"/>
                <a:gd name="T24" fmla="*/ 4320268 w 49"/>
                <a:gd name="T25" fmla="*/ 236186 h 49"/>
                <a:gd name="T26" fmla="*/ 5760357 w 49"/>
                <a:gd name="T27" fmla="*/ 236186 h 49"/>
                <a:gd name="T28" fmla="*/ 8023226 w 49"/>
                <a:gd name="T29" fmla="*/ 1417117 h 49"/>
                <a:gd name="T30" fmla="*/ 8846458 w 49"/>
                <a:gd name="T31" fmla="*/ 2361861 h 49"/>
                <a:gd name="T32" fmla="*/ 9874704 w 49"/>
                <a:gd name="T33" fmla="*/ 4959908 h 49"/>
                <a:gd name="T34" fmla="*/ 5760357 w 49"/>
                <a:gd name="T35" fmla="*/ 4015164 h 49"/>
                <a:gd name="T36" fmla="*/ 6583135 w 49"/>
                <a:gd name="T37" fmla="*/ 4959908 h 49"/>
                <a:gd name="T38" fmla="*/ 4320268 w 49"/>
                <a:gd name="T39" fmla="*/ 3778977 h 49"/>
                <a:gd name="T40" fmla="*/ 5760357 w 49"/>
                <a:gd name="T41" fmla="*/ 3778977 h 49"/>
                <a:gd name="T42" fmla="*/ 3497489 w 49"/>
                <a:gd name="T43" fmla="*/ 4959908 h 49"/>
                <a:gd name="T44" fmla="*/ 4320268 w 49"/>
                <a:gd name="T45" fmla="*/ 4015164 h 49"/>
                <a:gd name="T46" fmla="*/ 3291568 w 49"/>
                <a:gd name="T47" fmla="*/ 6612724 h 49"/>
                <a:gd name="T48" fmla="*/ 3291568 w 49"/>
                <a:gd name="T49" fmla="*/ 4959908 h 49"/>
                <a:gd name="T50" fmla="*/ 4320268 w 49"/>
                <a:gd name="T51" fmla="*/ 7557468 h 49"/>
                <a:gd name="T52" fmla="*/ 3497489 w 49"/>
                <a:gd name="T53" fmla="*/ 6612724 h 49"/>
                <a:gd name="T54" fmla="*/ 5760357 w 49"/>
                <a:gd name="T55" fmla="*/ 7793654 h 49"/>
                <a:gd name="T56" fmla="*/ 4320268 w 49"/>
                <a:gd name="T57" fmla="*/ 7793654 h 49"/>
                <a:gd name="T58" fmla="*/ 6583135 w 49"/>
                <a:gd name="T59" fmla="*/ 6612724 h 49"/>
                <a:gd name="T60" fmla="*/ 5760357 w 49"/>
                <a:gd name="T61" fmla="*/ 7557468 h 49"/>
                <a:gd name="T62" fmla="*/ 6789057 w 49"/>
                <a:gd name="T63" fmla="*/ 4959908 h 49"/>
                <a:gd name="T64" fmla="*/ 6789057 w 49"/>
                <a:gd name="T65" fmla="*/ 6612724 h 49"/>
                <a:gd name="T66" fmla="*/ 5760357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4" name="Oval 77"/>
            <p:cNvSpPr>
              <a:spLocks noChangeArrowheads="1"/>
            </p:cNvSpPr>
            <p:nvPr/>
          </p:nvSpPr>
          <p:spPr bwMode="auto">
            <a:xfrm>
              <a:off x="1368425" y="3089945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" name="Freeform 78"/>
            <p:cNvSpPr>
              <a:spLocks noEditPoints="1"/>
            </p:cNvSpPr>
            <p:nvPr/>
          </p:nvSpPr>
          <p:spPr bwMode="auto">
            <a:xfrm>
              <a:off x="1363663" y="3085182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Oval 79"/>
            <p:cNvSpPr>
              <a:spLocks noChangeArrowheads="1"/>
            </p:cNvSpPr>
            <p:nvPr/>
          </p:nvSpPr>
          <p:spPr bwMode="auto">
            <a:xfrm>
              <a:off x="1376363" y="308994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" name="Freeform 80"/>
            <p:cNvSpPr>
              <a:spLocks noEditPoints="1"/>
            </p:cNvSpPr>
            <p:nvPr/>
          </p:nvSpPr>
          <p:spPr bwMode="auto">
            <a:xfrm>
              <a:off x="1371600" y="30851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" name="Oval 81"/>
            <p:cNvSpPr>
              <a:spLocks noChangeArrowheads="1"/>
            </p:cNvSpPr>
            <p:nvPr/>
          </p:nvSpPr>
          <p:spPr bwMode="auto">
            <a:xfrm>
              <a:off x="1384300" y="308994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" name="Freeform 82"/>
            <p:cNvSpPr>
              <a:spLocks noEditPoints="1"/>
            </p:cNvSpPr>
            <p:nvPr/>
          </p:nvSpPr>
          <p:spPr bwMode="auto">
            <a:xfrm>
              <a:off x="1379538" y="30851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Oval 83"/>
            <p:cNvSpPr>
              <a:spLocks noChangeArrowheads="1"/>
            </p:cNvSpPr>
            <p:nvPr/>
          </p:nvSpPr>
          <p:spPr bwMode="auto">
            <a:xfrm>
              <a:off x="1390650" y="3089945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" name="Freeform 84"/>
            <p:cNvSpPr>
              <a:spLocks noEditPoints="1"/>
            </p:cNvSpPr>
            <p:nvPr/>
          </p:nvSpPr>
          <p:spPr bwMode="auto">
            <a:xfrm>
              <a:off x="1387475" y="30851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2" name="Oval 85"/>
            <p:cNvSpPr>
              <a:spLocks noChangeArrowheads="1"/>
            </p:cNvSpPr>
            <p:nvPr/>
          </p:nvSpPr>
          <p:spPr bwMode="auto">
            <a:xfrm>
              <a:off x="1398588" y="3089945"/>
              <a:ext cx="23812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" name="Freeform 86"/>
            <p:cNvSpPr>
              <a:spLocks noEditPoints="1"/>
            </p:cNvSpPr>
            <p:nvPr/>
          </p:nvSpPr>
          <p:spPr bwMode="auto">
            <a:xfrm>
              <a:off x="1395413" y="30851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Oval 87"/>
            <p:cNvSpPr>
              <a:spLocks noChangeArrowheads="1"/>
            </p:cNvSpPr>
            <p:nvPr/>
          </p:nvSpPr>
          <p:spPr bwMode="auto">
            <a:xfrm>
              <a:off x="1406525" y="3028032"/>
              <a:ext cx="23813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5" name="Freeform 88"/>
            <p:cNvSpPr>
              <a:spLocks noEditPoints="1"/>
            </p:cNvSpPr>
            <p:nvPr/>
          </p:nvSpPr>
          <p:spPr bwMode="auto">
            <a:xfrm>
              <a:off x="1403350" y="3024857"/>
              <a:ext cx="30163" cy="30163"/>
            </a:xfrm>
            <a:custGeom>
              <a:avLst/>
              <a:gdLst>
                <a:gd name="T0" fmla="*/ 13781704 w 65"/>
                <a:gd name="T1" fmla="*/ 6244668 h 65"/>
                <a:gd name="T2" fmla="*/ 13781704 w 65"/>
                <a:gd name="T3" fmla="*/ 7752355 h 65"/>
                <a:gd name="T4" fmla="*/ 12274483 w 65"/>
                <a:gd name="T5" fmla="*/ 11412749 h 65"/>
                <a:gd name="T6" fmla="*/ 11412749 w 65"/>
                <a:gd name="T7" fmla="*/ 12274483 h 65"/>
                <a:gd name="T8" fmla="*/ 7752355 w 65"/>
                <a:gd name="T9" fmla="*/ 13781704 h 65"/>
                <a:gd name="T10" fmla="*/ 6244668 w 65"/>
                <a:gd name="T11" fmla="*/ 13781704 h 65"/>
                <a:gd name="T12" fmla="*/ 2584273 w 65"/>
                <a:gd name="T13" fmla="*/ 12274483 h 65"/>
                <a:gd name="T14" fmla="*/ 1722539 w 65"/>
                <a:gd name="T15" fmla="*/ 11412749 h 65"/>
                <a:gd name="T16" fmla="*/ 215317 w 65"/>
                <a:gd name="T17" fmla="*/ 7752355 h 65"/>
                <a:gd name="T18" fmla="*/ 215317 w 65"/>
                <a:gd name="T19" fmla="*/ 6244668 h 65"/>
                <a:gd name="T20" fmla="*/ 1722539 w 65"/>
                <a:gd name="T21" fmla="*/ 2584273 h 65"/>
                <a:gd name="T22" fmla="*/ 2584273 w 65"/>
                <a:gd name="T23" fmla="*/ 1722539 h 65"/>
                <a:gd name="T24" fmla="*/ 6244668 w 65"/>
                <a:gd name="T25" fmla="*/ 215317 h 65"/>
                <a:gd name="T26" fmla="*/ 7752355 w 65"/>
                <a:gd name="T27" fmla="*/ 215317 h 65"/>
                <a:gd name="T28" fmla="*/ 11412749 w 65"/>
                <a:gd name="T29" fmla="*/ 1722539 h 65"/>
                <a:gd name="T30" fmla="*/ 12274483 w 65"/>
                <a:gd name="T31" fmla="*/ 2584273 h 65"/>
                <a:gd name="T32" fmla="*/ 13781704 w 65"/>
                <a:gd name="T33" fmla="*/ 6244668 h 65"/>
                <a:gd name="T34" fmla="*/ 9044259 w 65"/>
                <a:gd name="T35" fmla="*/ 4091495 h 65"/>
                <a:gd name="T36" fmla="*/ 9905528 w 65"/>
                <a:gd name="T37" fmla="*/ 4952764 h 65"/>
                <a:gd name="T38" fmla="*/ 6244668 w 65"/>
                <a:gd name="T39" fmla="*/ 3445542 h 65"/>
                <a:gd name="T40" fmla="*/ 7752355 w 65"/>
                <a:gd name="T41" fmla="*/ 3445542 h 65"/>
                <a:gd name="T42" fmla="*/ 4091495 w 65"/>
                <a:gd name="T43" fmla="*/ 4952764 h 65"/>
                <a:gd name="T44" fmla="*/ 4952764 w 65"/>
                <a:gd name="T45" fmla="*/ 4091495 h 65"/>
                <a:gd name="T46" fmla="*/ 3445542 w 65"/>
                <a:gd name="T47" fmla="*/ 7752355 h 65"/>
                <a:gd name="T48" fmla="*/ 3445542 w 65"/>
                <a:gd name="T49" fmla="*/ 6244668 h 65"/>
                <a:gd name="T50" fmla="*/ 4952764 w 65"/>
                <a:gd name="T51" fmla="*/ 9905528 h 65"/>
                <a:gd name="T52" fmla="*/ 4091495 w 65"/>
                <a:gd name="T53" fmla="*/ 9044259 h 65"/>
                <a:gd name="T54" fmla="*/ 7752355 w 65"/>
                <a:gd name="T55" fmla="*/ 10551480 h 65"/>
                <a:gd name="T56" fmla="*/ 6244668 w 65"/>
                <a:gd name="T57" fmla="*/ 10551480 h 65"/>
                <a:gd name="T58" fmla="*/ 9905528 w 65"/>
                <a:gd name="T59" fmla="*/ 9044259 h 65"/>
                <a:gd name="T60" fmla="*/ 9044259 w 65"/>
                <a:gd name="T61" fmla="*/ 9905528 h 65"/>
                <a:gd name="T62" fmla="*/ 10551480 w 65"/>
                <a:gd name="T63" fmla="*/ 6244668 h 65"/>
                <a:gd name="T64" fmla="*/ 10551480 w 65"/>
                <a:gd name="T65" fmla="*/ 7752355 h 65"/>
                <a:gd name="T66" fmla="*/ 9044259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Oval 89"/>
            <p:cNvSpPr>
              <a:spLocks noChangeArrowheads="1"/>
            </p:cNvSpPr>
            <p:nvPr/>
          </p:nvSpPr>
          <p:spPr bwMode="auto">
            <a:xfrm>
              <a:off x="1414463" y="3028032"/>
              <a:ext cx="2222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7" name="Freeform 90"/>
            <p:cNvSpPr>
              <a:spLocks noEditPoints="1"/>
            </p:cNvSpPr>
            <p:nvPr/>
          </p:nvSpPr>
          <p:spPr bwMode="auto">
            <a:xfrm>
              <a:off x="1411288" y="3024857"/>
              <a:ext cx="30162" cy="30163"/>
            </a:xfrm>
            <a:custGeom>
              <a:avLst/>
              <a:gdLst>
                <a:gd name="T0" fmla="*/ 13781247 w 65"/>
                <a:gd name="T1" fmla="*/ 6244668 h 65"/>
                <a:gd name="T2" fmla="*/ 13781247 w 65"/>
                <a:gd name="T3" fmla="*/ 7752355 h 65"/>
                <a:gd name="T4" fmla="*/ 12274076 w 65"/>
                <a:gd name="T5" fmla="*/ 11412749 h 65"/>
                <a:gd name="T6" fmla="*/ 11412371 w 65"/>
                <a:gd name="T7" fmla="*/ 12274483 h 65"/>
                <a:gd name="T8" fmla="*/ 7752098 w 65"/>
                <a:gd name="T9" fmla="*/ 13781704 h 65"/>
                <a:gd name="T10" fmla="*/ 6244461 w 65"/>
                <a:gd name="T11" fmla="*/ 13781704 h 65"/>
                <a:gd name="T12" fmla="*/ 2584187 w 65"/>
                <a:gd name="T13" fmla="*/ 12274483 h 65"/>
                <a:gd name="T14" fmla="*/ 1722482 w 65"/>
                <a:gd name="T15" fmla="*/ 11412749 h 65"/>
                <a:gd name="T16" fmla="*/ 215310 w 65"/>
                <a:gd name="T17" fmla="*/ 7752355 h 65"/>
                <a:gd name="T18" fmla="*/ 215310 w 65"/>
                <a:gd name="T19" fmla="*/ 6244668 h 65"/>
                <a:gd name="T20" fmla="*/ 1722482 w 65"/>
                <a:gd name="T21" fmla="*/ 2584273 h 65"/>
                <a:gd name="T22" fmla="*/ 2584187 w 65"/>
                <a:gd name="T23" fmla="*/ 1722539 h 65"/>
                <a:gd name="T24" fmla="*/ 6244461 w 65"/>
                <a:gd name="T25" fmla="*/ 215317 h 65"/>
                <a:gd name="T26" fmla="*/ 7752098 w 65"/>
                <a:gd name="T27" fmla="*/ 215317 h 65"/>
                <a:gd name="T28" fmla="*/ 11412371 w 65"/>
                <a:gd name="T29" fmla="*/ 1722539 h 65"/>
                <a:gd name="T30" fmla="*/ 12274076 w 65"/>
                <a:gd name="T31" fmla="*/ 2584273 h 65"/>
                <a:gd name="T32" fmla="*/ 13781247 w 65"/>
                <a:gd name="T33" fmla="*/ 6244668 h 65"/>
                <a:gd name="T34" fmla="*/ 9043959 w 65"/>
                <a:gd name="T35" fmla="*/ 4091495 h 65"/>
                <a:gd name="T36" fmla="*/ 9905200 w 65"/>
                <a:gd name="T37" fmla="*/ 4952764 h 65"/>
                <a:gd name="T38" fmla="*/ 6244461 w 65"/>
                <a:gd name="T39" fmla="*/ 3445542 h 65"/>
                <a:gd name="T40" fmla="*/ 7752098 w 65"/>
                <a:gd name="T41" fmla="*/ 3445542 h 65"/>
                <a:gd name="T42" fmla="*/ 4091359 w 65"/>
                <a:gd name="T43" fmla="*/ 4952764 h 65"/>
                <a:gd name="T44" fmla="*/ 4952600 w 65"/>
                <a:gd name="T45" fmla="*/ 4091495 h 65"/>
                <a:gd name="T46" fmla="*/ 3445428 w 65"/>
                <a:gd name="T47" fmla="*/ 7752355 h 65"/>
                <a:gd name="T48" fmla="*/ 3445428 w 65"/>
                <a:gd name="T49" fmla="*/ 6244668 h 65"/>
                <a:gd name="T50" fmla="*/ 4952600 w 65"/>
                <a:gd name="T51" fmla="*/ 9905528 h 65"/>
                <a:gd name="T52" fmla="*/ 4091359 w 65"/>
                <a:gd name="T53" fmla="*/ 9044259 h 65"/>
                <a:gd name="T54" fmla="*/ 7752098 w 65"/>
                <a:gd name="T55" fmla="*/ 10551480 h 65"/>
                <a:gd name="T56" fmla="*/ 6244461 w 65"/>
                <a:gd name="T57" fmla="*/ 10551480 h 65"/>
                <a:gd name="T58" fmla="*/ 9905200 w 65"/>
                <a:gd name="T59" fmla="*/ 9044259 h 65"/>
                <a:gd name="T60" fmla="*/ 9043959 w 65"/>
                <a:gd name="T61" fmla="*/ 9905528 h 65"/>
                <a:gd name="T62" fmla="*/ 10551130 w 65"/>
                <a:gd name="T63" fmla="*/ 6244668 h 65"/>
                <a:gd name="T64" fmla="*/ 10551130 w 65"/>
                <a:gd name="T65" fmla="*/ 7752355 h 65"/>
                <a:gd name="T66" fmla="*/ 9043959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Oval 91"/>
            <p:cNvSpPr>
              <a:spLocks noChangeArrowheads="1"/>
            </p:cNvSpPr>
            <p:nvPr/>
          </p:nvSpPr>
          <p:spPr bwMode="auto">
            <a:xfrm>
              <a:off x="1430338" y="3028032"/>
              <a:ext cx="14287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Freeform 92"/>
            <p:cNvSpPr>
              <a:spLocks noEditPoints="1"/>
            </p:cNvSpPr>
            <p:nvPr/>
          </p:nvSpPr>
          <p:spPr bwMode="auto">
            <a:xfrm>
              <a:off x="1425575" y="3024857"/>
              <a:ext cx="23813" cy="30163"/>
            </a:xfrm>
            <a:custGeom>
              <a:avLst/>
              <a:gdLst>
                <a:gd name="T0" fmla="*/ 11336446 w 49"/>
                <a:gd name="T1" fmla="*/ 6459985 h 65"/>
                <a:gd name="T2" fmla="*/ 11336446 w 49"/>
                <a:gd name="T3" fmla="*/ 7537036 h 65"/>
                <a:gd name="T4" fmla="*/ 10155516 w 49"/>
                <a:gd name="T5" fmla="*/ 11197432 h 65"/>
                <a:gd name="T6" fmla="*/ 9446958 w 49"/>
                <a:gd name="T7" fmla="*/ 12059165 h 65"/>
                <a:gd name="T8" fmla="*/ 6848910 w 49"/>
                <a:gd name="T9" fmla="*/ 13566387 h 65"/>
                <a:gd name="T10" fmla="*/ 4723722 w 49"/>
                <a:gd name="T11" fmla="*/ 13566387 h 65"/>
                <a:gd name="T12" fmla="*/ 2125675 w 49"/>
                <a:gd name="T13" fmla="*/ 12059165 h 65"/>
                <a:gd name="T14" fmla="*/ 1417117 w 49"/>
                <a:gd name="T15" fmla="*/ 11197432 h 65"/>
                <a:gd name="T16" fmla="*/ 236186 w 49"/>
                <a:gd name="T17" fmla="*/ 7537036 h 65"/>
                <a:gd name="T18" fmla="*/ 236186 w 49"/>
                <a:gd name="T19" fmla="*/ 6459985 h 65"/>
                <a:gd name="T20" fmla="*/ 1417117 w 49"/>
                <a:gd name="T21" fmla="*/ 2799590 h 65"/>
                <a:gd name="T22" fmla="*/ 2125675 w 49"/>
                <a:gd name="T23" fmla="*/ 1937857 h 65"/>
                <a:gd name="T24" fmla="*/ 4723722 w 49"/>
                <a:gd name="T25" fmla="*/ 430635 h 65"/>
                <a:gd name="T26" fmla="*/ 6848910 w 49"/>
                <a:gd name="T27" fmla="*/ 430635 h 65"/>
                <a:gd name="T28" fmla="*/ 9446958 w 49"/>
                <a:gd name="T29" fmla="*/ 1937857 h 65"/>
                <a:gd name="T30" fmla="*/ 10155516 w 49"/>
                <a:gd name="T31" fmla="*/ 2799590 h 65"/>
                <a:gd name="T32" fmla="*/ 11336446 w 49"/>
                <a:gd name="T33" fmla="*/ 6459985 h 65"/>
                <a:gd name="T34" fmla="*/ 6612724 w 49"/>
                <a:gd name="T35" fmla="*/ 3876178 h 65"/>
                <a:gd name="T36" fmla="*/ 7321282 w 49"/>
                <a:gd name="T37" fmla="*/ 4737447 h 65"/>
                <a:gd name="T38" fmla="*/ 4723722 w 49"/>
                <a:gd name="T39" fmla="*/ 3230225 h 65"/>
                <a:gd name="T40" fmla="*/ 6848910 w 49"/>
                <a:gd name="T41" fmla="*/ 3230225 h 65"/>
                <a:gd name="T42" fmla="*/ 4251350 w 49"/>
                <a:gd name="T43" fmla="*/ 4737447 h 65"/>
                <a:gd name="T44" fmla="*/ 4959908 w 49"/>
                <a:gd name="T45" fmla="*/ 3876178 h 65"/>
                <a:gd name="T46" fmla="*/ 3778977 w 49"/>
                <a:gd name="T47" fmla="*/ 7537036 h 65"/>
                <a:gd name="T48" fmla="*/ 3778977 w 49"/>
                <a:gd name="T49" fmla="*/ 6459985 h 65"/>
                <a:gd name="T50" fmla="*/ 4959908 w 49"/>
                <a:gd name="T51" fmla="*/ 10120845 h 65"/>
                <a:gd name="T52" fmla="*/ 4251350 w 49"/>
                <a:gd name="T53" fmla="*/ 9259576 h 65"/>
                <a:gd name="T54" fmla="*/ 6848910 w 49"/>
                <a:gd name="T55" fmla="*/ 10766797 h 65"/>
                <a:gd name="T56" fmla="*/ 4723722 w 49"/>
                <a:gd name="T57" fmla="*/ 10766797 h 65"/>
                <a:gd name="T58" fmla="*/ 7321282 w 49"/>
                <a:gd name="T59" fmla="*/ 9259576 h 65"/>
                <a:gd name="T60" fmla="*/ 6612724 w 49"/>
                <a:gd name="T61" fmla="*/ 10120845 h 65"/>
                <a:gd name="T62" fmla="*/ 7793654 w 49"/>
                <a:gd name="T63" fmla="*/ 6459985 h 65"/>
                <a:gd name="T64" fmla="*/ 7793654 w 49"/>
                <a:gd name="T65" fmla="*/ 7537036 h 65"/>
                <a:gd name="T66" fmla="*/ 6612724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Oval 93"/>
            <p:cNvSpPr>
              <a:spLocks noChangeArrowheads="1"/>
            </p:cNvSpPr>
            <p:nvPr/>
          </p:nvSpPr>
          <p:spPr bwMode="auto">
            <a:xfrm>
              <a:off x="1436688" y="3028032"/>
              <a:ext cx="1587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1" name="Freeform 94"/>
            <p:cNvSpPr>
              <a:spLocks noEditPoints="1"/>
            </p:cNvSpPr>
            <p:nvPr/>
          </p:nvSpPr>
          <p:spPr bwMode="auto">
            <a:xfrm>
              <a:off x="1433513" y="3024857"/>
              <a:ext cx="23812" cy="30163"/>
            </a:xfrm>
            <a:custGeom>
              <a:avLst/>
              <a:gdLst>
                <a:gd name="T0" fmla="*/ 11335970 w 49"/>
                <a:gd name="T1" fmla="*/ 6459985 h 65"/>
                <a:gd name="T2" fmla="*/ 11335970 w 49"/>
                <a:gd name="T3" fmla="*/ 7537036 h 65"/>
                <a:gd name="T4" fmla="*/ 10155090 w 49"/>
                <a:gd name="T5" fmla="*/ 11197432 h 65"/>
                <a:gd name="T6" fmla="*/ 9446561 w 49"/>
                <a:gd name="T7" fmla="*/ 12059165 h 65"/>
                <a:gd name="T8" fmla="*/ 6848623 w 49"/>
                <a:gd name="T9" fmla="*/ 13566387 h 65"/>
                <a:gd name="T10" fmla="*/ 4723524 w 49"/>
                <a:gd name="T11" fmla="*/ 13566387 h 65"/>
                <a:gd name="T12" fmla="*/ 2125586 w 49"/>
                <a:gd name="T13" fmla="*/ 12059165 h 65"/>
                <a:gd name="T14" fmla="*/ 1417057 w 49"/>
                <a:gd name="T15" fmla="*/ 11197432 h 65"/>
                <a:gd name="T16" fmla="*/ 236176 w 49"/>
                <a:gd name="T17" fmla="*/ 7537036 h 65"/>
                <a:gd name="T18" fmla="*/ 236176 w 49"/>
                <a:gd name="T19" fmla="*/ 6459985 h 65"/>
                <a:gd name="T20" fmla="*/ 1417057 w 49"/>
                <a:gd name="T21" fmla="*/ 2799590 h 65"/>
                <a:gd name="T22" fmla="*/ 2125586 w 49"/>
                <a:gd name="T23" fmla="*/ 1937857 h 65"/>
                <a:gd name="T24" fmla="*/ 4723524 w 49"/>
                <a:gd name="T25" fmla="*/ 430635 h 65"/>
                <a:gd name="T26" fmla="*/ 6848623 w 49"/>
                <a:gd name="T27" fmla="*/ 430635 h 65"/>
                <a:gd name="T28" fmla="*/ 9446561 w 49"/>
                <a:gd name="T29" fmla="*/ 1937857 h 65"/>
                <a:gd name="T30" fmla="*/ 10155090 w 49"/>
                <a:gd name="T31" fmla="*/ 2799590 h 65"/>
                <a:gd name="T32" fmla="*/ 11335970 w 49"/>
                <a:gd name="T33" fmla="*/ 6459985 h 65"/>
                <a:gd name="T34" fmla="*/ 6612446 w 49"/>
                <a:gd name="T35" fmla="*/ 3876178 h 65"/>
                <a:gd name="T36" fmla="*/ 7320975 w 49"/>
                <a:gd name="T37" fmla="*/ 4737447 h 65"/>
                <a:gd name="T38" fmla="*/ 4723524 w 49"/>
                <a:gd name="T39" fmla="*/ 3230225 h 65"/>
                <a:gd name="T40" fmla="*/ 6848623 w 49"/>
                <a:gd name="T41" fmla="*/ 3230225 h 65"/>
                <a:gd name="T42" fmla="*/ 4251172 w 49"/>
                <a:gd name="T43" fmla="*/ 4737447 h 65"/>
                <a:gd name="T44" fmla="*/ 4959700 w 49"/>
                <a:gd name="T45" fmla="*/ 3876178 h 65"/>
                <a:gd name="T46" fmla="*/ 3778818 w 49"/>
                <a:gd name="T47" fmla="*/ 7537036 h 65"/>
                <a:gd name="T48" fmla="*/ 3778818 w 49"/>
                <a:gd name="T49" fmla="*/ 6459985 h 65"/>
                <a:gd name="T50" fmla="*/ 4959700 w 49"/>
                <a:gd name="T51" fmla="*/ 10120845 h 65"/>
                <a:gd name="T52" fmla="*/ 4251172 w 49"/>
                <a:gd name="T53" fmla="*/ 9259576 h 65"/>
                <a:gd name="T54" fmla="*/ 6848623 w 49"/>
                <a:gd name="T55" fmla="*/ 10766797 h 65"/>
                <a:gd name="T56" fmla="*/ 4723524 w 49"/>
                <a:gd name="T57" fmla="*/ 10766797 h 65"/>
                <a:gd name="T58" fmla="*/ 7320975 w 49"/>
                <a:gd name="T59" fmla="*/ 9259576 h 65"/>
                <a:gd name="T60" fmla="*/ 6612446 w 49"/>
                <a:gd name="T61" fmla="*/ 10120845 h 65"/>
                <a:gd name="T62" fmla="*/ 7793327 w 49"/>
                <a:gd name="T63" fmla="*/ 6459985 h 65"/>
                <a:gd name="T64" fmla="*/ 7793327 w 49"/>
                <a:gd name="T65" fmla="*/ 7537036 h 65"/>
                <a:gd name="T66" fmla="*/ 6612446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Oval 95"/>
            <p:cNvSpPr>
              <a:spLocks noChangeArrowheads="1"/>
            </p:cNvSpPr>
            <p:nvPr/>
          </p:nvSpPr>
          <p:spPr bwMode="auto">
            <a:xfrm>
              <a:off x="1444625" y="3028032"/>
              <a:ext cx="1587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3" name="Freeform 96"/>
            <p:cNvSpPr>
              <a:spLocks noEditPoints="1"/>
            </p:cNvSpPr>
            <p:nvPr/>
          </p:nvSpPr>
          <p:spPr bwMode="auto">
            <a:xfrm>
              <a:off x="1441450" y="3024857"/>
              <a:ext cx="23813" cy="30163"/>
            </a:xfrm>
            <a:custGeom>
              <a:avLst/>
              <a:gdLst>
                <a:gd name="T0" fmla="*/ 11336446 w 49"/>
                <a:gd name="T1" fmla="*/ 6459985 h 65"/>
                <a:gd name="T2" fmla="*/ 11336446 w 49"/>
                <a:gd name="T3" fmla="*/ 7537036 h 65"/>
                <a:gd name="T4" fmla="*/ 10155516 w 49"/>
                <a:gd name="T5" fmla="*/ 11197432 h 65"/>
                <a:gd name="T6" fmla="*/ 9446958 w 49"/>
                <a:gd name="T7" fmla="*/ 12059165 h 65"/>
                <a:gd name="T8" fmla="*/ 6848910 w 49"/>
                <a:gd name="T9" fmla="*/ 13566387 h 65"/>
                <a:gd name="T10" fmla="*/ 4723722 w 49"/>
                <a:gd name="T11" fmla="*/ 13566387 h 65"/>
                <a:gd name="T12" fmla="*/ 2125675 w 49"/>
                <a:gd name="T13" fmla="*/ 12059165 h 65"/>
                <a:gd name="T14" fmla="*/ 1417117 w 49"/>
                <a:gd name="T15" fmla="*/ 11197432 h 65"/>
                <a:gd name="T16" fmla="*/ 236186 w 49"/>
                <a:gd name="T17" fmla="*/ 7537036 h 65"/>
                <a:gd name="T18" fmla="*/ 236186 w 49"/>
                <a:gd name="T19" fmla="*/ 6459985 h 65"/>
                <a:gd name="T20" fmla="*/ 1417117 w 49"/>
                <a:gd name="T21" fmla="*/ 2799590 h 65"/>
                <a:gd name="T22" fmla="*/ 2125675 w 49"/>
                <a:gd name="T23" fmla="*/ 1937857 h 65"/>
                <a:gd name="T24" fmla="*/ 4723722 w 49"/>
                <a:gd name="T25" fmla="*/ 430635 h 65"/>
                <a:gd name="T26" fmla="*/ 6848910 w 49"/>
                <a:gd name="T27" fmla="*/ 430635 h 65"/>
                <a:gd name="T28" fmla="*/ 9446958 w 49"/>
                <a:gd name="T29" fmla="*/ 1937857 h 65"/>
                <a:gd name="T30" fmla="*/ 10155516 w 49"/>
                <a:gd name="T31" fmla="*/ 2799590 h 65"/>
                <a:gd name="T32" fmla="*/ 11336446 w 49"/>
                <a:gd name="T33" fmla="*/ 6459985 h 65"/>
                <a:gd name="T34" fmla="*/ 6612724 w 49"/>
                <a:gd name="T35" fmla="*/ 3876178 h 65"/>
                <a:gd name="T36" fmla="*/ 7321282 w 49"/>
                <a:gd name="T37" fmla="*/ 4737447 h 65"/>
                <a:gd name="T38" fmla="*/ 4723722 w 49"/>
                <a:gd name="T39" fmla="*/ 3230225 h 65"/>
                <a:gd name="T40" fmla="*/ 6848910 w 49"/>
                <a:gd name="T41" fmla="*/ 3230225 h 65"/>
                <a:gd name="T42" fmla="*/ 4251350 w 49"/>
                <a:gd name="T43" fmla="*/ 4737447 h 65"/>
                <a:gd name="T44" fmla="*/ 4959908 w 49"/>
                <a:gd name="T45" fmla="*/ 3876178 h 65"/>
                <a:gd name="T46" fmla="*/ 3778977 w 49"/>
                <a:gd name="T47" fmla="*/ 7537036 h 65"/>
                <a:gd name="T48" fmla="*/ 3778977 w 49"/>
                <a:gd name="T49" fmla="*/ 6459985 h 65"/>
                <a:gd name="T50" fmla="*/ 4959908 w 49"/>
                <a:gd name="T51" fmla="*/ 10120845 h 65"/>
                <a:gd name="T52" fmla="*/ 4251350 w 49"/>
                <a:gd name="T53" fmla="*/ 9259576 h 65"/>
                <a:gd name="T54" fmla="*/ 6848910 w 49"/>
                <a:gd name="T55" fmla="*/ 10766797 h 65"/>
                <a:gd name="T56" fmla="*/ 4723722 w 49"/>
                <a:gd name="T57" fmla="*/ 10766797 h 65"/>
                <a:gd name="T58" fmla="*/ 7321282 w 49"/>
                <a:gd name="T59" fmla="*/ 9259576 h 65"/>
                <a:gd name="T60" fmla="*/ 6612724 w 49"/>
                <a:gd name="T61" fmla="*/ 10120845 h 65"/>
                <a:gd name="T62" fmla="*/ 7793654 w 49"/>
                <a:gd name="T63" fmla="*/ 6459985 h 65"/>
                <a:gd name="T64" fmla="*/ 7793654 w 49"/>
                <a:gd name="T65" fmla="*/ 7537036 h 65"/>
                <a:gd name="T66" fmla="*/ 6612724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Oval 97"/>
            <p:cNvSpPr>
              <a:spLocks noChangeArrowheads="1"/>
            </p:cNvSpPr>
            <p:nvPr/>
          </p:nvSpPr>
          <p:spPr bwMode="auto">
            <a:xfrm>
              <a:off x="1452563" y="3028032"/>
              <a:ext cx="23812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5" name="Freeform 98"/>
            <p:cNvSpPr>
              <a:spLocks noEditPoints="1"/>
            </p:cNvSpPr>
            <p:nvPr/>
          </p:nvSpPr>
          <p:spPr bwMode="auto">
            <a:xfrm>
              <a:off x="1449388" y="3024857"/>
              <a:ext cx="30162" cy="30163"/>
            </a:xfrm>
            <a:custGeom>
              <a:avLst/>
              <a:gdLst>
                <a:gd name="T0" fmla="*/ 13781247 w 65"/>
                <a:gd name="T1" fmla="*/ 6244668 h 65"/>
                <a:gd name="T2" fmla="*/ 13781247 w 65"/>
                <a:gd name="T3" fmla="*/ 7752355 h 65"/>
                <a:gd name="T4" fmla="*/ 12274076 w 65"/>
                <a:gd name="T5" fmla="*/ 11412749 h 65"/>
                <a:gd name="T6" fmla="*/ 11412371 w 65"/>
                <a:gd name="T7" fmla="*/ 12274483 h 65"/>
                <a:gd name="T8" fmla="*/ 7752098 w 65"/>
                <a:gd name="T9" fmla="*/ 13781704 h 65"/>
                <a:gd name="T10" fmla="*/ 6244461 w 65"/>
                <a:gd name="T11" fmla="*/ 13781704 h 65"/>
                <a:gd name="T12" fmla="*/ 2584187 w 65"/>
                <a:gd name="T13" fmla="*/ 12274483 h 65"/>
                <a:gd name="T14" fmla="*/ 1722482 w 65"/>
                <a:gd name="T15" fmla="*/ 11412749 h 65"/>
                <a:gd name="T16" fmla="*/ 215310 w 65"/>
                <a:gd name="T17" fmla="*/ 7752355 h 65"/>
                <a:gd name="T18" fmla="*/ 215310 w 65"/>
                <a:gd name="T19" fmla="*/ 6244668 h 65"/>
                <a:gd name="T20" fmla="*/ 1722482 w 65"/>
                <a:gd name="T21" fmla="*/ 2584273 h 65"/>
                <a:gd name="T22" fmla="*/ 2584187 w 65"/>
                <a:gd name="T23" fmla="*/ 1722539 h 65"/>
                <a:gd name="T24" fmla="*/ 6244461 w 65"/>
                <a:gd name="T25" fmla="*/ 215317 h 65"/>
                <a:gd name="T26" fmla="*/ 7752098 w 65"/>
                <a:gd name="T27" fmla="*/ 215317 h 65"/>
                <a:gd name="T28" fmla="*/ 11412371 w 65"/>
                <a:gd name="T29" fmla="*/ 1722539 h 65"/>
                <a:gd name="T30" fmla="*/ 12274076 w 65"/>
                <a:gd name="T31" fmla="*/ 2584273 h 65"/>
                <a:gd name="T32" fmla="*/ 13781247 w 65"/>
                <a:gd name="T33" fmla="*/ 6244668 h 65"/>
                <a:gd name="T34" fmla="*/ 9043959 w 65"/>
                <a:gd name="T35" fmla="*/ 4091495 h 65"/>
                <a:gd name="T36" fmla="*/ 9905200 w 65"/>
                <a:gd name="T37" fmla="*/ 4952764 h 65"/>
                <a:gd name="T38" fmla="*/ 6244461 w 65"/>
                <a:gd name="T39" fmla="*/ 3445542 h 65"/>
                <a:gd name="T40" fmla="*/ 7752098 w 65"/>
                <a:gd name="T41" fmla="*/ 3445542 h 65"/>
                <a:gd name="T42" fmla="*/ 4091359 w 65"/>
                <a:gd name="T43" fmla="*/ 4952764 h 65"/>
                <a:gd name="T44" fmla="*/ 4952600 w 65"/>
                <a:gd name="T45" fmla="*/ 4091495 h 65"/>
                <a:gd name="T46" fmla="*/ 3445428 w 65"/>
                <a:gd name="T47" fmla="*/ 7752355 h 65"/>
                <a:gd name="T48" fmla="*/ 3445428 w 65"/>
                <a:gd name="T49" fmla="*/ 6244668 h 65"/>
                <a:gd name="T50" fmla="*/ 4952600 w 65"/>
                <a:gd name="T51" fmla="*/ 9905528 h 65"/>
                <a:gd name="T52" fmla="*/ 4091359 w 65"/>
                <a:gd name="T53" fmla="*/ 9044259 h 65"/>
                <a:gd name="T54" fmla="*/ 7752098 w 65"/>
                <a:gd name="T55" fmla="*/ 10551480 h 65"/>
                <a:gd name="T56" fmla="*/ 6244461 w 65"/>
                <a:gd name="T57" fmla="*/ 10551480 h 65"/>
                <a:gd name="T58" fmla="*/ 9905200 w 65"/>
                <a:gd name="T59" fmla="*/ 9044259 h 65"/>
                <a:gd name="T60" fmla="*/ 9043959 w 65"/>
                <a:gd name="T61" fmla="*/ 9905528 h 65"/>
                <a:gd name="T62" fmla="*/ 10551130 w 65"/>
                <a:gd name="T63" fmla="*/ 6244668 h 65"/>
                <a:gd name="T64" fmla="*/ 10551130 w 65"/>
                <a:gd name="T65" fmla="*/ 7752355 h 65"/>
                <a:gd name="T66" fmla="*/ 9043959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6" name="Oval 99"/>
            <p:cNvSpPr>
              <a:spLocks noChangeArrowheads="1"/>
            </p:cNvSpPr>
            <p:nvPr/>
          </p:nvSpPr>
          <p:spPr bwMode="auto">
            <a:xfrm>
              <a:off x="1460500" y="2981995"/>
              <a:ext cx="23813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Freeform 100"/>
            <p:cNvSpPr>
              <a:spLocks noEditPoints="1"/>
            </p:cNvSpPr>
            <p:nvPr/>
          </p:nvSpPr>
          <p:spPr bwMode="auto">
            <a:xfrm>
              <a:off x="1457325" y="2978820"/>
              <a:ext cx="30163" cy="30162"/>
            </a:xfrm>
            <a:custGeom>
              <a:avLst/>
              <a:gdLst>
                <a:gd name="T0" fmla="*/ 13781704 w 65"/>
                <a:gd name="T1" fmla="*/ 6244461 h 65"/>
                <a:gd name="T2" fmla="*/ 13781704 w 65"/>
                <a:gd name="T3" fmla="*/ 7752098 h 65"/>
                <a:gd name="T4" fmla="*/ 12274483 w 65"/>
                <a:gd name="T5" fmla="*/ 11412371 h 65"/>
                <a:gd name="T6" fmla="*/ 11412749 w 65"/>
                <a:gd name="T7" fmla="*/ 12274076 h 65"/>
                <a:gd name="T8" fmla="*/ 7752355 w 65"/>
                <a:gd name="T9" fmla="*/ 13781247 h 65"/>
                <a:gd name="T10" fmla="*/ 6244668 w 65"/>
                <a:gd name="T11" fmla="*/ 13781247 h 65"/>
                <a:gd name="T12" fmla="*/ 2584273 w 65"/>
                <a:gd name="T13" fmla="*/ 12274076 h 65"/>
                <a:gd name="T14" fmla="*/ 1722539 w 65"/>
                <a:gd name="T15" fmla="*/ 11412371 h 65"/>
                <a:gd name="T16" fmla="*/ 215317 w 65"/>
                <a:gd name="T17" fmla="*/ 7752098 h 65"/>
                <a:gd name="T18" fmla="*/ 215317 w 65"/>
                <a:gd name="T19" fmla="*/ 6244461 h 65"/>
                <a:gd name="T20" fmla="*/ 1722539 w 65"/>
                <a:gd name="T21" fmla="*/ 2584187 h 65"/>
                <a:gd name="T22" fmla="*/ 2584273 w 65"/>
                <a:gd name="T23" fmla="*/ 1722482 h 65"/>
                <a:gd name="T24" fmla="*/ 6244668 w 65"/>
                <a:gd name="T25" fmla="*/ 215310 h 65"/>
                <a:gd name="T26" fmla="*/ 7752355 w 65"/>
                <a:gd name="T27" fmla="*/ 215310 h 65"/>
                <a:gd name="T28" fmla="*/ 11412749 w 65"/>
                <a:gd name="T29" fmla="*/ 1722482 h 65"/>
                <a:gd name="T30" fmla="*/ 12274483 w 65"/>
                <a:gd name="T31" fmla="*/ 2584187 h 65"/>
                <a:gd name="T32" fmla="*/ 13781704 w 65"/>
                <a:gd name="T33" fmla="*/ 6244461 h 65"/>
                <a:gd name="T34" fmla="*/ 9044259 w 65"/>
                <a:gd name="T35" fmla="*/ 4091359 h 65"/>
                <a:gd name="T36" fmla="*/ 9905528 w 65"/>
                <a:gd name="T37" fmla="*/ 4952600 h 65"/>
                <a:gd name="T38" fmla="*/ 6244668 w 65"/>
                <a:gd name="T39" fmla="*/ 3445428 h 65"/>
                <a:gd name="T40" fmla="*/ 7752355 w 65"/>
                <a:gd name="T41" fmla="*/ 3445428 h 65"/>
                <a:gd name="T42" fmla="*/ 4091495 w 65"/>
                <a:gd name="T43" fmla="*/ 4952600 h 65"/>
                <a:gd name="T44" fmla="*/ 4952764 w 65"/>
                <a:gd name="T45" fmla="*/ 4091359 h 65"/>
                <a:gd name="T46" fmla="*/ 3445542 w 65"/>
                <a:gd name="T47" fmla="*/ 7752098 h 65"/>
                <a:gd name="T48" fmla="*/ 3445542 w 65"/>
                <a:gd name="T49" fmla="*/ 6244461 h 65"/>
                <a:gd name="T50" fmla="*/ 4952764 w 65"/>
                <a:gd name="T51" fmla="*/ 9905200 h 65"/>
                <a:gd name="T52" fmla="*/ 4091495 w 65"/>
                <a:gd name="T53" fmla="*/ 9043959 h 65"/>
                <a:gd name="T54" fmla="*/ 7752355 w 65"/>
                <a:gd name="T55" fmla="*/ 10551130 h 65"/>
                <a:gd name="T56" fmla="*/ 6244668 w 65"/>
                <a:gd name="T57" fmla="*/ 10551130 h 65"/>
                <a:gd name="T58" fmla="*/ 9905528 w 65"/>
                <a:gd name="T59" fmla="*/ 9043959 h 65"/>
                <a:gd name="T60" fmla="*/ 9044259 w 65"/>
                <a:gd name="T61" fmla="*/ 9905200 h 65"/>
                <a:gd name="T62" fmla="*/ 10551480 w 65"/>
                <a:gd name="T63" fmla="*/ 6244461 h 65"/>
                <a:gd name="T64" fmla="*/ 10551480 w 65"/>
                <a:gd name="T65" fmla="*/ 7752098 h 65"/>
                <a:gd name="T66" fmla="*/ 9044259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8" name="Oval 101"/>
            <p:cNvSpPr>
              <a:spLocks noChangeArrowheads="1"/>
            </p:cNvSpPr>
            <p:nvPr/>
          </p:nvSpPr>
          <p:spPr bwMode="auto">
            <a:xfrm>
              <a:off x="1468438" y="2935957"/>
              <a:ext cx="2222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9" name="Freeform 102"/>
            <p:cNvSpPr>
              <a:spLocks noEditPoints="1"/>
            </p:cNvSpPr>
            <p:nvPr/>
          </p:nvSpPr>
          <p:spPr bwMode="auto">
            <a:xfrm>
              <a:off x="1463675" y="2932782"/>
              <a:ext cx="31750" cy="30163"/>
            </a:xfrm>
            <a:custGeom>
              <a:avLst/>
              <a:gdLst>
                <a:gd name="T0" fmla="*/ 15270281 w 65"/>
                <a:gd name="T1" fmla="*/ 6244668 h 65"/>
                <a:gd name="T2" fmla="*/ 15270281 w 65"/>
                <a:gd name="T3" fmla="*/ 7752355 h 65"/>
                <a:gd name="T4" fmla="*/ 13599744 w 65"/>
                <a:gd name="T5" fmla="*/ 11412749 h 65"/>
                <a:gd name="T6" fmla="*/ 12645290 w 65"/>
                <a:gd name="T7" fmla="*/ 12274483 h 65"/>
                <a:gd name="T8" fmla="*/ 8589596 w 65"/>
                <a:gd name="T9" fmla="*/ 13781704 h 65"/>
                <a:gd name="T10" fmla="*/ 6919056 w 65"/>
                <a:gd name="T11" fmla="*/ 13781704 h 65"/>
                <a:gd name="T12" fmla="*/ 2863361 w 65"/>
                <a:gd name="T13" fmla="*/ 12274483 h 65"/>
                <a:gd name="T14" fmla="*/ 1908907 w 65"/>
                <a:gd name="T15" fmla="*/ 11412749 h 65"/>
                <a:gd name="T16" fmla="*/ 238369 w 65"/>
                <a:gd name="T17" fmla="*/ 7752355 h 65"/>
                <a:gd name="T18" fmla="*/ 238369 w 65"/>
                <a:gd name="T19" fmla="*/ 6244668 h 65"/>
                <a:gd name="T20" fmla="*/ 1908907 w 65"/>
                <a:gd name="T21" fmla="*/ 2584273 h 65"/>
                <a:gd name="T22" fmla="*/ 2863361 w 65"/>
                <a:gd name="T23" fmla="*/ 1722539 h 65"/>
                <a:gd name="T24" fmla="*/ 6919056 w 65"/>
                <a:gd name="T25" fmla="*/ 215317 h 65"/>
                <a:gd name="T26" fmla="*/ 8589596 w 65"/>
                <a:gd name="T27" fmla="*/ 215317 h 65"/>
                <a:gd name="T28" fmla="*/ 12645290 w 65"/>
                <a:gd name="T29" fmla="*/ 1722539 h 65"/>
                <a:gd name="T30" fmla="*/ 13599744 w 65"/>
                <a:gd name="T31" fmla="*/ 2584273 h 65"/>
                <a:gd name="T32" fmla="*/ 15270281 w 65"/>
                <a:gd name="T33" fmla="*/ 6244668 h 65"/>
                <a:gd name="T34" fmla="*/ 10020788 w 65"/>
                <a:gd name="T35" fmla="*/ 4091495 h 65"/>
                <a:gd name="T36" fmla="*/ 10975241 w 65"/>
                <a:gd name="T37" fmla="*/ 4952764 h 65"/>
                <a:gd name="T38" fmla="*/ 6919056 w 65"/>
                <a:gd name="T39" fmla="*/ 3445542 h 65"/>
                <a:gd name="T40" fmla="*/ 8589596 w 65"/>
                <a:gd name="T41" fmla="*/ 3445542 h 65"/>
                <a:gd name="T42" fmla="*/ 4533411 w 65"/>
                <a:gd name="T43" fmla="*/ 4952764 h 65"/>
                <a:gd name="T44" fmla="*/ 5487865 w 65"/>
                <a:gd name="T45" fmla="*/ 4091495 h 65"/>
                <a:gd name="T46" fmla="*/ 3817326 w 65"/>
                <a:gd name="T47" fmla="*/ 7752355 h 65"/>
                <a:gd name="T48" fmla="*/ 3817326 w 65"/>
                <a:gd name="T49" fmla="*/ 6244668 h 65"/>
                <a:gd name="T50" fmla="*/ 5487865 w 65"/>
                <a:gd name="T51" fmla="*/ 9905528 h 65"/>
                <a:gd name="T52" fmla="*/ 4533411 w 65"/>
                <a:gd name="T53" fmla="*/ 9044259 h 65"/>
                <a:gd name="T54" fmla="*/ 8589596 w 65"/>
                <a:gd name="T55" fmla="*/ 10551480 h 65"/>
                <a:gd name="T56" fmla="*/ 6919056 w 65"/>
                <a:gd name="T57" fmla="*/ 10551480 h 65"/>
                <a:gd name="T58" fmla="*/ 10975241 w 65"/>
                <a:gd name="T59" fmla="*/ 9044259 h 65"/>
                <a:gd name="T60" fmla="*/ 10020788 w 65"/>
                <a:gd name="T61" fmla="*/ 9905528 h 65"/>
                <a:gd name="T62" fmla="*/ 11691325 w 65"/>
                <a:gd name="T63" fmla="*/ 6244668 h 65"/>
                <a:gd name="T64" fmla="*/ 11691325 w 65"/>
                <a:gd name="T65" fmla="*/ 7752355 h 65"/>
                <a:gd name="T66" fmla="*/ 10020788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0" name="Oval 103"/>
            <p:cNvSpPr>
              <a:spLocks noChangeArrowheads="1"/>
            </p:cNvSpPr>
            <p:nvPr/>
          </p:nvSpPr>
          <p:spPr bwMode="auto">
            <a:xfrm>
              <a:off x="1476375" y="2981995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Freeform 104"/>
            <p:cNvSpPr>
              <a:spLocks noEditPoints="1"/>
            </p:cNvSpPr>
            <p:nvPr/>
          </p:nvSpPr>
          <p:spPr bwMode="auto">
            <a:xfrm>
              <a:off x="1471613" y="2978820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Oval 105"/>
            <p:cNvSpPr>
              <a:spLocks noChangeArrowheads="1"/>
            </p:cNvSpPr>
            <p:nvPr/>
          </p:nvSpPr>
          <p:spPr bwMode="auto">
            <a:xfrm>
              <a:off x="1484313" y="2981995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3" name="Freeform 106"/>
            <p:cNvSpPr>
              <a:spLocks noEditPoints="1"/>
            </p:cNvSpPr>
            <p:nvPr/>
          </p:nvSpPr>
          <p:spPr bwMode="auto">
            <a:xfrm>
              <a:off x="1479550" y="2978820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4" name="Oval 107"/>
            <p:cNvSpPr>
              <a:spLocks noChangeArrowheads="1"/>
            </p:cNvSpPr>
            <p:nvPr/>
          </p:nvSpPr>
          <p:spPr bwMode="auto">
            <a:xfrm>
              <a:off x="1490663" y="2981995"/>
              <a:ext cx="23812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Freeform 108"/>
            <p:cNvSpPr>
              <a:spLocks noEditPoints="1"/>
            </p:cNvSpPr>
            <p:nvPr/>
          </p:nvSpPr>
          <p:spPr bwMode="auto">
            <a:xfrm>
              <a:off x="1487488" y="2978820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6" name="Oval 109"/>
            <p:cNvSpPr>
              <a:spLocks noChangeArrowheads="1"/>
            </p:cNvSpPr>
            <p:nvPr/>
          </p:nvSpPr>
          <p:spPr bwMode="auto">
            <a:xfrm>
              <a:off x="1506538" y="2935957"/>
              <a:ext cx="1587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7" name="Freeform 110"/>
            <p:cNvSpPr>
              <a:spLocks noEditPoints="1"/>
            </p:cNvSpPr>
            <p:nvPr/>
          </p:nvSpPr>
          <p:spPr bwMode="auto">
            <a:xfrm>
              <a:off x="1503363" y="2932782"/>
              <a:ext cx="22225" cy="30163"/>
            </a:xfrm>
            <a:custGeom>
              <a:avLst/>
              <a:gdLst>
                <a:gd name="T0" fmla="*/ 9874704 w 49"/>
                <a:gd name="T1" fmla="*/ 6459985 h 65"/>
                <a:gd name="T2" fmla="*/ 9874704 w 49"/>
                <a:gd name="T3" fmla="*/ 7537036 h 65"/>
                <a:gd name="T4" fmla="*/ 8846458 w 49"/>
                <a:gd name="T5" fmla="*/ 11197432 h 65"/>
                <a:gd name="T6" fmla="*/ 8229147 w 49"/>
                <a:gd name="T7" fmla="*/ 12059165 h 65"/>
                <a:gd name="T8" fmla="*/ 5966278 w 49"/>
                <a:gd name="T9" fmla="*/ 13566387 h 65"/>
                <a:gd name="T10" fmla="*/ 4114347 w 49"/>
                <a:gd name="T11" fmla="*/ 13566387 h 65"/>
                <a:gd name="T12" fmla="*/ 1851478 w 49"/>
                <a:gd name="T13" fmla="*/ 12059165 h 65"/>
                <a:gd name="T14" fmla="*/ 1234168 w 49"/>
                <a:gd name="T15" fmla="*/ 11197432 h 65"/>
                <a:gd name="T16" fmla="*/ 205921 w 49"/>
                <a:gd name="T17" fmla="*/ 7537036 h 65"/>
                <a:gd name="T18" fmla="*/ 205921 w 49"/>
                <a:gd name="T19" fmla="*/ 6459985 h 65"/>
                <a:gd name="T20" fmla="*/ 1234168 w 49"/>
                <a:gd name="T21" fmla="*/ 2799590 h 65"/>
                <a:gd name="T22" fmla="*/ 1851478 w 49"/>
                <a:gd name="T23" fmla="*/ 1937857 h 65"/>
                <a:gd name="T24" fmla="*/ 4114347 w 49"/>
                <a:gd name="T25" fmla="*/ 430635 h 65"/>
                <a:gd name="T26" fmla="*/ 5966278 w 49"/>
                <a:gd name="T27" fmla="*/ 430635 h 65"/>
                <a:gd name="T28" fmla="*/ 8229147 w 49"/>
                <a:gd name="T29" fmla="*/ 1937857 h 65"/>
                <a:gd name="T30" fmla="*/ 8846458 w 49"/>
                <a:gd name="T31" fmla="*/ 2799590 h 65"/>
                <a:gd name="T32" fmla="*/ 9874704 w 49"/>
                <a:gd name="T33" fmla="*/ 6459985 h 65"/>
                <a:gd name="T34" fmla="*/ 5760357 w 49"/>
                <a:gd name="T35" fmla="*/ 3876178 h 65"/>
                <a:gd name="T36" fmla="*/ 6377668 w 49"/>
                <a:gd name="T37" fmla="*/ 4737447 h 65"/>
                <a:gd name="T38" fmla="*/ 4114347 w 49"/>
                <a:gd name="T39" fmla="*/ 3230225 h 65"/>
                <a:gd name="T40" fmla="*/ 5966278 w 49"/>
                <a:gd name="T41" fmla="*/ 3230225 h 65"/>
                <a:gd name="T42" fmla="*/ 3702957 w 49"/>
                <a:gd name="T43" fmla="*/ 4737447 h 65"/>
                <a:gd name="T44" fmla="*/ 4320268 w 49"/>
                <a:gd name="T45" fmla="*/ 3876178 h 65"/>
                <a:gd name="T46" fmla="*/ 3291568 w 49"/>
                <a:gd name="T47" fmla="*/ 7537036 h 65"/>
                <a:gd name="T48" fmla="*/ 3291568 w 49"/>
                <a:gd name="T49" fmla="*/ 6459985 h 65"/>
                <a:gd name="T50" fmla="*/ 4320268 w 49"/>
                <a:gd name="T51" fmla="*/ 10120845 h 65"/>
                <a:gd name="T52" fmla="*/ 3702957 w 49"/>
                <a:gd name="T53" fmla="*/ 9259576 h 65"/>
                <a:gd name="T54" fmla="*/ 5966278 w 49"/>
                <a:gd name="T55" fmla="*/ 10766797 h 65"/>
                <a:gd name="T56" fmla="*/ 4114347 w 49"/>
                <a:gd name="T57" fmla="*/ 10766797 h 65"/>
                <a:gd name="T58" fmla="*/ 6377668 w 49"/>
                <a:gd name="T59" fmla="*/ 9259576 h 65"/>
                <a:gd name="T60" fmla="*/ 5760357 w 49"/>
                <a:gd name="T61" fmla="*/ 10120845 h 65"/>
                <a:gd name="T62" fmla="*/ 6789057 w 49"/>
                <a:gd name="T63" fmla="*/ 6459985 h 65"/>
                <a:gd name="T64" fmla="*/ 6789057 w 49"/>
                <a:gd name="T65" fmla="*/ 7537036 h 65"/>
                <a:gd name="T66" fmla="*/ 5760357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8" name="Oval 111"/>
            <p:cNvSpPr>
              <a:spLocks noChangeArrowheads="1"/>
            </p:cNvSpPr>
            <p:nvPr/>
          </p:nvSpPr>
          <p:spPr bwMode="auto">
            <a:xfrm>
              <a:off x="1514475" y="2935957"/>
              <a:ext cx="1587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Freeform 112"/>
            <p:cNvSpPr>
              <a:spLocks noEditPoints="1"/>
            </p:cNvSpPr>
            <p:nvPr/>
          </p:nvSpPr>
          <p:spPr bwMode="auto">
            <a:xfrm>
              <a:off x="1509713" y="2932782"/>
              <a:ext cx="23812" cy="30163"/>
            </a:xfrm>
            <a:custGeom>
              <a:avLst/>
              <a:gdLst>
                <a:gd name="T0" fmla="*/ 11335970 w 49"/>
                <a:gd name="T1" fmla="*/ 6459985 h 65"/>
                <a:gd name="T2" fmla="*/ 11335970 w 49"/>
                <a:gd name="T3" fmla="*/ 7537036 h 65"/>
                <a:gd name="T4" fmla="*/ 10155090 w 49"/>
                <a:gd name="T5" fmla="*/ 11197432 h 65"/>
                <a:gd name="T6" fmla="*/ 9446561 w 49"/>
                <a:gd name="T7" fmla="*/ 12059165 h 65"/>
                <a:gd name="T8" fmla="*/ 6848623 w 49"/>
                <a:gd name="T9" fmla="*/ 13566387 h 65"/>
                <a:gd name="T10" fmla="*/ 4723524 w 49"/>
                <a:gd name="T11" fmla="*/ 13566387 h 65"/>
                <a:gd name="T12" fmla="*/ 2125586 w 49"/>
                <a:gd name="T13" fmla="*/ 12059165 h 65"/>
                <a:gd name="T14" fmla="*/ 1417057 w 49"/>
                <a:gd name="T15" fmla="*/ 11197432 h 65"/>
                <a:gd name="T16" fmla="*/ 236176 w 49"/>
                <a:gd name="T17" fmla="*/ 7537036 h 65"/>
                <a:gd name="T18" fmla="*/ 236176 w 49"/>
                <a:gd name="T19" fmla="*/ 6459985 h 65"/>
                <a:gd name="T20" fmla="*/ 1417057 w 49"/>
                <a:gd name="T21" fmla="*/ 2799590 h 65"/>
                <a:gd name="T22" fmla="*/ 2125586 w 49"/>
                <a:gd name="T23" fmla="*/ 1937857 h 65"/>
                <a:gd name="T24" fmla="*/ 4723524 w 49"/>
                <a:gd name="T25" fmla="*/ 430635 h 65"/>
                <a:gd name="T26" fmla="*/ 6848623 w 49"/>
                <a:gd name="T27" fmla="*/ 430635 h 65"/>
                <a:gd name="T28" fmla="*/ 9446561 w 49"/>
                <a:gd name="T29" fmla="*/ 1937857 h 65"/>
                <a:gd name="T30" fmla="*/ 10155090 w 49"/>
                <a:gd name="T31" fmla="*/ 2799590 h 65"/>
                <a:gd name="T32" fmla="*/ 11335970 w 49"/>
                <a:gd name="T33" fmla="*/ 6459985 h 65"/>
                <a:gd name="T34" fmla="*/ 6612446 w 49"/>
                <a:gd name="T35" fmla="*/ 3876178 h 65"/>
                <a:gd name="T36" fmla="*/ 7320975 w 49"/>
                <a:gd name="T37" fmla="*/ 4737447 h 65"/>
                <a:gd name="T38" fmla="*/ 4723524 w 49"/>
                <a:gd name="T39" fmla="*/ 3230225 h 65"/>
                <a:gd name="T40" fmla="*/ 6848623 w 49"/>
                <a:gd name="T41" fmla="*/ 3230225 h 65"/>
                <a:gd name="T42" fmla="*/ 4251172 w 49"/>
                <a:gd name="T43" fmla="*/ 4737447 h 65"/>
                <a:gd name="T44" fmla="*/ 4959700 w 49"/>
                <a:gd name="T45" fmla="*/ 3876178 h 65"/>
                <a:gd name="T46" fmla="*/ 3778818 w 49"/>
                <a:gd name="T47" fmla="*/ 7537036 h 65"/>
                <a:gd name="T48" fmla="*/ 3778818 w 49"/>
                <a:gd name="T49" fmla="*/ 6459985 h 65"/>
                <a:gd name="T50" fmla="*/ 4959700 w 49"/>
                <a:gd name="T51" fmla="*/ 10120845 h 65"/>
                <a:gd name="T52" fmla="*/ 4251172 w 49"/>
                <a:gd name="T53" fmla="*/ 9259576 h 65"/>
                <a:gd name="T54" fmla="*/ 6848623 w 49"/>
                <a:gd name="T55" fmla="*/ 10766797 h 65"/>
                <a:gd name="T56" fmla="*/ 4723524 w 49"/>
                <a:gd name="T57" fmla="*/ 10766797 h 65"/>
                <a:gd name="T58" fmla="*/ 7320975 w 49"/>
                <a:gd name="T59" fmla="*/ 9259576 h 65"/>
                <a:gd name="T60" fmla="*/ 6612446 w 49"/>
                <a:gd name="T61" fmla="*/ 10120845 h 65"/>
                <a:gd name="T62" fmla="*/ 7793327 w 49"/>
                <a:gd name="T63" fmla="*/ 6459985 h 65"/>
                <a:gd name="T64" fmla="*/ 7793327 w 49"/>
                <a:gd name="T65" fmla="*/ 7537036 h 65"/>
                <a:gd name="T66" fmla="*/ 6612446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0" name="Oval 113"/>
            <p:cNvSpPr>
              <a:spLocks noChangeArrowheads="1"/>
            </p:cNvSpPr>
            <p:nvPr/>
          </p:nvSpPr>
          <p:spPr bwMode="auto">
            <a:xfrm>
              <a:off x="1522413" y="2935957"/>
              <a:ext cx="14287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1" name="Freeform 114"/>
            <p:cNvSpPr>
              <a:spLocks noEditPoints="1"/>
            </p:cNvSpPr>
            <p:nvPr/>
          </p:nvSpPr>
          <p:spPr bwMode="auto">
            <a:xfrm>
              <a:off x="1517650" y="2932782"/>
              <a:ext cx="23813" cy="30163"/>
            </a:xfrm>
            <a:custGeom>
              <a:avLst/>
              <a:gdLst>
                <a:gd name="T0" fmla="*/ 11336446 w 49"/>
                <a:gd name="T1" fmla="*/ 6459985 h 65"/>
                <a:gd name="T2" fmla="*/ 11336446 w 49"/>
                <a:gd name="T3" fmla="*/ 7537036 h 65"/>
                <a:gd name="T4" fmla="*/ 10155516 w 49"/>
                <a:gd name="T5" fmla="*/ 11197432 h 65"/>
                <a:gd name="T6" fmla="*/ 9446958 w 49"/>
                <a:gd name="T7" fmla="*/ 12059165 h 65"/>
                <a:gd name="T8" fmla="*/ 6848910 w 49"/>
                <a:gd name="T9" fmla="*/ 13566387 h 65"/>
                <a:gd name="T10" fmla="*/ 4723722 w 49"/>
                <a:gd name="T11" fmla="*/ 13566387 h 65"/>
                <a:gd name="T12" fmla="*/ 2125675 w 49"/>
                <a:gd name="T13" fmla="*/ 12059165 h 65"/>
                <a:gd name="T14" fmla="*/ 1417117 w 49"/>
                <a:gd name="T15" fmla="*/ 11197432 h 65"/>
                <a:gd name="T16" fmla="*/ 236186 w 49"/>
                <a:gd name="T17" fmla="*/ 7537036 h 65"/>
                <a:gd name="T18" fmla="*/ 236186 w 49"/>
                <a:gd name="T19" fmla="*/ 6459985 h 65"/>
                <a:gd name="T20" fmla="*/ 1417117 w 49"/>
                <a:gd name="T21" fmla="*/ 2799590 h 65"/>
                <a:gd name="T22" fmla="*/ 2125675 w 49"/>
                <a:gd name="T23" fmla="*/ 1937857 h 65"/>
                <a:gd name="T24" fmla="*/ 4723722 w 49"/>
                <a:gd name="T25" fmla="*/ 430635 h 65"/>
                <a:gd name="T26" fmla="*/ 6848910 w 49"/>
                <a:gd name="T27" fmla="*/ 430635 h 65"/>
                <a:gd name="T28" fmla="*/ 9446958 w 49"/>
                <a:gd name="T29" fmla="*/ 1937857 h 65"/>
                <a:gd name="T30" fmla="*/ 10155516 w 49"/>
                <a:gd name="T31" fmla="*/ 2799590 h 65"/>
                <a:gd name="T32" fmla="*/ 11336446 w 49"/>
                <a:gd name="T33" fmla="*/ 6459985 h 65"/>
                <a:gd name="T34" fmla="*/ 6612724 w 49"/>
                <a:gd name="T35" fmla="*/ 3876178 h 65"/>
                <a:gd name="T36" fmla="*/ 7321282 w 49"/>
                <a:gd name="T37" fmla="*/ 4737447 h 65"/>
                <a:gd name="T38" fmla="*/ 4723722 w 49"/>
                <a:gd name="T39" fmla="*/ 3230225 h 65"/>
                <a:gd name="T40" fmla="*/ 6848910 w 49"/>
                <a:gd name="T41" fmla="*/ 3230225 h 65"/>
                <a:gd name="T42" fmla="*/ 4251350 w 49"/>
                <a:gd name="T43" fmla="*/ 4737447 h 65"/>
                <a:gd name="T44" fmla="*/ 4959908 w 49"/>
                <a:gd name="T45" fmla="*/ 3876178 h 65"/>
                <a:gd name="T46" fmla="*/ 3778977 w 49"/>
                <a:gd name="T47" fmla="*/ 7537036 h 65"/>
                <a:gd name="T48" fmla="*/ 3778977 w 49"/>
                <a:gd name="T49" fmla="*/ 6459985 h 65"/>
                <a:gd name="T50" fmla="*/ 4959908 w 49"/>
                <a:gd name="T51" fmla="*/ 10120845 h 65"/>
                <a:gd name="T52" fmla="*/ 4251350 w 49"/>
                <a:gd name="T53" fmla="*/ 9259576 h 65"/>
                <a:gd name="T54" fmla="*/ 6848910 w 49"/>
                <a:gd name="T55" fmla="*/ 10766797 h 65"/>
                <a:gd name="T56" fmla="*/ 4723722 w 49"/>
                <a:gd name="T57" fmla="*/ 10766797 h 65"/>
                <a:gd name="T58" fmla="*/ 7321282 w 49"/>
                <a:gd name="T59" fmla="*/ 9259576 h 65"/>
                <a:gd name="T60" fmla="*/ 6612724 w 49"/>
                <a:gd name="T61" fmla="*/ 10120845 h 65"/>
                <a:gd name="T62" fmla="*/ 7793654 w 49"/>
                <a:gd name="T63" fmla="*/ 6459985 h 65"/>
                <a:gd name="T64" fmla="*/ 7793654 w 49"/>
                <a:gd name="T65" fmla="*/ 7537036 h 65"/>
                <a:gd name="T66" fmla="*/ 6612724 w 49"/>
                <a:gd name="T67" fmla="*/ 3876178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" name="Oval 115"/>
            <p:cNvSpPr>
              <a:spLocks noChangeArrowheads="1"/>
            </p:cNvSpPr>
            <p:nvPr/>
          </p:nvSpPr>
          <p:spPr bwMode="auto">
            <a:xfrm>
              <a:off x="1530350" y="2897857"/>
              <a:ext cx="22225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" name="Freeform 116"/>
            <p:cNvSpPr>
              <a:spLocks noEditPoints="1"/>
            </p:cNvSpPr>
            <p:nvPr/>
          </p:nvSpPr>
          <p:spPr bwMode="auto">
            <a:xfrm>
              <a:off x="1525588" y="2893095"/>
              <a:ext cx="31750" cy="23812"/>
            </a:xfrm>
            <a:custGeom>
              <a:avLst/>
              <a:gdLst>
                <a:gd name="T0" fmla="*/ 15031424 w 65"/>
                <a:gd name="T1" fmla="*/ 4723524 h 49"/>
                <a:gd name="T2" fmla="*/ 15031424 w 65"/>
                <a:gd name="T3" fmla="*/ 6848623 h 49"/>
                <a:gd name="T4" fmla="*/ 13361374 w 65"/>
                <a:gd name="T5" fmla="*/ 9446561 h 49"/>
                <a:gd name="T6" fmla="*/ 12406921 w 65"/>
                <a:gd name="T7" fmla="*/ 10155090 h 49"/>
                <a:gd name="T8" fmla="*/ 8350738 w 65"/>
                <a:gd name="T9" fmla="*/ 11335970 h 49"/>
                <a:gd name="T10" fmla="*/ 7157914 w 65"/>
                <a:gd name="T11" fmla="*/ 11335970 h 49"/>
                <a:gd name="T12" fmla="*/ 3101730 w 65"/>
                <a:gd name="T13" fmla="*/ 10155090 h 49"/>
                <a:gd name="T14" fmla="*/ 2147277 w 65"/>
                <a:gd name="T15" fmla="*/ 9446561 h 49"/>
                <a:gd name="T16" fmla="*/ 477227 w 65"/>
                <a:gd name="T17" fmla="*/ 6848623 h 49"/>
                <a:gd name="T18" fmla="*/ 477227 w 65"/>
                <a:gd name="T19" fmla="*/ 4723524 h 49"/>
                <a:gd name="T20" fmla="*/ 2147277 w 65"/>
                <a:gd name="T21" fmla="*/ 2125586 h 49"/>
                <a:gd name="T22" fmla="*/ 3101730 w 65"/>
                <a:gd name="T23" fmla="*/ 1417057 h 49"/>
                <a:gd name="T24" fmla="*/ 7157914 w 65"/>
                <a:gd name="T25" fmla="*/ 236176 h 49"/>
                <a:gd name="T26" fmla="*/ 8350738 w 65"/>
                <a:gd name="T27" fmla="*/ 236176 h 49"/>
                <a:gd name="T28" fmla="*/ 12406921 w 65"/>
                <a:gd name="T29" fmla="*/ 1417057 h 49"/>
                <a:gd name="T30" fmla="*/ 13361374 w 65"/>
                <a:gd name="T31" fmla="*/ 2125586 h 49"/>
                <a:gd name="T32" fmla="*/ 15031424 w 65"/>
                <a:gd name="T33" fmla="*/ 4723524 h 49"/>
                <a:gd name="T34" fmla="*/ 10259645 w 65"/>
                <a:gd name="T35" fmla="*/ 4251172 h 49"/>
                <a:gd name="T36" fmla="*/ 11214099 w 65"/>
                <a:gd name="T37" fmla="*/ 4959700 h 49"/>
                <a:gd name="T38" fmla="*/ 7157914 w 65"/>
                <a:gd name="T39" fmla="*/ 3778818 h 49"/>
                <a:gd name="T40" fmla="*/ 8350738 w 65"/>
                <a:gd name="T41" fmla="*/ 3778818 h 49"/>
                <a:gd name="T42" fmla="*/ 4294554 w 65"/>
                <a:gd name="T43" fmla="*/ 4959700 h 49"/>
                <a:gd name="T44" fmla="*/ 5249007 w 65"/>
                <a:gd name="T45" fmla="*/ 4251172 h 49"/>
                <a:gd name="T46" fmla="*/ 3578957 w 65"/>
                <a:gd name="T47" fmla="*/ 6848623 h 49"/>
                <a:gd name="T48" fmla="*/ 3578957 w 65"/>
                <a:gd name="T49" fmla="*/ 4723524 h 49"/>
                <a:gd name="T50" fmla="*/ 5249007 w 65"/>
                <a:gd name="T51" fmla="*/ 7320975 h 49"/>
                <a:gd name="T52" fmla="*/ 4294554 w 65"/>
                <a:gd name="T53" fmla="*/ 6612446 h 49"/>
                <a:gd name="T54" fmla="*/ 8350738 w 65"/>
                <a:gd name="T55" fmla="*/ 7793327 h 49"/>
                <a:gd name="T56" fmla="*/ 7157914 w 65"/>
                <a:gd name="T57" fmla="*/ 7793327 h 49"/>
                <a:gd name="T58" fmla="*/ 11214099 w 65"/>
                <a:gd name="T59" fmla="*/ 6612446 h 49"/>
                <a:gd name="T60" fmla="*/ 10259645 w 65"/>
                <a:gd name="T61" fmla="*/ 7320975 h 49"/>
                <a:gd name="T62" fmla="*/ 11929694 w 65"/>
                <a:gd name="T63" fmla="*/ 4723524 h 49"/>
                <a:gd name="T64" fmla="*/ 11929694 w 65"/>
                <a:gd name="T65" fmla="*/ 6848623 h 49"/>
                <a:gd name="T66" fmla="*/ 10259645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4" name="Oval 117"/>
            <p:cNvSpPr>
              <a:spLocks noChangeArrowheads="1"/>
            </p:cNvSpPr>
            <p:nvPr/>
          </p:nvSpPr>
          <p:spPr bwMode="auto">
            <a:xfrm>
              <a:off x="1536700" y="2897857"/>
              <a:ext cx="23813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5" name="Freeform 118"/>
            <p:cNvSpPr>
              <a:spLocks noEditPoints="1"/>
            </p:cNvSpPr>
            <p:nvPr/>
          </p:nvSpPr>
          <p:spPr bwMode="auto">
            <a:xfrm>
              <a:off x="1533525" y="2893095"/>
              <a:ext cx="31750" cy="23812"/>
            </a:xfrm>
            <a:custGeom>
              <a:avLst/>
              <a:gdLst>
                <a:gd name="T0" fmla="*/ 15031424 w 65"/>
                <a:gd name="T1" fmla="*/ 4723524 h 49"/>
                <a:gd name="T2" fmla="*/ 15031424 w 65"/>
                <a:gd name="T3" fmla="*/ 6848623 h 49"/>
                <a:gd name="T4" fmla="*/ 13361374 w 65"/>
                <a:gd name="T5" fmla="*/ 9446561 h 49"/>
                <a:gd name="T6" fmla="*/ 12406921 w 65"/>
                <a:gd name="T7" fmla="*/ 10155090 h 49"/>
                <a:gd name="T8" fmla="*/ 8350738 w 65"/>
                <a:gd name="T9" fmla="*/ 11335970 h 49"/>
                <a:gd name="T10" fmla="*/ 7157914 w 65"/>
                <a:gd name="T11" fmla="*/ 11335970 h 49"/>
                <a:gd name="T12" fmla="*/ 3101730 w 65"/>
                <a:gd name="T13" fmla="*/ 10155090 h 49"/>
                <a:gd name="T14" fmla="*/ 2147277 w 65"/>
                <a:gd name="T15" fmla="*/ 9446561 h 49"/>
                <a:gd name="T16" fmla="*/ 477227 w 65"/>
                <a:gd name="T17" fmla="*/ 6848623 h 49"/>
                <a:gd name="T18" fmla="*/ 477227 w 65"/>
                <a:gd name="T19" fmla="*/ 4723524 h 49"/>
                <a:gd name="T20" fmla="*/ 2147277 w 65"/>
                <a:gd name="T21" fmla="*/ 2125586 h 49"/>
                <a:gd name="T22" fmla="*/ 3101730 w 65"/>
                <a:gd name="T23" fmla="*/ 1417057 h 49"/>
                <a:gd name="T24" fmla="*/ 7157914 w 65"/>
                <a:gd name="T25" fmla="*/ 236176 h 49"/>
                <a:gd name="T26" fmla="*/ 8350738 w 65"/>
                <a:gd name="T27" fmla="*/ 236176 h 49"/>
                <a:gd name="T28" fmla="*/ 12406921 w 65"/>
                <a:gd name="T29" fmla="*/ 1417057 h 49"/>
                <a:gd name="T30" fmla="*/ 13361374 w 65"/>
                <a:gd name="T31" fmla="*/ 2125586 h 49"/>
                <a:gd name="T32" fmla="*/ 15031424 w 65"/>
                <a:gd name="T33" fmla="*/ 4723524 h 49"/>
                <a:gd name="T34" fmla="*/ 10259645 w 65"/>
                <a:gd name="T35" fmla="*/ 4251172 h 49"/>
                <a:gd name="T36" fmla="*/ 11214099 w 65"/>
                <a:gd name="T37" fmla="*/ 4959700 h 49"/>
                <a:gd name="T38" fmla="*/ 7157914 w 65"/>
                <a:gd name="T39" fmla="*/ 3778818 h 49"/>
                <a:gd name="T40" fmla="*/ 8350738 w 65"/>
                <a:gd name="T41" fmla="*/ 3778818 h 49"/>
                <a:gd name="T42" fmla="*/ 4294554 w 65"/>
                <a:gd name="T43" fmla="*/ 4959700 h 49"/>
                <a:gd name="T44" fmla="*/ 5249007 w 65"/>
                <a:gd name="T45" fmla="*/ 4251172 h 49"/>
                <a:gd name="T46" fmla="*/ 3578957 w 65"/>
                <a:gd name="T47" fmla="*/ 6848623 h 49"/>
                <a:gd name="T48" fmla="*/ 3578957 w 65"/>
                <a:gd name="T49" fmla="*/ 4723524 h 49"/>
                <a:gd name="T50" fmla="*/ 5249007 w 65"/>
                <a:gd name="T51" fmla="*/ 7320975 h 49"/>
                <a:gd name="T52" fmla="*/ 4294554 w 65"/>
                <a:gd name="T53" fmla="*/ 6612446 h 49"/>
                <a:gd name="T54" fmla="*/ 8350738 w 65"/>
                <a:gd name="T55" fmla="*/ 7793327 h 49"/>
                <a:gd name="T56" fmla="*/ 7157914 w 65"/>
                <a:gd name="T57" fmla="*/ 7793327 h 49"/>
                <a:gd name="T58" fmla="*/ 11214099 w 65"/>
                <a:gd name="T59" fmla="*/ 6612446 h 49"/>
                <a:gd name="T60" fmla="*/ 10259645 w 65"/>
                <a:gd name="T61" fmla="*/ 7320975 h 49"/>
                <a:gd name="T62" fmla="*/ 11929694 w 65"/>
                <a:gd name="T63" fmla="*/ 4723524 h 49"/>
                <a:gd name="T64" fmla="*/ 11929694 w 65"/>
                <a:gd name="T65" fmla="*/ 6848623 h 49"/>
                <a:gd name="T66" fmla="*/ 10259645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6" name="Oval 119"/>
            <p:cNvSpPr>
              <a:spLocks noChangeArrowheads="1"/>
            </p:cNvSpPr>
            <p:nvPr/>
          </p:nvSpPr>
          <p:spPr bwMode="auto">
            <a:xfrm>
              <a:off x="1544638" y="2897857"/>
              <a:ext cx="23812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7" name="Freeform 120"/>
            <p:cNvSpPr>
              <a:spLocks noEditPoints="1"/>
            </p:cNvSpPr>
            <p:nvPr/>
          </p:nvSpPr>
          <p:spPr bwMode="auto">
            <a:xfrm>
              <a:off x="1541463" y="2893095"/>
              <a:ext cx="30162" cy="23812"/>
            </a:xfrm>
            <a:custGeom>
              <a:avLst/>
              <a:gdLst>
                <a:gd name="T0" fmla="*/ 13565937 w 65"/>
                <a:gd name="T1" fmla="*/ 4723524 h 49"/>
                <a:gd name="T2" fmla="*/ 13565937 w 65"/>
                <a:gd name="T3" fmla="*/ 6848623 h 49"/>
                <a:gd name="T4" fmla="*/ 12058766 w 65"/>
                <a:gd name="T5" fmla="*/ 9446561 h 49"/>
                <a:gd name="T6" fmla="*/ 11197061 w 65"/>
                <a:gd name="T7" fmla="*/ 10155090 h 49"/>
                <a:gd name="T8" fmla="*/ 7536786 w 65"/>
                <a:gd name="T9" fmla="*/ 11335970 h 49"/>
                <a:gd name="T10" fmla="*/ 6459771 w 65"/>
                <a:gd name="T11" fmla="*/ 11335970 h 49"/>
                <a:gd name="T12" fmla="*/ 2799497 w 65"/>
                <a:gd name="T13" fmla="*/ 10155090 h 49"/>
                <a:gd name="T14" fmla="*/ 1937792 w 65"/>
                <a:gd name="T15" fmla="*/ 9446561 h 49"/>
                <a:gd name="T16" fmla="*/ 430620 w 65"/>
                <a:gd name="T17" fmla="*/ 6848623 h 49"/>
                <a:gd name="T18" fmla="*/ 430620 w 65"/>
                <a:gd name="T19" fmla="*/ 4723524 h 49"/>
                <a:gd name="T20" fmla="*/ 1937792 w 65"/>
                <a:gd name="T21" fmla="*/ 2125586 h 49"/>
                <a:gd name="T22" fmla="*/ 2799497 w 65"/>
                <a:gd name="T23" fmla="*/ 1417057 h 49"/>
                <a:gd name="T24" fmla="*/ 6459771 w 65"/>
                <a:gd name="T25" fmla="*/ 236176 h 49"/>
                <a:gd name="T26" fmla="*/ 7536786 w 65"/>
                <a:gd name="T27" fmla="*/ 236176 h 49"/>
                <a:gd name="T28" fmla="*/ 11197061 w 65"/>
                <a:gd name="T29" fmla="*/ 1417057 h 49"/>
                <a:gd name="T30" fmla="*/ 12058766 w 65"/>
                <a:gd name="T31" fmla="*/ 2125586 h 49"/>
                <a:gd name="T32" fmla="*/ 13565937 w 65"/>
                <a:gd name="T33" fmla="*/ 4723524 h 49"/>
                <a:gd name="T34" fmla="*/ 9259269 w 65"/>
                <a:gd name="T35" fmla="*/ 4251172 h 49"/>
                <a:gd name="T36" fmla="*/ 10120510 w 65"/>
                <a:gd name="T37" fmla="*/ 4959700 h 49"/>
                <a:gd name="T38" fmla="*/ 6459771 w 65"/>
                <a:gd name="T39" fmla="*/ 3778818 h 49"/>
                <a:gd name="T40" fmla="*/ 7536786 w 65"/>
                <a:gd name="T41" fmla="*/ 3778818 h 49"/>
                <a:gd name="T42" fmla="*/ 3876049 w 65"/>
                <a:gd name="T43" fmla="*/ 4959700 h 49"/>
                <a:gd name="T44" fmla="*/ 4737290 w 65"/>
                <a:gd name="T45" fmla="*/ 4251172 h 49"/>
                <a:gd name="T46" fmla="*/ 3230118 w 65"/>
                <a:gd name="T47" fmla="*/ 6848623 h 49"/>
                <a:gd name="T48" fmla="*/ 3230118 w 65"/>
                <a:gd name="T49" fmla="*/ 4723524 h 49"/>
                <a:gd name="T50" fmla="*/ 4737290 w 65"/>
                <a:gd name="T51" fmla="*/ 7320975 h 49"/>
                <a:gd name="T52" fmla="*/ 3876049 w 65"/>
                <a:gd name="T53" fmla="*/ 6612446 h 49"/>
                <a:gd name="T54" fmla="*/ 7536786 w 65"/>
                <a:gd name="T55" fmla="*/ 7793327 h 49"/>
                <a:gd name="T56" fmla="*/ 6459771 w 65"/>
                <a:gd name="T57" fmla="*/ 7793327 h 49"/>
                <a:gd name="T58" fmla="*/ 10120510 w 65"/>
                <a:gd name="T59" fmla="*/ 6612446 h 49"/>
                <a:gd name="T60" fmla="*/ 9259269 w 65"/>
                <a:gd name="T61" fmla="*/ 7320975 h 49"/>
                <a:gd name="T62" fmla="*/ 10766440 w 65"/>
                <a:gd name="T63" fmla="*/ 4723524 h 49"/>
                <a:gd name="T64" fmla="*/ 10766440 w 65"/>
                <a:gd name="T65" fmla="*/ 6848623 h 49"/>
                <a:gd name="T66" fmla="*/ 9259269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Oval 121"/>
            <p:cNvSpPr>
              <a:spLocks noChangeArrowheads="1"/>
            </p:cNvSpPr>
            <p:nvPr/>
          </p:nvSpPr>
          <p:spPr bwMode="auto">
            <a:xfrm>
              <a:off x="1552575" y="2859757"/>
              <a:ext cx="23813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9" name="Freeform 122"/>
            <p:cNvSpPr>
              <a:spLocks noEditPoints="1"/>
            </p:cNvSpPr>
            <p:nvPr/>
          </p:nvSpPr>
          <p:spPr bwMode="auto">
            <a:xfrm>
              <a:off x="1549400" y="2854995"/>
              <a:ext cx="30163" cy="23812"/>
            </a:xfrm>
            <a:custGeom>
              <a:avLst/>
              <a:gdLst>
                <a:gd name="T0" fmla="*/ 13566387 w 65"/>
                <a:gd name="T1" fmla="*/ 4723524 h 49"/>
                <a:gd name="T2" fmla="*/ 13566387 w 65"/>
                <a:gd name="T3" fmla="*/ 6848623 h 49"/>
                <a:gd name="T4" fmla="*/ 12059165 w 65"/>
                <a:gd name="T5" fmla="*/ 9446561 h 49"/>
                <a:gd name="T6" fmla="*/ 11197432 w 65"/>
                <a:gd name="T7" fmla="*/ 10155090 h 49"/>
                <a:gd name="T8" fmla="*/ 7537036 w 65"/>
                <a:gd name="T9" fmla="*/ 11335970 h 49"/>
                <a:gd name="T10" fmla="*/ 6459985 w 65"/>
                <a:gd name="T11" fmla="*/ 11335970 h 49"/>
                <a:gd name="T12" fmla="*/ 2799590 w 65"/>
                <a:gd name="T13" fmla="*/ 10155090 h 49"/>
                <a:gd name="T14" fmla="*/ 1937857 w 65"/>
                <a:gd name="T15" fmla="*/ 9446561 h 49"/>
                <a:gd name="T16" fmla="*/ 430635 w 65"/>
                <a:gd name="T17" fmla="*/ 6848623 h 49"/>
                <a:gd name="T18" fmla="*/ 430635 w 65"/>
                <a:gd name="T19" fmla="*/ 4723524 h 49"/>
                <a:gd name="T20" fmla="*/ 1937857 w 65"/>
                <a:gd name="T21" fmla="*/ 2125586 h 49"/>
                <a:gd name="T22" fmla="*/ 2799590 w 65"/>
                <a:gd name="T23" fmla="*/ 1417057 h 49"/>
                <a:gd name="T24" fmla="*/ 6459985 w 65"/>
                <a:gd name="T25" fmla="*/ 236176 h 49"/>
                <a:gd name="T26" fmla="*/ 7537036 w 65"/>
                <a:gd name="T27" fmla="*/ 236176 h 49"/>
                <a:gd name="T28" fmla="*/ 11197432 w 65"/>
                <a:gd name="T29" fmla="*/ 1417057 h 49"/>
                <a:gd name="T30" fmla="*/ 12059165 w 65"/>
                <a:gd name="T31" fmla="*/ 2125586 h 49"/>
                <a:gd name="T32" fmla="*/ 13566387 w 65"/>
                <a:gd name="T33" fmla="*/ 4723524 h 49"/>
                <a:gd name="T34" fmla="*/ 9259576 w 65"/>
                <a:gd name="T35" fmla="*/ 4251172 h 49"/>
                <a:gd name="T36" fmla="*/ 10120845 w 65"/>
                <a:gd name="T37" fmla="*/ 4959700 h 49"/>
                <a:gd name="T38" fmla="*/ 6459985 w 65"/>
                <a:gd name="T39" fmla="*/ 3778818 h 49"/>
                <a:gd name="T40" fmla="*/ 7537036 w 65"/>
                <a:gd name="T41" fmla="*/ 3778818 h 49"/>
                <a:gd name="T42" fmla="*/ 3876178 w 65"/>
                <a:gd name="T43" fmla="*/ 4959700 h 49"/>
                <a:gd name="T44" fmla="*/ 4737447 w 65"/>
                <a:gd name="T45" fmla="*/ 4251172 h 49"/>
                <a:gd name="T46" fmla="*/ 3230225 w 65"/>
                <a:gd name="T47" fmla="*/ 6848623 h 49"/>
                <a:gd name="T48" fmla="*/ 3230225 w 65"/>
                <a:gd name="T49" fmla="*/ 4723524 h 49"/>
                <a:gd name="T50" fmla="*/ 4737447 w 65"/>
                <a:gd name="T51" fmla="*/ 7320975 h 49"/>
                <a:gd name="T52" fmla="*/ 3876178 w 65"/>
                <a:gd name="T53" fmla="*/ 6612446 h 49"/>
                <a:gd name="T54" fmla="*/ 7537036 w 65"/>
                <a:gd name="T55" fmla="*/ 7793327 h 49"/>
                <a:gd name="T56" fmla="*/ 6459985 w 65"/>
                <a:gd name="T57" fmla="*/ 7793327 h 49"/>
                <a:gd name="T58" fmla="*/ 10120845 w 65"/>
                <a:gd name="T59" fmla="*/ 6612446 h 49"/>
                <a:gd name="T60" fmla="*/ 9259576 w 65"/>
                <a:gd name="T61" fmla="*/ 7320975 h 49"/>
                <a:gd name="T62" fmla="*/ 10766797 w 65"/>
                <a:gd name="T63" fmla="*/ 4723524 h 49"/>
                <a:gd name="T64" fmla="*/ 10766797 w 65"/>
                <a:gd name="T65" fmla="*/ 6848623 h 49"/>
                <a:gd name="T66" fmla="*/ 9259576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0" name="Oval 123"/>
            <p:cNvSpPr>
              <a:spLocks noChangeArrowheads="1"/>
            </p:cNvSpPr>
            <p:nvPr/>
          </p:nvSpPr>
          <p:spPr bwMode="auto">
            <a:xfrm>
              <a:off x="1560513" y="2859757"/>
              <a:ext cx="22225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1" name="Freeform 124"/>
            <p:cNvSpPr>
              <a:spLocks noEditPoints="1"/>
            </p:cNvSpPr>
            <p:nvPr/>
          </p:nvSpPr>
          <p:spPr bwMode="auto">
            <a:xfrm>
              <a:off x="1557338" y="2854995"/>
              <a:ext cx="30162" cy="23812"/>
            </a:xfrm>
            <a:custGeom>
              <a:avLst/>
              <a:gdLst>
                <a:gd name="T0" fmla="*/ 13565937 w 65"/>
                <a:gd name="T1" fmla="*/ 4723524 h 49"/>
                <a:gd name="T2" fmla="*/ 13565937 w 65"/>
                <a:gd name="T3" fmla="*/ 6848623 h 49"/>
                <a:gd name="T4" fmla="*/ 12058766 w 65"/>
                <a:gd name="T5" fmla="*/ 9446561 h 49"/>
                <a:gd name="T6" fmla="*/ 11197061 w 65"/>
                <a:gd name="T7" fmla="*/ 10155090 h 49"/>
                <a:gd name="T8" fmla="*/ 7536786 w 65"/>
                <a:gd name="T9" fmla="*/ 11335970 h 49"/>
                <a:gd name="T10" fmla="*/ 6459771 w 65"/>
                <a:gd name="T11" fmla="*/ 11335970 h 49"/>
                <a:gd name="T12" fmla="*/ 2799497 w 65"/>
                <a:gd name="T13" fmla="*/ 10155090 h 49"/>
                <a:gd name="T14" fmla="*/ 1937792 w 65"/>
                <a:gd name="T15" fmla="*/ 9446561 h 49"/>
                <a:gd name="T16" fmla="*/ 430620 w 65"/>
                <a:gd name="T17" fmla="*/ 6848623 h 49"/>
                <a:gd name="T18" fmla="*/ 430620 w 65"/>
                <a:gd name="T19" fmla="*/ 4723524 h 49"/>
                <a:gd name="T20" fmla="*/ 1937792 w 65"/>
                <a:gd name="T21" fmla="*/ 2125586 h 49"/>
                <a:gd name="T22" fmla="*/ 2799497 w 65"/>
                <a:gd name="T23" fmla="*/ 1417057 h 49"/>
                <a:gd name="T24" fmla="*/ 6459771 w 65"/>
                <a:gd name="T25" fmla="*/ 236176 h 49"/>
                <a:gd name="T26" fmla="*/ 7536786 w 65"/>
                <a:gd name="T27" fmla="*/ 236176 h 49"/>
                <a:gd name="T28" fmla="*/ 11197061 w 65"/>
                <a:gd name="T29" fmla="*/ 1417057 h 49"/>
                <a:gd name="T30" fmla="*/ 12058766 w 65"/>
                <a:gd name="T31" fmla="*/ 2125586 h 49"/>
                <a:gd name="T32" fmla="*/ 13565937 w 65"/>
                <a:gd name="T33" fmla="*/ 4723524 h 49"/>
                <a:gd name="T34" fmla="*/ 9259269 w 65"/>
                <a:gd name="T35" fmla="*/ 4251172 h 49"/>
                <a:gd name="T36" fmla="*/ 10120510 w 65"/>
                <a:gd name="T37" fmla="*/ 4959700 h 49"/>
                <a:gd name="T38" fmla="*/ 6459771 w 65"/>
                <a:gd name="T39" fmla="*/ 3778818 h 49"/>
                <a:gd name="T40" fmla="*/ 7536786 w 65"/>
                <a:gd name="T41" fmla="*/ 3778818 h 49"/>
                <a:gd name="T42" fmla="*/ 3876049 w 65"/>
                <a:gd name="T43" fmla="*/ 4959700 h 49"/>
                <a:gd name="T44" fmla="*/ 4737290 w 65"/>
                <a:gd name="T45" fmla="*/ 4251172 h 49"/>
                <a:gd name="T46" fmla="*/ 3230118 w 65"/>
                <a:gd name="T47" fmla="*/ 6848623 h 49"/>
                <a:gd name="T48" fmla="*/ 3230118 w 65"/>
                <a:gd name="T49" fmla="*/ 4723524 h 49"/>
                <a:gd name="T50" fmla="*/ 4737290 w 65"/>
                <a:gd name="T51" fmla="*/ 7320975 h 49"/>
                <a:gd name="T52" fmla="*/ 3876049 w 65"/>
                <a:gd name="T53" fmla="*/ 6612446 h 49"/>
                <a:gd name="T54" fmla="*/ 7536786 w 65"/>
                <a:gd name="T55" fmla="*/ 7793327 h 49"/>
                <a:gd name="T56" fmla="*/ 6459771 w 65"/>
                <a:gd name="T57" fmla="*/ 7793327 h 49"/>
                <a:gd name="T58" fmla="*/ 10120510 w 65"/>
                <a:gd name="T59" fmla="*/ 6612446 h 49"/>
                <a:gd name="T60" fmla="*/ 9259269 w 65"/>
                <a:gd name="T61" fmla="*/ 7320975 h 49"/>
                <a:gd name="T62" fmla="*/ 10766440 w 65"/>
                <a:gd name="T63" fmla="*/ 4723524 h 49"/>
                <a:gd name="T64" fmla="*/ 10766440 w 65"/>
                <a:gd name="T65" fmla="*/ 6848623 h 49"/>
                <a:gd name="T66" fmla="*/ 9259269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2" name="Oval 125"/>
            <p:cNvSpPr>
              <a:spLocks noChangeArrowheads="1"/>
            </p:cNvSpPr>
            <p:nvPr/>
          </p:nvSpPr>
          <p:spPr bwMode="auto">
            <a:xfrm>
              <a:off x="1568450" y="2859757"/>
              <a:ext cx="22225" cy="14288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" name="Freeform 126"/>
            <p:cNvSpPr>
              <a:spLocks noEditPoints="1"/>
            </p:cNvSpPr>
            <p:nvPr/>
          </p:nvSpPr>
          <p:spPr bwMode="auto">
            <a:xfrm>
              <a:off x="1563688" y="2854995"/>
              <a:ext cx="31750" cy="23812"/>
            </a:xfrm>
            <a:custGeom>
              <a:avLst/>
              <a:gdLst>
                <a:gd name="T0" fmla="*/ 15031424 w 65"/>
                <a:gd name="T1" fmla="*/ 4723524 h 49"/>
                <a:gd name="T2" fmla="*/ 15031424 w 65"/>
                <a:gd name="T3" fmla="*/ 6848623 h 49"/>
                <a:gd name="T4" fmla="*/ 13361374 w 65"/>
                <a:gd name="T5" fmla="*/ 9446561 h 49"/>
                <a:gd name="T6" fmla="*/ 12406921 w 65"/>
                <a:gd name="T7" fmla="*/ 10155090 h 49"/>
                <a:gd name="T8" fmla="*/ 8350738 w 65"/>
                <a:gd name="T9" fmla="*/ 11335970 h 49"/>
                <a:gd name="T10" fmla="*/ 7157914 w 65"/>
                <a:gd name="T11" fmla="*/ 11335970 h 49"/>
                <a:gd name="T12" fmla="*/ 3101730 w 65"/>
                <a:gd name="T13" fmla="*/ 10155090 h 49"/>
                <a:gd name="T14" fmla="*/ 2147277 w 65"/>
                <a:gd name="T15" fmla="*/ 9446561 h 49"/>
                <a:gd name="T16" fmla="*/ 477227 w 65"/>
                <a:gd name="T17" fmla="*/ 6848623 h 49"/>
                <a:gd name="T18" fmla="*/ 477227 w 65"/>
                <a:gd name="T19" fmla="*/ 4723524 h 49"/>
                <a:gd name="T20" fmla="*/ 2147277 w 65"/>
                <a:gd name="T21" fmla="*/ 2125586 h 49"/>
                <a:gd name="T22" fmla="*/ 3101730 w 65"/>
                <a:gd name="T23" fmla="*/ 1417057 h 49"/>
                <a:gd name="T24" fmla="*/ 7157914 w 65"/>
                <a:gd name="T25" fmla="*/ 236176 h 49"/>
                <a:gd name="T26" fmla="*/ 8350738 w 65"/>
                <a:gd name="T27" fmla="*/ 236176 h 49"/>
                <a:gd name="T28" fmla="*/ 12406921 w 65"/>
                <a:gd name="T29" fmla="*/ 1417057 h 49"/>
                <a:gd name="T30" fmla="*/ 13361374 w 65"/>
                <a:gd name="T31" fmla="*/ 2125586 h 49"/>
                <a:gd name="T32" fmla="*/ 15031424 w 65"/>
                <a:gd name="T33" fmla="*/ 4723524 h 49"/>
                <a:gd name="T34" fmla="*/ 10259645 w 65"/>
                <a:gd name="T35" fmla="*/ 4251172 h 49"/>
                <a:gd name="T36" fmla="*/ 11214099 w 65"/>
                <a:gd name="T37" fmla="*/ 4959700 h 49"/>
                <a:gd name="T38" fmla="*/ 7157914 w 65"/>
                <a:gd name="T39" fmla="*/ 3778818 h 49"/>
                <a:gd name="T40" fmla="*/ 8350738 w 65"/>
                <a:gd name="T41" fmla="*/ 3778818 h 49"/>
                <a:gd name="T42" fmla="*/ 4294554 w 65"/>
                <a:gd name="T43" fmla="*/ 4959700 h 49"/>
                <a:gd name="T44" fmla="*/ 5249007 w 65"/>
                <a:gd name="T45" fmla="*/ 4251172 h 49"/>
                <a:gd name="T46" fmla="*/ 3578957 w 65"/>
                <a:gd name="T47" fmla="*/ 6848623 h 49"/>
                <a:gd name="T48" fmla="*/ 3578957 w 65"/>
                <a:gd name="T49" fmla="*/ 4723524 h 49"/>
                <a:gd name="T50" fmla="*/ 5249007 w 65"/>
                <a:gd name="T51" fmla="*/ 7320975 h 49"/>
                <a:gd name="T52" fmla="*/ 4294554 w 65"/>
                <a:gd name="T53" fmla="*/ 6612446 h 49"/>
                <a:gd name="T54" fmla="*/ 8350738 w 65"/>
                <a:gd name="T55" fmla="*/ 7793327 h 49"/>
                <a:gd name="T56" fmla="*/ 7157914 w 65"/>
                <a:gd name="T57" fmla="*/ 7793327 h 49"/>
                <a:gd name="T58" fmla="*/ 11214099 w 65"/>
                <a:gd name="T59" fmla="*/ 6612446 h 49"/>
                <a:gd name="T60" fmla="*/ 10259645 w 65"/>
                <a:gd name="T61" fmla="*/ 7320975 h 49"/>
                <a:gd name="T62" fmla="*/ 11929694 w 65"/>
                <a:gd name="T63" fmla="*/ 4723524 h 49"/>
                <a:gd name="T64" fmla="*/ 11929694 w 65"/>
                <a:gd name="T65" fmla="*/ 6848623 h 49"/>
                <a:gd name="T66" fmla="*/ 10259645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4" name="Oval 127"/>
            <p:cNvSpPr>
              <a:spLocks noChangeArrowheads="1"/>
            </p:cNvSpPr>
            <p:nvPr/>
          </p:nvSpPr>
          <p:spPr bwMode="auto">
            <a:xfrm>
              <a:off x="1582738" y="2820070"/>
              <a:ext cx="1587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5" name="Freeform 128"/>
            <p:cNvSpPr>
              <a:spLocks noEditPoints="1"/>
            </p:cNvSpPr>
            <p:nvPr/>
          </p:nvSpPr>
          <p:spPr bwMode="auto">
            <a:xfrm>
              <a:off x="1579563" y="2816895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6" name="Oval 129"/>
            <p:cNvSpPr>
              <a:spLocks noChangeArrowheads="1"/>
            </p:cNvSpPr>
            <p:nvPr/>
          </p:nvSpPr>
          <p:spPr bwMode="auto">
            <a:xfrm>
              <a:off x="1590675" y="2820070"/>
              <a:ext cx="1587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7" name="Freeform 130"/>
            <p:cNvSpPr>
              <a:spLocks noEditPoints="1"/>
            </p:cNvSpPr>
            <p:nvPr/>
          </p:nvSpPr>
          <p:spPr bwMode="auto">
            <a:xfrm>
              <a:off x="1587500" y="2816895"/>
              <a:ext cx="23813" cy="31750"/>
            </a:xfrm>
            <a:custGeom>
              <a:avLst/>
              <a:gdLst>
                <a:gd name="T0" fmla="*/ 11336446 w 49"/>
                <a:gd name="T1" fmla="*/ 7157914 h 65"/>
                <a:gd name="T2" fmla="*/ 11336446 w 49"/>
                <a:gd name="T3" fmla="*/ 8350738 h 65"/>
                <a:gd name="T4" fmla="*/ 10155516 w 49"/>
                <a:gd name="T5" fmla="*/ 12406921 h 65"/>
                <a:gd name="T6" fmla="*/ 9446958 w 49"/>
                <a:gd name="T7" fmla="*/ 13361374 h 65"/>
                <a:gd name="T8" fmla="*/ 6848910 w 49"/>
                <a:gd name="T9" fmla="*/ 15031424 h 65"/>
                <a:gd name="T10" fmla="*/ 4723722 w 49"/>
                <a:gd name="T11" fmla="*/ 15031424 h 65"/>
                <a:gd name="T12" fmla="*/ 2125675 w 49"/>
                <a:gd name="T13" fmla="*/ 13361374 h 65"/>
                <a:gd name="T14" fmla="*/ 1417117 w 49"/>
                <a:gd name="T15" fmla="*/ 12406921 h 65"/>
                <a:gd name="T16" fmla="*/ 236186 w 49"/>
                <a:gd name="T17" fmla="*/ 8350738 h 65"/>
                <a:gd name="T18" fmla="*/ 236186 w 49"/>
                <a:gd name="T19" fmla="*/ 7157914 h 65"/>
                <a:gd name="T20" fmla="*/ 1417117 w 49"/>
                <a:gd name="T21" fmla="*/ 3101730 h 65"/>
                <a:gd name="T22" fmla="*/ 2125675 w 49"/>
                <a:gd name="T23" fmla="*/ 2147277 h 65"/>
                <a:gd name="T24" fmla="*/ 4723722 w 49"/>
                <a:gd name="T25" fmla="*/ 477227 h 65"/>
                <a:gd name="T26" fmla="*/ 6848910 w 49"/>
                <a:gd name="T27" fmla="*/ 477227 h 65"/>
                <a:gd name="T28" fmla="*/ 9446958 w 49"/>
                <a:gd name="T29" fmla="*/ 2147277 h 65"/>
                <a:gd name="T30" fmla="*/ 10155516 w 49"/>
                <a:gd name="T31" fmla="*/ 3101730 h 65"/>
                <a:gd name="T32" fmla="*/ 11336446 w 49"/>
                <a:gd name="T33" fmla="*/ 7157914 h 65"/>
                <a:gd name="T34" fmla="*/ 6612724 w 49"/>
                <a:gd name="T35" fmla="*/ 4294554 h 65"/>
                <a:gd name="T36" fmla="*/ 7321282 w 49"/>
                <a:gd name="T37" fmla="*/ 5249007 h 65"/>
                <a:gd name="T38" fmla="*/ 4723722 w 49"/>
                <a:gd name="T39" fmla="*/ 3578957 h 65"/>
                <a:gd name="T40" fmla="*/ 6848910 w 49"/>
                <a:gd name="T41" fmla="*/ 3578957 h 65"/>
                <a:gd name="T42" fmla="*/ 4251350 w 49"/>
                <a:gd name="T43" fmla="*/ 5249007 h 65"/>
                <a:gd name="T44" fmla="*/ 4959908 w 49"/>
                <a:gd name="T45" fmla="*/ 4294554 h 65"/>
                <a:gd name="T46" fmla="*/ 3778977 w 49"/>
                <a:gd name="T47" fmla="*/ 8350738 h 65"/>
                <a:gd name="T48" fmla="*/ 3778977 w 49"/>
                <a:gd name="T49" fmla="*/ 7157914 h 65"/>
                <a:gd name="T50" fmla="*/ 4959908 w 49"/>
                <a:gd name="T51" fmla="*/ 11214099 h 65"/>
                <a:gd name="T52" fmla="*/ 4251350 w 49"/>
                <a:gd name="T53" fmla="*/ 10259645 h 65"/>
                <a:gd name="T54" fmla="*/ 6848910 w 49"/>
                <a:gd name="T55" fmla="*/ 11929694 h 65"/>
                <a:gd name="T56" fmla="*/ 4723722 w 49"/>
                <a:gd name="T57" fmla="*/ 11929694 h 65"/>
                <a:gd name="T58" fmla="*/ 7321282 w 49"/>
                <a:gd name="T59" fmla="*/ 10259645 h 65"/>
                <a:gd name="T60" fmla="*/ 6612724 w 49"/>
                <a:gd name="T61" fmla="*/ 11214099 h 65"/>
                <a:gd name="T62" fmla="*/ 7793654 w 49"/>
                <a:gd name="T63" fmla="*/ 7157914 h 65"/>
                <a:gd name="T64" fmla="*/ 7793654 w 49"/>
                <a:gd name="T65" fmla="*/ 8350738 h 65"/>
                <a:gd name="T66" fmla="*/ 6612724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" name="Oval 131"/>
            <p:cNvSpPr>
              <a:spLocks noChangeArrowheads="1"/>
            </p:cNvSpPr>
            <p:nvPr/>
          </p:nvSpPr>
          <p:spPr bwMode="auto">
            <a:xfrm>
              <a:off x="1598613" y="2820070"/>
              <a:ext cx="1587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9" name="Freeform 132"/>
            <p:cNvSpPr>
              <a:spLocks noEditPoints="1"/>
            </p:cNvSpPr>
            <p:nvPr/>
          </p:nvSpPr>
          <p:spPr bwMode="auto">
            <a:xfrm>
              <a:off x="1595438" y="2816895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0" name="Oval 133"/>
            <p:cNvSpPr>
              <a:spLocks noChangeArrowheads="1"/>
            </p:cNvSpPr>
            <p:nvPr/>
          </p:nvSpPr>
          <p:spPr bwMode="auto">
            <a:xfrm>
              <a:off x="1606550" y="2789907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1" name="Freeform 134"/>
            <p:cNvSpPr>
              <a:spLocks noEditPoints="1"/>
            </p:cNvSpPr>
            <p:nvPr/>
          </p:nvSpPr>
          <p:spPr bwMode="auto">
            <a:xfrm>
              <a:off x="1603375" y="2786732"/>
              <a:ext cx="30163" cy="30163"/>
            </a:xfrm>
            <a:custGeom>
              <a:avLst/>
              <a:gdLst>
                <a:gd name="T0" fmla="*/ 13781704 w 65"/>
                <a:gd name="T1" fmla="*/ 6244668 h 65"/>
                <a:gd name="T2" fmla="*/ 13781704 w 65"/>
                <a:gd name="T3" fmla="*/ 7752355 h 65"/>
                <a:gd name="T4" fmla="*/ 12274483 w 65"/>
                <a:gd name="T5" fmla="*/ 11412749 h 65"/>
                <a:gd name="T6" fmla="*/ 11412749 w 65"/>
                <a:gd name="T7" fmla="*/ 12274483 h 65"/>
                <a:gd name="T8" fmla="*/ 7752355 w 65"/>
                <a:gd name="T9" fmla="*/ 13781704 h 65"/>
                <a:gd name="T10" fmla="*/ 6244668 w 65"/>
                <a:gd name="T11" fmla="*/ 13781704 h 65"/>
                <a:gd name="T12" fmla="*/ 2584273 w 65"/>
                <a:gd name="T13" fmla="*/ 12274483 h 65"/>
                <a:gd name="T14" fmla="*/ 1722539 w 65"/>
                <a:gd name="T15" fmla="*/ 11412749 h 65"/>
                <a:gd name="T16" fmla="*/ 215317 w 65"/>
                <a:gd name="T17" fmla="*/ 7752355 h 65"/>
                <a:gd name="T18" fmla="*/ 215317 w 65"/>
                <a:gd name="T19" fmla="*/ 6244668 h 65"/>
                <a:gd name="T20" fmla="*/ 1722539 w 65"/>
                <a:gd name="T21" fmla="*/ 2584273 h 65"/>
                <a:gd name="T22" fmla="*/ 2584273 w 65"/>
                <a:gd name="T23" fmla="*/ 1722539 h 65"/>
                <a:gd name="T24" fmla="*/ 6244668 w 65"/>
                <a:gd name="T25" fmla="*/ 215317 h 65"/>
                <a:gd name="T26" fmla="*/ 7752355 w 65"/>
                <a:gd name="T27" fmla="*/ 215317 h 65"/>
                <a:gd name="T28" fmla="*/ 11412749 w 65"/>
                <a:gd name="T29" fmla="*/ 1722539 h 65"/>
                <a:gd name="T30" fmla="*/ 12274483 w 65"/>
                <a:gd name="T31" fmla="*/ 2584273 h 65"/>
                <a:gd name="T32" fmla="*/ 13781704 w 65"/>
                <a:gd name="T33" fmla="*/ 6244668 h 65"/>
                <a:gd name="T34" fmla="*/ 9044259 w 65"/>
                <a:gd name="T35" fmla="*/ 4091495 h 65"/>
                <a:gd name="T36" fmla="*/ 9905528 w 65"/>
                <a:gd name="T37" fmla="*/ 4952764 h 65"/>
                <a:gd name="T38" fmla="*/ 6244668 w 65"/>
                <a:gd name="T39" fmla="*/ 3445542 h 65"/>
                <a:gd name="T40" fmla="*/ 7752355 w 65"/>
                <a:gd name="T41" fmla="*/ 3445542 h 65"/>
                <a:gd name="T42" fmla="*/ 4091495 w 65"/>
                <a:gd name="T43" fmla="*/ 4952764 h 65"/>
                <a:gd name="T44" fmla="*/ 4952764 w 65"/>
                <a:gd name="T45" fmla="*/ 4091495 h 65"/>
                <a:gd name="T46" fmla="*/ 3445542 w 65"/>
                <a:gd name="T47" fmla="*/ 7752355 h 65"/>
                <a:gd name="T48" fmla="*/ 3445542 w 65"/>
                <a:gd name="T49" fmla="*/ 6244668 h 65"/>
                <a:gd name="T50" fmla="*/ 4952764 w 65"/>
                <a:gd name="T51" fmla="*/ 9905528 h 65"/>
                <a:gd name="T52" fmla="*/ 4091495 w 65"/>
                <a:gd name="T53" fmla="*/ 9044259 h 65"/>
                <a:gd name="T54" fmla="*/ 7752355 w 65"/>
                <a:gd name="T55" fmla="*/ 10551480 h 65"/>
                <a:gd name="T56" fmla="*/ 6244668 w 65"/>
                <a:gd name="T57" fmla="*/ 10551480 h 65"/>
                <a:gd name="T58" fmla="*/ 9905528 w 65"/>
                <a:gd name="T59" fmla="*/ 9044259 h 65"/>
                <a:gd name="T60" fmla="*/ 9044259 w 65"/>
                <a:gd name="T61" fmla="*/ 9905528 h 65"/>
                <a:gd name="T62" fmla="*/ 10551480 w 65"/>
                <a:gd name="T63" fmla="*/ 6244668 h 65"/>
                <a:gd name="T64" fmla="*/ 10551480 w 65"/>
                <a:gd name="T65" fmla="*/ 7752355 h 65"/>
                <a:gd name="T66" fmla="*/ 9044259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2" name="Oval 135"/>
            <p:cNvSpPr>
              <a:spLocks noChangeArrowheads="1"/>
            </p:cNvSpPr>
            <p:nvPr/>
          </p:nvSpPr>
          <p:spPr bwMode="auto">
            <a:xfrm>
              <a:off x="1614488" y="2789907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3" name="Freeform 136"/>
            <p:cNvSpPr>
              <a:spLocks noEditPoints="1"/>
            </p:cNvSpPr>
            <p:nvPr/>
          </p:nvSpPr>
          <p:spPr bwMode="auto">
            <a:xfrm>
              <a:off x="1609725" y="2786732"/>
              <a:ext cx="31750" cy="30163"/>
            </a:xfrm>
            <a:custGeom>
              <a:avLst/>
              <a:gdLst>
                <a:gd name="T0" fmla="*/ 15270281 w 65"/>
                <a:gd name="T1" fmla="*/ 6244668 h 65"/>
                <a:gd name="T2" fmla="*/ 15270281 w 65"/>
                <a:gd name="T3" fmla="*/ 7752355 h 65"/>
                <a:gd name="T4" fmla="*/ 13599744 w 65"/>
                <a:gd name="T5" fmla="*/ 11412749 h 65"/>
                <a:gd name="T6" fmla="*/ 12645290 w 65"/>
                <a:gd name="T7" fmla="*/ 12274483 h 65"/>
                <a:gd name="T8" fmla="*/ 8589596 w 65"/>
                <a:gd name="T9" fmla="*/ 13781704 h 65"/>
                <a:gd name="T10" fmla="*/ 6919056 w 65"/>
                <a:gd name="T11" fmla="*/ 13781704 h 65"/>
                <a:gd name="T12" fmla="*/ 2863361 w 65"/>
                <a:gd name="T13" fmla="*/ 12274483 h 65"/>
                <a:gd name="T14" fmla="*/ 1908907 w 65"/>
                <a:gd name="T15" fmla="*/ 11412749 h 65"/>
                <a:gd name="T16" fmla="*/ 238369 w 65"/>
                <a:gd name="T17" fmla="*/ 7752355 h 65"/>
                <a:gd name="T18" fmla="*/ 238369 w 65"/>
                <a:gd name="T19" fmla="*/ 6244668 h 65"/>
                <a:gd name="T20" fmla="*/ 1908907 w 65"/>
                <a:gd name="T21" fmla="*/ 2584273 h 65"/>
                <a:gd name="T22" fmla="*/ 2863361 w 65"/>
                <a:gd name="T23" fmla="*/ 1722539 h 65"/>
                <a:gd name="T24" fmla="*/ 6919056 w 65"/>
                <a:gd name="T25" fmla="*/ 215317 h 65"/>
                <a:gd name="T26" fmla="*/ 8589596 w 65"/>
                <a:gd name="T27" fmla="*/ 215317 h 65"/>
                <a:gd name="T28" fmla="*/ 12645290 w 65"/>
                <a:gd name="T29" fmla="*/ 1722539 h 65"/>
                <a:gd name="T30" fmla="*/ 13599744 w 65"/>
                <a:gd name="T31" fmla="*/ 2584273 h 65"/>
                <a:gd name="T32" fmla="*/ 15270281 w 65"/>
                <a:gd name="T33" fmla="*/ 6244668 h 65"/>
                <a:gd name="T34" fmla="*/ 10020788 w 65"/>
                <a:gd name="T35" fmla="*/ 4091495 h 65"/>
                <a:gd name="T36" fmla="*/ 10975241 w 65"/>
                <a:gd name="T37" fmla="*/ 4952764 h 65"/>
                <a:gd name="T38" fmla="*/ 6919056 w 65"/>
                <a:gd name="T39" fmla="*/ 3445542 h 65"/>
                <a:gd name="T40" fmla="*/ 8589596 w 65"/>
                <a:gd name="T41" fmla="*/ 3445542 h 65"/>
                <a:gd name="T42" fmla="*/ 4533411 w 65"/>
                <a:gd name="T43" fmla="*/ 4952764 h 65"/>
                <a:gd name="T44" fmla="*/ 5487865 w 65"/>
                <a:gd name="T45" fmla="*/ 4091495 h 65"/>
                <a:gd name="T46" fmla="*/ 3817326 w 65"/>
                <a:gd name="T47" fmla="*/ 7752355 h 65"/>
                <a:gd name="T48" fmla="*/ 3817326 w 65"/>
                <a:gd name="T49" fmla="*/ 6244668 h 65"/>
                <a:gd name="T50" fmla="*/ 5487865 w 65"/>
                <a:gd name="T51" fmla="*/ 9905528 h 65"/>
                <a:gd name="T52" fmla="*/ 4533411 w 65"/>
                <a:gd name="T53" fmla="*/ 9044259 h 65"/>
                <a:gd name="T54" fmla="*/ 8589596 w 65"/>
                <a:gd name="T55" fmla="*/ 10551480 h 65"/>
                <a:gd name="T56" fmla="*/ 6919056 w 65"/>
                <a:gd name="T57" fmla="*/ 10551480 h 65"/>
                <a:gd name="T58" fmla="*/ 10975241 w 65"/>
                <a:gd name="T59" fmla="*/ 9044259 h 65"/>
                <a:gd name="T60" fmla="*/ 10020788 w 65"/>
                <a:gd name="T61" fmla="*/ 9905528 h 65"/>
                <a:gd name="T62" fmla="*/ 11691325 w 65"/>
                <a:gd name="T63" fmla="*/ 6244668 h 65"/>
                <a:gd name="T64" fmla="*/ 11691325 w 65"/>
                <a:gd name="T65" fmla="*/ 7752355 h 65"/>
                <a:gd name="T66" fmla="*/ 10020788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4" name="Oval 137"/>
            <p:cNvSpPr>
              <a:spLocks noChangeArrowheads="1"/>
            </p:cNvSpPr>
            <p:nvPr/>
          </p:nvSpPr>
          <p:spPr bwMode="auto">
            <a:xfrm>
              <a:off x="1622425" y="275974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5" name="Freeform 138"/>
            <p:cNvSpPr>
              <a:spLocks noEditPoints="1"/>
            </p:cNvSpPr>
            <p:nvPr/>
          </p:nvSpPr>
          <p:spPr bwMode="auto">
            <a:xfrm>
              <a:off x="1617663" y="27549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6" name="Oval 139"/>
            <p:cNvSpPr>
              <a:spLocks noChangeArrowheads="1"/>
            </p:cNvSpPr>
            <p:nvPr/>
          </p:nvSpPr>
          <p:spPr bwMode="auto">
            <a:xfrm>
              <a:off x="1630363" y="275974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7" name="Freeform 140"/>
            <p:cNvSpPr>
              <a:spLocks noEditPoints="1"/>
            </p:cNvSpPr>
            <p:nvPr/>
          </p:nvSpPr>
          <p:spPr bwMode="auto">
            <a:xfrm>
              <a:off x="1625600" y="275498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8" name="Oval 141"/>
            <p:cNvSpPr>
              <a:spLocks noChangeArrowheads="1"/>
            </p:cNvSpPr>
            <p:nvPr/>
          </p:nvSpPr>
          <p:spPr bwMode="auto">
            <a:xfrm>
              <a:off x="1636713" y="2735932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9" name="Freeform 142"/>
            <p:cNvSpPr>
              <a:spLocks noEditPoints="1"/>
            </p:cNvSpPr>
            <p:nvPr/>
          </p:nvSpPr>
          <p:spPr bwMode="auto">
            <a:xfrm>
              <a:off x="1633538" y="2732757"/>
              <a:ext cx="31750" cy="22225"/>
            </a:xfrm>
            <a:custGeom>
              <a:avLst/>
              <a:gdLst>
                <a:gd name="T0" fmla="*/ 15031424 w 65"/>
                <a:gd name="T1" fmla="*/ 4114347 h 49"/>
                <a:gd name="T2" fmla="*/ 15031424 w 65"/>
                <a:gd name="T3" fmla="*/ 5966278 h 49"/>
                <a:gd name="T4" fmla="*/ 13361374 w 65"/>
                <a:gd name="T5" fmla="*/ 8229147 h 49"/>
                <a:gd name="T6" fmla="*/ 12406921 w 65"/>
                <a:gd name="T7" fmla="*/ 8846458 h 49"/>
                <a:gd name="T8" fmla="*/ 8350738 w 65"/>
                <a:gd name="T9" fmla="*/ 9874704 h 49"/>
                <a:gd name="T10" fmla="*/ 7157914 w 65"/>
                <a:gd name="T11" fmla="*/ 9874704 h 49"/>
                <a:gd name="T12" fmla="*/ 3101730 w 65"/>
                <a:gd name="T13" fmla="*/ 8846458 h 49"/>
                <a:gd name="T14" fmla="*/ 2147277 w 65"/>
                <a:gd name="T15" fmla="*/ 8229147 h 49"/>
                <a:gd name="T16" fmla="*/ 477227 w 65"/>
                <a:gd name="T17" fmla="*/ 5966278 h 49"/>
                <a:gd name="T18" fmla="*/ 477227 w 65"/>
                <a:gd name="T19" fmla="*/ 4114347 h 49"/>
                <a:gd name="T20" fmla="*/ 2147277 w 65"/>
                <a:gd name="T21" fmla="*/ 1851478 h 49"/>
                <a:gd name="T22" fmla="*/ 3101730 w 65"/>
                <a:gd name="T23" fmla="*/ 1234168 h 49"/>
                <a:gd name="T24" fmla="*/ 7157914 w 65"/>
                <a:gd name="T25" fmla="*/ 205921 h 49"/>
                <a:gd name="T26" fmla="*/ 8350738 w 65"/>
                <a:gd name="T27" fmla="*/ 205921 h 49"/>
                <a:gd name="T28" fmla="*/ 12406921 w 65"/>
                <a:gd name="T29" fmla="*/ 1234168 h 49"/>
                <a:gd name="T30" fmla="*/ 13361374 w 65"/>
                <a:gd name="T31" fmla="*/ 1851478 h 49"/>
                <a:gd name="T32" fmla="*/ 15031424 w 65"/>
                <a:gd name="T33" fmla="*/ 4114347 h 49"/>
                <a:gd name="T34" fmla="*/ 10259645 w 65"/>
                <a:gd name="T35" fmla="*/ 3702957 h 49"/>
                <a:gd name="T36" fmla="*/ 11214099 w 65"/>
                <a:gd name="T37" fmla="*/ 4320268 h 49"/>
                <a:gd name="T38" fmla="*/ 7157914 w 65"/>
                <a:gd name="T39" fmla="*/ 3291568 h 49"/>
                <a:gd name="T40" fmla="*/ 8350738 w 65"/>
                <a:gd name="T41" fmla="*/ 3291568 h 49"/>
                <a:gd name="T42" fmla="*/ 4294554 w 65"/>
                <a:gd name="T43" fmla="*/ 4320268 h 49"/>
                <a:gd name="T44" fmla="*/ 5249007 w 65"/>
                <a:gd name="T45" fmla="*/ 3702957 h 49"/>
                <a:gd name="T46" fmla="*/ 3578957 w 65"/>
                <a:gd name="T47" fmla="*/ 5966278 h 49"/>
                <a:gd name="T48" fmla="*/ 3578957 w 65"/>
                <a:gd name="T49" fmla="*/ 4114347 h 49"/>
                <a:gd name="T50" fmla="*/ 5249007 w 65"/>
                <a:gd name="T51" fmla="*/ 6377668 h 49"/>
                <a:gd name="T52" fmla="*/ 4294554 w 65"/>
                <a:gd name="T53" fmla="*/ 5760357 h 49"/>
                <a:gd name="T54" fmla="*/ 8350738 w 65"/>
                <a:gd name="T55" fmla="*/ 6789057 h 49"/>
                <a:gd name="T56" fmla="*/ 7157914 w 65"/>
                <a:gd name="T57" fmla="*/ 6789057 h 49"/>
                <a:gd name="T58" fmla="*/ 11214099 w 65"/>
                <a:gd name="T59" fmla="*/ 5760357 h 49"/>
                <a:gd name="T60" fmla="*/ 10259645 w 65"/>
                <a:gd name="T61" fmla="*/ 6377668 h 49"/>
                <a:gd name="T62" fmla="*/ 11929694 w 65"/>
                <a:gd name="T63" fmla="*/ 4114347 h 49"/>
                <a:gd name="T64" fmla="*/ 11929694 w 65"/>
                <a:gd name="T65" fmla="*/ 5966278 h 49"/>
                <a:gd name="T66" fmla="*/ 10259645 w 65"/>
                <a:gd name="T67" fmla="*/ 370295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0" name="Oval 143"/>
            <p:cNvSpPr>
              <a:spLocks noChangeArrowheads="1"/>
            </p:cNvSpPr>
            <p:nvPr/>
          </p:nvSpPr>
          <p:spPr bwMode="auto">
            <a:xfrm>
              <a:off x="1644650" y="2735932"/>
              <a:ext cx="23813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1" name="Freeform 144"/>
            <p:cNvSpPr>
              <a:spLocks noEditPoints="1"/>
            </p:cNvSpPr>
            <p:nvPr/>
          </p:nvSpPr>
          <p:spPr bwMode="auto">
            <a:xfrm>
              <a:off x="1641475" y="2732757"/>
              <a:ext cx="30163" cy="22225"/>
            </a:xfrm>
            <a:custGeom>
              <a:avLst/>
              <a:gdLst>
                <a:gd name="T0" fmla="*/ 13566387 w 65"/>
                <a:gd name="T1" fmla="*/ 4114347 h 49"/>
                <a:gd name="T2" fmla="*/ 13566387 w 65"/>
                <a:gd name="T3" fmla="*/ 5966278 h 49"/>
                <a:gd name="T4" fmla="*/ 12059165 w 65"/>
                <a:gd name="T5" fmla="*/ 8229147 h 49"/>
                <a:gd name="T6" fmla="*/ 11197432 w 65"/>
                <a:gd name="T7" fmla="*/ 8846458 h 49"/>
                <a:gd name="T8" fmla="*/ 7537036 w 65"/>
                <a:gd name="T9" fmla="*/ 9874704 h 49"/>
                <a:gd name="T10" fmla="*/ 6459985 w 65"/>
                <a:gd name="T11" fmla="*/ 9874704 h 49"/>
                <a:gd name="T12" fmla="*/ 2799590 w 65"/>
                <a:gd name="T13" fmla="*/ 8846458 h 49"/>
                <a:gd name="T14" fmla="*/ 1937857 w 65"/>
                <a:gd name="T15" fmla="*/ 8229147 h 49"/>
                <a:gd name="T16" fmla="*/ 430635 w 65"/>
                <a:gd name="T17" fmla="*/ 5966278 h 49"/>
                <a:gd name="T18" fmla="*/ 430635 w 65"/>
                <a:gd name="T19" fmla="*/ 4114347 h 49"/>
                <a:gd name="T20" fmla="*/ 1937857 w 65"/>
                <a:gd name="T21" fmla="*/ 1851478 h 49"/>
                <a:gd name="T22" fmla="*/ 2799590 w 65"/>
                <a:gd name="T23" fmla="*/ 1234168 h 49"/>
                <a:gd name="T24" fmla="*/ 6459985 w 65"/>
                <a:gd name="T25" fmla="*/ 205921 h 49"/>
                <a:gd name="T26" fmla="*/ 7537036 w 65"/>
                <a:gd name="T27" fmla="*/ 205921 h 49"/>
                <a:gd name="T28" fmla="*/ 11197432 w 65"/>
                <a:gd name="T29" fmla="*/ 1234168 h 49"/>
                <a:gd name="T30" fmla="*/ 12059165 w 65"/>
                <a:gd name="T31" fmla="*/ 1851478 h 49"/>
                <a:gd name="T32" fmla="*/ 13566387 w 65"/>
                <a:gd name="T33" fmla="*/ 4114347 h 49"/>
                <a:gd name="T34" fmla="*/ 9259576 w 65"/>
                <a:gd name="T35" fmla="*/ 3702957 h 49"/>
                <a:gd name="T36" fmla="*/ 10120845 w 65"/>
                <a:gd name="T37" fmla="*/ 4320268 h 49"/>
                <a:gd name="T38" fmla="*/ 6459985 w 65"/>
                <a:gd name="T39" fmla="*/ 3291568 h 49"/>
                <a:gd name="T40" fmla="*/ 7537036 w 65"/>
                <a:gd name="T41" fmla="*/ 3291568 h 49"/>
                <a:gd name="T42" fmla="*/ 3876178 w 65"/>
                <a:gd name="T43" fmla="*/ 4320268 h 49"/>
                <a:gd name="T44" fmla="*/ 4737447 w 65"/>
                <a:gd name="T45" fmla="*/ 3702957 h 49"/>
                <a:gd name="T46" fmla="*/ 3230225 w 65"/>
                <a:gd name="T47" fmla="*/ 5966278 h 49"/>
                <a:gd name="T48" fmla="*/ 3230225 w 65"/>
                <a:gd name="T49" fmla="*/ 4114347 h 49"/>
                <a:gd name="T50" fmla="*/ 4737447 w 65"/>
                <a:gd name="T51" fmla="*/ 6377668 h 49"/>
                <a:gd name="T52" fmla="*/ 3876178 w 65"/>
                <a:gd name="T53" fmla="*/ 5760357 h 49"/>
                <a:gd name="T54" fmla="*/ 7537036 w 65"/>
                <a:gd name="T55" fmla="*/ 6789057 h 49"/>
                <a:gd name="T56" fmla="*/ 6459985 w 65"/>
                <a:gd name="T57" fmla="*/ 6789057 h 49"/>
                <a:gd name="T58" fmla="*/ 10120845 w 65"/>
                <a:gd name="T59" fmla="*/ 5760357 h 49"/>
                <a:gd name="T60" fmla="*/ 9259576 w 65"/>
                <a:gd name="T61" fmla="*/ 6377668 h 49"/>
                <a:gd name="T62" fmla="*/ 10766797 w 65"/>
                <a:gd name="T63" fmla="*/ 4114347 h 49"/>
                <a:gd name="T64" fmla="*/ 10766797 w 65"/>
                <a:gd name="T65" fmla="*/ 5966278 h 49"/>
                <a:gd name="T66" fmla="*/ 9259576 w 65"/>
                <a:gd name="T67" fmla="*/ 370295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2" name="Oval 145"/>
            <p:cNvSpPr>
              <a:spLocks noChangeArrowheads="1"/>
            </p:cNvSpPr>
            <p:nvPr/>
          </p:nvSpPr>
          <p:spPr bwMode="auto">
            <a:xfrm>
              <a:off x="1660525" y="2735932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3" name="Freeform 146"/>
            <p:cNvSpPr>
              <a:spLocks noEditPoints="1"/>
            </p:cNvSpPr>
            <p:nvPr/>
          </p:nvSpPr>
          <p:spPr bwMode="auto">
            <a:xfrm>
              <a:off x="1655763" y="2732757"/>
              <a:ext cx="23812" cy="22225"/>
            </a:xfrm>
            <a:custGeom>
              <a:avLst/>
              <a:gdLst>
                <a:gd name="T0" fmla="*/ 11335970 w 49"/>
                <a:gd name="T1" fmla="*/ 4320268 h 49"/>
                <a:gd name="T2" fmla="*/ 11335970 w 49"/>
                <a:gd name="T3" fmla="*/ 5760357 h 49"/>
                <a:gd name="T4" fmla="*/ 10155090 w 49"/>
                <a:gd name="T5" fmla="*/ 8023226 h 49"/>
                <a:gd name="T6" fmla="*/ 9210385 w 49"/>
                <a:gd name="T7" fmla="*/ 8846458 h 49"/>
                <a:gd name="T8" fmla="*/ 6612446 w 49"/>
                <a:gd name="T9" fmla="*/ 9874704 h 49"/>
                <a:gd name="T10" fmla="*/ 4959700 w 49"/>
                <a:gd name="T11" fmla="*/ 9874704 h 49"/>
                <a:gd name="T12" fmla="*/ 2361762 w 49"/>
                <a:gd name="T13" fmla="*/ 8846458 h 49"/>
                <a:gd name="T14" fmla="*/ 1417057 w 49"/>
                <a:gd name="T15" fmla="*/ 8023226 h 49"/>
                <a:gd name="T16" fmla="*/ 236176 w 49"/>
                <a:gd name="T17" fmla="*/ 5760357 h 49"/>
                <a:gd name="T18" fmla="*/ 236176 w 49"/>
                <a:gd name="T19" fmla="*/ 4320268 h 49"/>
                <a:gd name="T20" fmla="*/ 1417057 w 49"/>
                <a:gd name="T21" fmla="*/ 2057400 h 49"/>
                <a:gd name="T22" fmla="*/ 2361762 w 49"/>
                <a:gd name="T23" fmla="*/ 1234168 h 49"/>
                <a:gd name="T24" fmla="*/ 4959700 w 49"/>
                <a:gd name="T25" fmla="*/ 205921 h 49"/>
                <a:gd name="T26" fmla="*/ 6612446 w 49"/>
                <a:gd name="T27" fmla="*/ 205921 h 49"/>
                <a:gd name="T28" fmla="*/ 9210385 w 49"/>
                <a:gd name="T29" fmla="*/ 1234168 h 49"/>
                <a:gd name="T30" fmla="*/ 10155090 w 49"/>
                <a:gd name="T31" fmla="*/ 2057400 h 49"/>
                <a:gd name="T32" fmla="*/ 11335970 w 49"/>
                <a:gd name="T33" fmla="*/ 4320268 h 49"/>
                <a:gd name="T34" fmla="*/ 6612446 w 49"/>
                <a:gd name="T35" fmla="*/ 3497489 h 49"/>
                <a:gd name="T36" fmla="*/ 7557151 w 49"/>
                <a:gd name="T37" fmla="*/ 4320268 h 49"/>
                <a:gd name="T38" fmla="*/ 4959700 w 49"/>
                <a:gd name="T39" fmla="*/ 3291568 h 49"/>
                <a:gd name="T40" fmla="*/ 6612446 w 49"/>
                <a:gd name="T41" fmla="*/ 3291568 h 49"/>
                <a:gd name="T42" fmla="*/ 4014995 w 49"/>
                <a:gd name="T43" fmla="*/ 4320268 h 49"/>
                <a:gd name="T44" fmla="*/ 4959700 w 49"/>
                <a:gd name="T45" fmla="*/ 3497489 h 49"/>
                <a:gd name="T46" fmla="*/ 3778818 w 49"/>
                <a:gd name="T47" fmla="*/ 5760357 h 49"/>
                <a:gd name="T48" fmla="*/ 3778818 w 49"/>
                <a:gd name="T49" fmla="*/ 4320268 h 49"/>
                <a:gd name="T50" fmla="*/ 4959700 w 49"/>
                <a:gd name="T51" fmla="*/ 6583135 h 49"/>
                <a:gd name="T52" fmla="*/ 4014995 w 49"/>
                <a:gd name="T53" fmla="*/ 5760357 h 49"/>
                <a:gd name="T54" fmla="*/ 6612446 w 49"/>
                <a:gd name="T55" fmla="*/ 6789057 h 49"/>
                <a:gd name="T56" fmla="*/ 4959700 w 49"/>
                <a:gd name="T57" fmla="*/ 6789057 h 49"/>
                <a:gd name="T58" fmla="*/ 7557151 w 49"/>
                <a:gd name="T59" fmla="*/ 5760357 h 49"/>
                <a:gd name="T60" fmla="*/ 6612446 w 49"/>
                <a:gd name="T61" fmla="*/ 6583135 h 49"/>
                <a:gd name="T62" fmla="*/ 7793327 w 49"/>
                <a:gd name="T63" fmla="*/ 4320268 h 49"/>
                <a:gd name="T64" fmla="*/ 7793327 w 49"/>
                <a:gd name="T65" fmla="*/ 5760357 h 49"/>
                <a:gd name="T66" fmla="*/ 6612446 w 49"/>
                <a:gd name="T67" fmla="*/ 3497489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4" name="Oval 147"/>
            <p:cNvSpPr>
              <a:spLocks noChangeArrowheads="1"/>
            </p:cNvSpPr>
            <p:nvPr/>
          </p:nvSpPr>
          <p:spPr bwMode="auto">
            <a:xfrm>
              <a:off x="1668463" y="2705770"/>
              <a:ext cx="14287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5" name="Freeform 148"/>
            <p:cNvSpPr>
              <a:spLocks noEditPoints="1"/>
            </p:cNvSpPr>
            <p:nvPr/>
          </p:nvSpPr>
          <p:spPr bwMode="auto">
            <a:xfrm>
              <a:off x="1663700" y="2701007"/>
              <a:ext cx="23813" cy="31750"/>
            </a:xfrm>
            <a:custGeom>
              <a:avLst/>
              <a:gdLst>
                <a:gd name="T0" fmla="*/ 11336446 w 49"/>
                <a:gd name="T1" fmla="*/ 7157914 h 65"/>
                <a:gd name="T2" fmla="*/ 11336446 w 49"/>
                <a:gd name="T3" fmla="*/ 8350738 h 65"/>
                <a:gd name="T4" fmla="*/ 10155516 w 49"/>
                <a:gd name="T5" fmla="*/ 12406921 h 65"/>
                <a:gd name="T6" fmla="*/ 9446958 w 49"/>
                <a:gd name="T7" fmla="*/ 13361374 h 65"/>
                <a:gd name="T8" fmla="*/ 6848910 w 49"/>
                <a:gd name="T9" fmla="*/ 15031424 h 65"/>
                <a:gd name="T10" fmla="*/ 4723722 w 49"/>
                <a:gd name="T11" fmla="*/ 15031424 h 65"/>
                <a:gd name="T12" fmla="*/ 2125675 w 49"/>
                <a:gd name="T13" fmla="*/ 13361374 h 65"/>
                <a:gd name="T14" fmla="*/ 1417117 w 49"/>
                <a:gd name="T15" fmla="*/ 12406921 h 65"/>
                <a:gd name="T16" fmla="*/ 236186 w 49"/>
                <a:gd name="T17" fmla="*/ 8350738 h 65"/>
                <a:gd name="T18" fmla="*/ 236186 w 49"/>
                <a:gd name="T19" fmla="*/ 7157914 h 65"/>
                <a:gd name="T20" fmla="*/ 1417117 w 49"/>
                <a:gd name="T21" fmla="*/ 3101730 h 65"/>
                <a:gd name="T22" fmla="*/ 2125675 w 49"/>
                <a:gd name="T23" fmla="*/ 2147277 h 65"/>
                <a:gd name="T24" fmla="*/ 4723722 w 49"/>
                <a:gd name="T25" fmla="*/ 477227 h 65"/>
                <a:gd name="T26" fmla="*/ 6848910 w 49"/>
                <a:gd name="T27" fmla="*/ 477227 h 65"/>
                <a:gd name="T28" fmla="*/ 9446958 w 49"/>
                <a:gd name="T29" fmla="*/ 2147277 h 65"/>
                <a:gd name="T30" fmla="*/ 10155516 w 49"/>
                <a:gd name="T31" fmla="*/ 3101730 h 65"/>
                <a:gd name="T32" fmla="*/ 11336446 w 49"/>
                <a:gd name="T33" fmla="*/ 7157914 h 65"/>
                <a:gd name="T34" fmla="*/ 6612724 w 49"/>
                <a:gd name="T35" fmla="*/ 4294554 h 65"/>
                <a:gd name="T36" fmla="*/ 7321282 w 49"/>
                <a:gd name="T37" fmla="*/ 5249007 h 65"/>
                <a:gd name="T38" fmla="*/ 4723722 w 49"/>
                <a:gd name="T39" fmla="*/ 3578957 h 65"/>
                <a:gd name="T40" fmla="*/ 6848910 w 49"/>
                <a:gd name="T41" fmla="*/ 3578957 h 65"/>
                <a:gd name="T42" fmla="*/ 4251350 w 49"/>
                <a:gd name="T43" fmla="*/ 5249007 h 65"/>
                <a:gd name="T44" fmla="*/ 4959908 w 49"/>
                <a:gd name="T45" fmla="*/ 4294554 h 65"/>
                <a:gd name="T46" fmla="*/ 3778977 w 49"/>
                <a:gd name="T47" fmla="*/ 8350738 h 65"/>
                <a:gd name="T48" fmla="*/ 3778977 w 49"/>
                <a:gd name="T49" fmla="*/ 7157914 h 65"/>
                <a:gd name="T50" fmla="*/ 4959908 w 49"/>
                <a:gd name="T51" fmla="*/ 11214099 h 65"/>
                <a:gd name="T52" fmla="*/ 4251350 w 49"/>
                <a:gd name="T53" fmla="*/ 10259645 h 65"/>
                <a:gd name="T54" fmla="*/ 6848910 w 49"/>
                <a:gd name="T55" fmla="*/ 11929694 h 65"/>
                <a:gd name="T56" fmla="*/ 4723722 w 49"/>
                <a:gd name="T57" fmla="*/ 11929694 h 65"/>
                <a:gd name="T58" fmla="*/ 7321282 w 49"/>
                <a:gd name="T59" fmla="*/ 10259645 h 65"/>
                <a:gd name="T60" fmla="*/ 6612724 w 49"/>
                <a:gd name="T61" fmla="*/ 11214099 h 65"/>
                <a:gd name="T62" fmla="*/ 7793654 w 49"/>
                <a:gd name="T63" fmla="*/ 7157914 h 65"/>
                <a:gd name="T64" fmla="*/ 7793654 w 49"/>
                <a:gd name="T65" fmla="*/ 8350738 h 65"/>
                <a:gd name="T66" fmla="*/ 6612724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6" name="Oval 149"/>
            <p:cNvSpPr>
              <a:spLocks noChangeArrowheads="1"/>
            </p:cNvSpPr>
            <p:nvPr/>
          </p:nvSpPr>
          <p:spPr bwMode="auto">
            <a:xfrm>
              <a:off x="1676400" y="2705770"/>
              <a:ext cx="14288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7" name="Freeform 150"/>
            <p:cNvSpPr>
              <a:spLocks noEditPoints="1"/>
            </p:cNvSpPr>
            <p:nvPr/>
          </p:nvSpPr>
          <p:spPr bwMode="auto">
            <a:xfrm>
              <a:off x="1671638" y="2701007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8" name="Oval 151"/>
            <p:cNvSpPr>
              <a:spLocks noChangeArrowheads="1"/>
            </p:cNvSpPr>
            <p:nvPr/>
          </p:nvSpPr>
          <p:spPr bwMode="auto">
            <a:xfrm>
              <a:off x="1682750" y="2681957"/>
              <a:ext cx="23813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9" name="Freeform 152"/>
            <p:cNvSpPr>
              <a:spLocks noEditPoints="1"/>
            </p:cNvSpPr>
            <p:nvPr/>
          </p:nvSpPr>
          <p:spPr bwMode="auto">
            <a:xfrm>
              <a:off x="1679575" y="2678782"/>
              <a:ext cx="31750" cy="30163"/>
            </a:xfrm>
            <a:custGeom>
              <a:avLst/>
              <a:gdLst>
                <a:gd name="T0" fmla="*/ 15270281 w 65"/>
                <a:gd name="T1" fmla="*/ 6244668 h 65"/>
                <a:gd name="T2" fmla="*/ 15270281 w 65"/>
                <a:gd name="T3" fmla="*/ 7752355 h 65"/>
                <a:gd name="T4" fmla="*/ 13599744 w 65"/>
                <a:gd name="T5" fmla="*/ 11412749 h 65"/>
                <a:gd name="T6" fmla="*/ 12645290 w 65"/>
                <a:gd name="T7" fmla="*/ 12274483 h 65"/>
                <a:gd name="T8" fmla="*/ 8589596 w 65"/>
                <a:gd name="T9" fmla="*/ 13781704 h 65"/>
                <a:gd name="T10" fmla="*/ 6919056 w 65"/>
                <a:gd name="T11" fmla="*/ 13781704 h 65"/>
                <a:gd name="T12" fmla="*/ 2863361 w 65"/>
                <a:gd name="T13" fmla="*/ 12274483 h 65"/>
                <a:gd name="T14" fmla="*/ 1908907 w 65"/>
                <a:gd name="T15" fmla="*/ 11412749 h 65"/>
                <a:gd name="T16" fmla="*/ 238369 w 65"/>
                <a:gd name="T17" fmla="*/ 7752355 h 65"/>
                <a:gd name="T18" fmla="*/ 238369 w 65"/>
                <a:gd name="T19" fmla="*/ 6244668 h 65"/>
                <a:gd name="T20" fmla="*/ 1908907 w 65"/>
                <a:gd name="T21" fmla="*/ 2584273 h 65"/>
                <a:gd name="T22" fmla="*/ 2863361 w 65"/>
                <a:gd name="T23" fmla="*/ 1722539 h 65"/>
                <a:gd name="T24" fmla="*/ 6919056 w 65"/>
                <a:gd name="T25" fmla="*/ 215317 h 65"/>
                <a:gd name="T26" fmla="*/ 8589596 w 65"/>
                <a:gd name="T27" fmla="*/ 215317 h 65"/>
                <a:gd name="T28" fmla="*/ 12645290 w 65"/>
                <a:gd name="T29" fmla="*/ 1722539 h 65"/>
                <a:gd name="T30" fmla="*/ 13599744 w 65"/>
                <a:gd name="T31" fmla="*/ 2584273 h 65"/>
                <a:gd name="T32" fmla="*/ 15270281 w 65"/>
                <a:gd name="T33" fmla="*/ 6244668 h 65"/>
                <a:gd name="T34" fmla="*/ 10020788 w 65"/>
                <a:gd name="T35" fmla="*/ 4091495 h 65"/>
                <a:gd name="T36" fmla="*/ 10975241 w 65"/>
                <a:gd name="T37" fmla="*/ 4952764 h 65"/>
                <a:gd name="T38" fmla="*/ 6919056 w 65"/>
                <a:gd name="T39" fmla="*/ 3445542 h 65"/>
                <a:gd name="T40" fmla="*/ 8589596 w 65"/>
                <a:gd name="T41" fmla="*/ 3445542 h 65"/>
                <a:gd name="T42" fmla="*/ 4533411 w 65"/>
                <a:gd name="T43" fmla="*/ 4952764 h 65"/>
                <a:gd name="T44" fmla="*/ 5487865 w 65"/>
                <a:gd name="T45" fmla="*/ 4091495 h 65"/>
                <a:gd name="T46" fmla="*/ 3817326 w 65"/>
                <a:gd name="T47" fmla="*/ 7752355 h 65"/>
                <a:gd name="T48" fmla="*/ 3817326 w 65"/>
                <a:gd name="T49" fmla="*/ 6244668 h 65"/>
                <a:gd name="T50" fmla="*/ 5487865 w 65"/>
                <a:gd name="T51" fmla="*/ 9905528 h 65"/>
                <a:gd name="T52" fmla="*/ 4533411 w 65"/>
                <a:gd name="T53" fmla="*/ 9044259 h 65"/>
                <a:gd name="T54" fmla="*/ 8589596 w 65"/>
                <a:gd name="T55" fmla="*/ 10551480 h 65"/>
                <a:gd name="T56" fmla="*/ 6919056 w 65"/>
                <a:gd name="T57" fmla="*/ 10551480 h 65"/>
                <a:gd name="T58" fmla="*/ 10975241 w 65"/>
                <a:gd name="T59" fmla="*/ 9044259 h 65"/>
                <a:gd name="T60" fmla="*/ 10020788 w 65"/>
                <a:gd name="T61" fmla="*/ 9905528 h 65"/>
                <a:gd name="T62" fmla="*/ 11691325 w 65"/>
                <a:gd name="T63" fmla="*/ 6244668 h 65"/>
                <a:gd name="T64" fmla="*/ 11691325 w 65"/>
                <a:gd name="T65" fmla="*/ 7752355 h 65"/>
                <a:gd name="T66" fmla="*/ 10020788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0" name="Oval 153"/>
            <p:cNvSpPr>
              <a:spLocks noChangeArrowheads="1"/>
            </p:cNvSpPr>
            <p:nvPr/>
          </p:nvSpPr>
          <p:spPr bwMode="auto">
            <a:xfrm>
              <a:off x="1690688" y="2681957"/>
              <a:ext cx="23812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1" name="Freeform 154"/>
            <p:cNvSpPr>
              <a:spLocks noEditPoints="1"/>
            </p:cNvSpPr>
            <p:nvPr/>
          </p:nvSpPr>
          <p:spPr bwMode="auto">
            <a:xfrm>
              <a:off x="1687513" y="2678782"/>
              <a:ext cx="30162" cy="30163"/>
            </a:xfrm>
            <a:custGeom>
              <a:avLst/>
              <a:gdLst>
                <a:gd name="T0" fmla="*/ 13781247 w 65"/>
                <a:gd name="T1" fmla="*/ 6244668 h 65"/>
                <a:gd name="T2" fmla="*/ 13781247 w 65"/>
                <a:gd name="T3" fmla="*/ 7752355 h 65"/>
                <a:gd name="T4" fmla="*/ 12274076 w 65"/>
                <a:gd name="T5" fmla="*/ 11412749 h 65"/>
                <a:gd name="T6" fmla="*/ 11412371 w 65"/>
                <a:gd name="T7" fmla="*/ 12274483 h 65"/>
                <a:gd name="T8" fmla="*/ 7752098 w 65"/>
                <a:gd name="T9" fmla="*/ 13781704 h 65"/>
                <a:gd name="T10" fmla="*/ 6244461 w 65"/>
                <a:gd name="T11" fmla="*/ 13781704 h 65"/>
                <a:gd name="T12" fmla="*/ 2584187 w 65"/>
                <a:gd name="T13" fmla="*/ 12274483 h 65"/>
                <a:gd name="T14" fmla="*/ 1722482 w 65"/>
                <a:gd name="T15" fmla="*/ 11412749 h 65"/>
                <a:gd name="T16" fmla="*/ 215310 w 65"/>
                <a:gd name="T17" fmla="*/ 7752355 h 65"/>
                <a:gd name="T18" fmla="*/ 215310 w 65"/>
                <a:gd name="T19" fmla="*/ 6244668 h 65"/>
                <a:gd name="T20" fmla="*/ 1722482 w 65"/>
                <a:gd name="T21" fmla="*/ 2584273 h 65"/>
                <a:gd name="T22" fmla="*/ 2584187 w 65"/>
                <a:gd name="T23" fmla="*/ 1722539 h 65"/>
                <a:gd name="T24" fmla="*/ 6244461 w 65"/>
                <a:gd name="T25" fmla="*/ 215317 h 65"/>
                <a:gd name="T26" fmla="*/ 7752098 w 65"/>
                <a:gd name="T27" fmla="*/ 215317 h 65"/>
                <a:gd name="T28" fmla="*/ 11412371 w 65"/>
                <a:gd name="T29" fmla="*/ 1722539 h 65"/>
                <a:gd name="T30" fmla="*/ 12274076 w 65"/>
                <a:gd name="T31" fmla="*/ 2584273 h 65"/>
                <a:gd name="T32" fmla="*/ 13781247 w 65"/>
                <a:gd name="T33" fmla="*/ 6244668 h 65"/>
                <a:gd name="T34" fmla="*/ 9043959 w 65"/>
                <a:gd name="T35" fmla="*/ 4091495 h 65"/>
                <a:gd name="T36" fmla="*/ 9905200 w 65"/>
                <a:gd name="T37" fmla="*/ 4952764 h 65"/>
                <a:gd name="T38" fmla="*/ 6244461 w 65"/>
                <a:gd name="T39" fmla="*/ 3445542 h 65"/>
                <a:gd name="T40" fmla="*/ 7752098 w 65"/>
                <a:gd name="T41" fmla="*/ 3445542 h 65"/>
                <a:gd name="T42" fmla="*/ 4091359 w 65"/>
                <a:gd name="T43" fmla="*/ 4952764 h 65"/>
                <a:gd name="T44" fmla="*/ 4952600 w 65"/>
                <a:gd name="T45" fmla="*/ 4091495 h 65"/>
                <a:gd name="T46" fmla="*/ 3445428 w 65"/>
                <a:gd name="T47" fmla="*/ 7752355 h 65"/>
                <a:gd name="T48" fmla="*/ 3445428 w 65"/>
                <a:gd name="T49" fmla="*/ 6244668 h 65"/>
                <a:gd name="T50" fmla="*/ 4952600 w 65"/>
                <a:gd name="T51" fmla="*/ 9905528 h 65"/>
                <a:gd name="T52" fmla="*/ 4091359 w 65"/>
                <a:gd name="T53" fmla="*/ 9044259 h 65"/>
                <a:gd name="T54" fmla="*/ 7752098 w 65"/>
                <a:gd name="T55" fmla="*/ 10551480 h 65"/>
                <a:gd name="T56" fmla="*/ 6244461 w 65"/>
                <a:gd name="T57" fmla="*/ 10551480 h 65"/>
                <a:gd name="T58" fmla="*/ 9905200 w 65"/>
                <a:gd name="T59" fmla="*/ 9044259 h 65"/>
                <a:gd name="T60" fmla="*/ 9043959 w 65"/>
                <a:gd name="T61" fmla="*/ 9905528 h 65"/>
                <a:gd name="T62" fmla="*/ 10551130 w 65"/>
                <a:gd name="T63" fmla="*/ 6244668 h 65"/>
                <a:gd name="T64" fmla="*/ 10551130 w 65"/>
                <a:gd name="T65" fmla="*/ 7752355 h 65"/>
                <a:gd name="T66" fmla="*/ 9043959 w 65"/>
                <a:gd name="T67" fmla="*/ 4091495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Oval 155"/>
            <p:cNvSpPr>
              <a:spLocks noChangeArrowheads="1"/>
            </p:cNvSpPr>
            <p:nvPr/>
          </p:nvSpPr>
          <p:spPr bwMode="auto">
            <a:xfrm>
              <a:off x="1698625" y="2659732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Freeform 156"/>
            <p:cNvSpPr>
              <a:spLocks noEditPoints="1"/>
            </p:cNvSpPr>
            <p:nvPr/>
          </p:nvSpPr>
          <p:spPr bwMode="auto">
            <a:xfrm>
              <a:off x="1695450" y="2654970"/>
              <a:ext cx="30163" cy="31750"/>
            </a:xfrm>
            <a:custGeom>
              <a:avLst/>
              <a:gdLst>
                <a:gd name="T0" fmla="*/ 13781704 w 65"/>
                <a:gd name="T1" fmla="*/ 6919056 h 65"/>
                <a:gd name="T2" fmla="*/ 13781704 w 65"/>
                <a:gd name="T3" fmla="*/ 8589596 h 65"/>
                <a:gd name="T4" fmla="*/ 12274483 w 65"/>
                <a:gd name="T5" fmla="*/ 12645290 h 65"/>
                <a:gd name="T6" fmla="*/ 11412749 w 65"/>
                <a:gd name="T7" fmla="*/ 13599744 h 65"/>
                <a:gd name="T8" fmla="*/ 7752355 w 65"/>
                <a:gd name="T9" fmla="*/ 15270281 h 65"/>
                <a:gd name="T10" fmla="*/ 6244668 w 65"/>
                <a:gd name="T11" fmla="*/ 15270281 h 65"/>
                <a:gd name="T12" fmla="*/ 2584273 w 65"/>
                <a:gd name="T13" fmla="*/ 13599744 h 65"/>
                <a:gd name="T14" fmla="*/ 1722539 w 65"/>
                <a:gd name="T15" fmla="*/ 12645290 h 65"/>
                <a:gd name="T16" fmla="*/ 215317 w 65"/>
                <a:gd name="T17" fmla="*/ 8589596 h 65"/>
                <a:gd name="T18" fmla="*/ 215317 w 65"/>
                <a:gd name="T19" fmla="*/ 6919056 h 65"/>
                <a:gd name="T20" fmla="*/ 1722539 w 65"/>
                <a:gd name="T21" fmla="*/ 2863361 h 65"/>
                <a:gd name="T22" fmla="*/ 2584273 w 65"/>
                <a:gd name="T23" fmla="*/ 1908907 h 65"/>
                <a:gd name="T24" fmla="*/ 6244668 w 65"/>
                <a:gd name="T25" fmla="*/ 238369 h 65"/>
                <a:gd name="T26" fmla="*/ 7752355 w 65"/>
                <a:gd name="T27" fmla="*/ 238369 h 65"/>
                <a:gd name="T28" fmla="*/ 11412749 w 65"/>
                <a:gd name="T29" fmla="*/ 1908907 h 65"/>
                <a:gd name="T30" fmla="*/ 12274483 w 65"/>
                <a:gd name="T31" fmla="*/ 2863361 h 65"/>
                <a:gd name="T32" fmla="*/ 13781704 w 65"/>
                <a:gd name="T33" fmla="*/ 6919056 h 65"/>
                <a:gd name="T34" fmla="*/ 9044259 w 65"/>
                <a:gd name="T35" fmla="*/ 4533411 h 65"/>
                <a:gd name="T36" fmla="*/ 9905528 w 65"/>
                <a:gd name="T37" fmla="*/ 5487865 h 65"/>
                <a:gd name="T38" fmla="*/ 6244668 w 65"/>
                <a:gd name="T39" fmla="*/ 3817326 h 65"/>
                <a:gd name="T40" fmla="*/ 7752355 w 65"/>
                <a:gd name="T41" fmla="*/ 3817326 h 65"/>
                <a:gd name="T42" fmla="*/ 4091495 w 65"/>
                <a:gd name="T43" fmla="*/ 5487865 h 65"/>
                <a:gd name="T44" fmla="*/ 4952764 w 65"/>
                <a:gd name="T45" fmla="*/ 4533411 h 65"/>
                <a:gd name="T46" fmla="*/ 3445542 w 65"/>
                <a:gd name="T47" fmla="*/ 8589596 h 65"/>
                <a:gd name="T48" fmla="*/ 3445542 w 65"/>
                <a:gd name="T49" fmla="*/ 6919056 h 65"/>
                <a:gd name="T50" fmla="*/ 4952764 w 65"/>
                <a:gd name="T51" fmla="*/ 10975241 h 65"/>
                <a:gd name="T52" fmla="*/ 4091495 w 65"/>
                <a:gd name="T53" fmla="*/ 10020788 h 65"/>
                <a:gd name="T54" fmla="*/ 7752355 w 65"/>
                <a:gd name="T55" fmla="*/ 11691325 h 65"/>
                <a:gd name="T56" fmla="*/ 6244668 w 65"/>
                <a:gd name="T57" fmla="*/ 11691325 h 65"/>
                <a:gd name="T58" fmla="*/ 9905528 w 65"/>
                <a:gd name="T59" fmla="*/ 10020788 h 65"/>
                <a:gd name="T60" fmla="*/ 9044259 w 65"/>
                <a:gd name="T61" fmla="*/ 10975241 h 65"/>
                <a:gd name="T62" fmla="*/ 10551480 w 65"/>
                <a:gd name="T63" fmla="*/ 6919056 h 65"/>
                <a:gd name="T64" fmla="*/ 10551480 w 65"/>
                <a:gd name="T65" fmla="*/ 8589596 h 65"/>
                <a:gd name="T66" fmla="*/ 9044259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Oval 157"/>
            <p:cNvSpPr>
              <a:spLocks noChangeArrowheads="1"/>
            </p:cNvSpPr>
            <p:nvPr/>
          </p:nvSpPr>
          <p:spPr bwMode="auto">
            <a:xfrm>
              <a:off x="1706563" y="2635920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5" name="Freeform 158"/>
            <p:cNvSpPr>
              <a:spLocks noEditPoints="1"/>
            </p:cNvSpPr>
            <p:nvPr/>
          </p:nvSpPr>
          <p:spPr bwMode="auto">
            <a:xfrm>
              <a:off x="1701800" y="263274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6" name="Oval 159"/>
            <p:cNvSpPr>
              <a:spLocks noChangeArrowheads="1"/>
            </p:cNvSpPr>
            <p:nvPr/>
          </p:nvSpPr>
          <p:spPr bwMode="auto">
            <a:xfrm>
              <a:off x="1714500" y="2635920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7" name="Freeform 160"/>
            <p:cNvSpPr>
              <a:spLocks noEditPoints="1"/>
            </p:cNvSpPr>
            <p:nvPr/>
          </p:nvSpPr>
          <p:spPr bwMode="auto">
            <a:xfrm>
              <a:off x="1709738" y="2632745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8" name="Oval 161"/>
            <p:cNvSpPr>
              <a:spLocks noChangeArrowheads="1"/>
            </p:cNvSpPr>
            <p:nvPr/>
          </p:nvSpPr>
          <p:spPr bwMode="auto">
            <a:xfrm>
              <a:off x="1722438" y="261369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9" name="Freeform 162"/>
            <p:cNvSpPr>
              <a:spLocks noEditPoints="1"/>
            </p:cNvSpPr>
            <p:nvPr/>
          </p:nvSpPr>
          <p:spPr bwMode="auto">
            <a:xfrm>
              <a:off x="1717675" y="260893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0" name="Oval 163"/>
            <p:cNvSpPr>
              <a:spLocks noChangeArrowheads="1"/>
            </p:cNvSpPr>
            <p:nvPr/>
          </p:nvSpPr>
          <p:spPr bwMode="auto">
            <a:xfrm>
              <a:off x="1736725" y="2613695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1" name="Freeform 164"/>
            <p:cNvSpPr>
              <a:spLocks noEditPoints="1"/>
            </p:cNvSpPr>
            <p:nvPr/>
          </p:nvSpPr>
          <p:spPr bwMode="auto">
            <a:xfrm>
              <a:off x="1733550" y="2608932"/>
              <a:ext cx="23813" cy="31750"/>
            </a:xfrm>
            <a:custGeom>
              <a:avLst/>
              <a:gdLst>
                <a:gd name="T0" fmla="*/ 11336446 w 49"/>
                <a:gd name="T1" fmla="*/ 7157914 h 65"/>
                <a:gd name="T2" fmla="*/ 11336446 w 49"/>
                <a:gd name="T3" fmla="*/ 8350738 h 65"/>
                <a:gd name="T4" fmla="*/ 10155516 w 49"/>
                <a:gd name="T5" fmla="*/ 12406921 h 65"/>
                <a:gd name="T6" fmla="*/ 9446958 w 49"/>
                <a:gd name="T7" fmla="*/ 13361374 h 65"/>
                <a:gd name="T8" fmla="*/ 6848910 w 49"/>
                <a:gd name="T9" fmla="*/ 15031424 h 65"/>
                <a:gd name="T10" fmla="*/ 4723722 w 49"/>
                <a:gd name="T11" fmla="*/ 15031424 h 65"/>
                <a:gd name="T12" fmla="*/ 2125675 w 49"/>
                <a:gd name="T13" fmla="*/ 13361374 h 65"/>
                <a:gd name="T14" fmla="*/ 1417117 w 49"/>
                <a:gd name="T15" fmla="*/ 12406921 h 65"/>
                <a:gd name="T16" fmla="*/ 236186 w 49"/>
                <a:gd name="T17" fmla="*/ 8350738 h 65"/>
                <a:gd name="T18" fmla="*/ 236186 w 49"/>
                <a:gd name="T19" fmla="*/ 7157914 h 65"/>
                <a:gd name="T20" fmla="*/ 1417117 w 49"/>
                <a:gd name="T21" fmla="*/ 3101730 h 65"/>
                <a:gd name="T22" fmla="*/ 2125675 w 49"/>
                <a:gd name="T23" fmla="*/ 2147277 h 65"/>
                <a:gd name="T24" fmla="*/ 4723722 w 49"/>
                <a:gd name="T25" fmla="*/ 477227 h 65"/>
                <a:gd name="T26" fmla="*/ 6848910 w 49"/>
                <a:gd name="T27" fmla="*/ 477227 h 65"/>
                <a:gd name="T28" fmla="*/ 9446958 w 49"/>
                <a:gd name="T29" fmla="*/ 2147277 h 65"/>
                <a:gd name="T30" fmla="*/ 10155516 w 49"/>
                <a:gd name="T31" fmla="*/ 3101730 h 65"/>
                <a:gd name="T32" fmla="*/ 11336446 w 49"/>
                <a:gd name="T33" fmla="*/ 7157914 h 65"/>
                <a:gd name="T34" fmla="*/ 6612724 w 49"/>
                <a:gd name="T35" fmla="*/ 4294554 h 65"/>
                <a:gd name="T36" fmla="*/ 7321282 w 49"/>
                <a:gd name="T37" fmla="*/ 5249007 h 65"/>
                <a:gd name="T38" fmla="*/ 4723722 w 49"/>
                <a:gd name="T39" fmla="*/ 3578957 h 65"/>
                <a:gd name="T40" fmla="*/ 6848910 w 49"/>
                <a:gd name="T41" fmla="*/ 3578957 h 65"/>
                <a:gd name="T42" fmla="*/ 4251350 w 49"/>
                <a:gd name="T43" fmla="*/ 5249007 h 65"/>
                <a:gd name="T44" fmla="*/ 4959908 w 49"/>
                <a:gd name="T45" fmla="*/ 4294554 h 65"/>
                <a:gd name="T46" fmla="*/ 3778977 w 49"/>
                <a:gd name="T47" fmla="*/ 8350738 h 65"/>
                <a:gd name="T48" fmla="*/ 3778977 w 49"/>
                <a:gd name="T49" fmla="*/ 7157914 h 65"/>
                <a:gd name="T50" fmla="*/ 4959908 w 49"/>
                <a:gd name="T51" fmla="*/ 11214099 h 65"/>
                <a:gd name="T52" fmla="*/ 4251350 w 49"/>
                <a:gd name="T53" fmla="*/ 10259645 h 65"/>
                <a:gd name="T54" fmla="*/ 6848910 w 49"/>
                <a:gd name="T55" fmla="*/ 11929694 h 65"/>
                <a:gd name="T56" fmla="*/ 4723722 w 49"/>
                <a:gd name="T57" fmla="*/ 11929694 h 65"/>
                <a:gd name="T58" fmla="*/ 7321282 w 49"/>
                <a:gd name="T59" fmla="*/ 10259645 h 65"/>
                <a:gd name="T60" fmla="*/ 6612724 w 49"/>
                <a:gd name="T61" fmla="*/ 11214099 h 65"/>
                <a:gd name="T62" fmla="*/ 7793654 w 49"/>
                <a:gd name="T63" fmla="*/ 7157914 h 65"/>
                <a:gd name="T64" fmla="*/ 7793654 w 49"/>
                <a:gd name="T65" fmla="*/ 8350738 h 65"/>
                <a:gd name="T66" fmla="*/ 6612724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2" name="Oval 165"/>
            <p:cNvSpPr>
              <a:spLocks noChangeArrowheads="1"/>
            </p:cNvSpPr>
            <p:nvPr/>
          </p:nvSpPr>
          <p:spPr bwMode="auto">
            <a:xfrm>
              <a:off x="1744663" y="2597820"/>
              <a:ext cx="1587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3" name="Freeform 166"/>
            <p:cNvSpPr>
              <a:spLocks noEditPoints="1"/>
            </p:cNvSpPr>
            <p:nvPr/>
          </p:nvSpPr>
          <p:spPr bwMode="auto">
            <a:xfrm>
              <a:off x="1741488" y="2593057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4" name="Oval 167"/>
            <p:cNvSpPr>
              <a:spLocks noChangeArrowheads="1"/>
            </p:cNvSpPr>
            <p:nvPr/>
          </p:nvSpPr>
          <p:spPr bwMode="auto">
            <a:xfrm>
              <a:off x="1752600" y="2574007"/>
              <a:ext cx="15875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5" name="Freeform 168"/>
            <p:cNvSpPr>
              <a:spLocks noEditPoints="1"/>
            </p:cNvSpPr>
            <p:nvPr/>
          </p:nvSpPr>
          <p:spPr bwMode="auto">
            <a:xfrm>
              <a:off x="1749425" y="2570832"/>
              <a:ext cx="22225" cy="31750"/>
            </a:xfrm>
            <a:custGeom>
              <a:avLst/>
              <a:gdLst>
                <a:gd name="T0" fmla="*/ 9874704 w 49"/>
                <a:gd name="T1" fmla="*/ 7157914 h 65"/>
                <a:gd name="T2" fmla="*/ 9874704 w 49"/>
                <a:gd name="T3" fmla="*/ 8350738 h 65"/>
                <a:gd name="T4" fmla="*/ 8846458 w 49"/>
                <a:gd name="T5" fmla="*/ 12406921 h 65"/>
                <a:gd name="T6" fmla="*/ 8229147 w 49"/>
                <a:gd name="T7" fmla="*/ 13361374 h 65"/>
                <a:gd name="T8" fmla="*/ 5966278 w 49"/>
                <a:gd name="T9" fmla="*/ 15031424 h 65"/>
                <a:gd name="T10" fmla="*/ 4114347 w 49"/>
                <a:gd name="T11" fmla="*/ 15031424 h 65"/>
                <a:gd name="T12" fmla="*/ 1851478 w 49"/>
                <a:gd name="T13" fmla="*/ 13361374 h 65"/>
                <a:gd name="T14" fmla="*/ 1234168 w 49"/>
                <a:gd name="T15" fmla="*/ 12406921 h 65"/>
                <a:gd name="T16" fmla="*/ 205921 w 49"/>
                <a:gd name="T17" fmla="*/ 8350738 h 65"/>
                <a:gd name="T18" fmla="*/ 205921 w 49"/>
                <a:gd name="T19" fmla="*/ 7157914 h 65"/>
                <a:gd name="T20" fmla="*/ 1234168 w 49"/>
                <a:gd name="T21" fmla="*/ 3101730 h 65"/>
                <a:gd name="T22" fmla="*/ 1851478 w 49"/>
                <a:gd name="T23" fmla="*/ 2147277 h 65"/>
                <a:gd name="T24" fmla="*/ 4114347 w 49"/>
                <a:gd name="T25" fmla="*/ 477227 h 65"/>
                <a:gd name="T26" fmla="*/ 5966278 w 49"/>
                <a:gd name="T27" fmla="*/ 477227 h 65"/>
                <a:gd name="T28" fmla="*/ 8229147 w 49"/>
                <a:gd name="T29" fmla="*/ 2147277 h 65"/>
                <a:gd name="T30" fmla="*/ 8846458 w 49"/>
                <a:gd name="T31" fmla="*/ 3101730 h 65"/>
                <a:gd name="T32" fmla="*/ 9874704 w 49"/>
                <a:gd name="T33" fmla="*/ 7157914 h 65"/>
                <a:gd name="T34" fmla="*/ 5760357 w 49"/>
                <a:gd name="T35" fmla="*/ 4294554 h 65"/>
                <a:gd name="T36" fmla="*/ 6377668 w 49"/>
                <a:gd name="T37" fmla="*/ 5249007 h 65"/>
                <a:gd name="T38" fmla="*/ 4114347 w 49"/>
                <a:gd name="T39" fmla="*/ 3578957 h 65"/>
                <a:gd name="T40" fmla="*/ 5966278 w 49"/>
                <a:gd name="T41" fmla="*/ 3578957 h 65"/>
                <a:gd name="T42" fmla="*/ 3702957 w 49"/>
                <a:gd name="T43" fmla="*/ 5249007 h 65"/>
                <a:gd name="T44" fmla="*/ 4320268 w 49"/>
                <a:gd name="T45" fmla="*/ 4294554 h 65"/>
                <a:gd name="T46" fmla="*/ 3291568 w 49"/>
                <a:gd name="T47" fmla="*/ 8350738 h 65"/>
                <a:gd name="T48" fmla="*/ 3291568 w 49"/>
                <a:gd name="T49" fmla="*/ 7157914 h 65"/>
                <a:gd name="T50" fmla="*/ 4320268 w 49"/>
                <a:gd name="T51" fmla="*/ 11214099 h 65"/>
                <a:gd name="T52" fmla="*/ 3702957 w 49"/>
                <a:gd name="T53" fmla="*/ 10259645 h 65"/>
                <a:gd name="T54" fmla="*/ 5966278 w 49"/>
                <a:gd name="T55" fmla="*/ 11929694 h 65"/>
                <a:gd name="T56" fmla="*/ 4114347 w 49"/>
                <a:gd name="T57" fmla="*/ 11929694 h 65"/>
                <a:gd name="T58" fmla="*/ 6377668 w 49"/>
                <a:gd name="T59" fmla="*/ 10259645 h 65"/>
                <a:gd name="T60" fmla="*/ 5760357 w 49"/>
                <a:gd name="T61" fmla="*/ 11214099 h 65"/>
                <a:gd name="T62" fmla="*/ 6789057 w 49"/>
                <a:gd name="T63" fmla="*/ 7157914 h 65"/>
                <a:gd name="T64" fmla="*/ 6789057 w 49"/>
                <a:gd name="T65" fmla="*/ 8350738 h 65"/>
                <a:gd name="T66" fmla="*/ 5760357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6" name="Oval 169"/>
            <p:cNvSpPr>
              <a:spLocks noChangeArrowheads="1"/>
            </p:cNvSpPr>
            <p:nvPr/>
          </p:nvSpPr>
          <p:spPr bwMode="auto">
            <a:xfrm>
              <a:off x="1760538" y="2559720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1755775" y="2554957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8" name="Oval 171"/>
            <p:cNvSpPr>
              <a:spLocks noChangeArrowheads="1"/>
            </p:cNvSpPr>
            <p:nvPr/>
          </p:nvSpPr>
          <p:spPr bwMode="auto">
            <a:xfrm>
              <a:off x="1768475" y="2543845"/>
              <a:ext cx="2222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9" name="Freeform 172"/>
            <p:cNvSpPr>
              <a:spLocks noEditPoints="1"/>
            </p:cNvSpPr>
            <p:nvPr/>
          </p:nvSpPr>
          <p:spPr bwMode="auto">
            <a:xfrm>
              <a:off x="1763713" y="2540670"/>
              <a:ext cx="31750" cy="22225"/>
            </a:xfrm>
            <a:custGeom>
              <a:avLst/>
              <a:gdLst>
                <a:gd name="T0" fmla="*/ 15031424 w 65"/>
                <a:gd name="T1" fmla="*/ 4114347 h 49"/>
                <a:gd name="T2" fmla="*/ 15031424 w 65"/>
                <a:gd name="T3" fmla="*/ 5966278 h 49"/>
                <a:gd name="T4" fmla="*/ 13361374 w 65"/>
                <a:gd name="T5" fmla="*/ 8229147 h 49"/>
                <a:gd name="T6" fmla="*/ 12406921 w 65"/>
                <a:gd name="T7" fmla="*/ 8846458 h 49"/>
                <a:gd name="T8" fmla="*/ 8350738 w 65"/>
                <a:gd name="T9" fmla="*/ 9874704 h 49"/>
                <a:gd name="T10" fmla="*/ 7157914 w 65"/>
                <a:gd name="T11" fmla="*/ 9874704 h 49"/>
                <a:gd name="T12" fmla="*/ 3101730 w 65"/>
                <a:gd name="T13" fmla="*/ 8846458 h 49"/>
                <a:gd name="T14" fmla="*/ 2147277 w 65"/>
                <a:gd name="T15" fmla="*/ 8229147 h 49"/>
                <a:gd name="T16" fmla="*/ 477227 w 65"/>
                <a:gd name="T17" fmla="*/ 5966278 h 49"/>
                <a:gd name="T18" fmla="*/ 477227 w 65"/>
                <a:gd name="T19" fmla="*/ 4114347 h 49"/>
                <a:gd name="T20" fmla="*/ 2147277 w 65"/>
                <a:gd name="T21" fmla="*/ 1851478 h 49"/>
                <a:gd name="T22" fmla="*/ 3101730 w 65"/>
                <a:gd name="T23" fmla="*/ 1234168 h 49"/>
                <a:gd name="T24" fmla="*/ 7157914 w 65"/>
                <a:gd name="T25" fmla="*/ 205921 h 49"/>
                <a:gd name="T26" fmla="*/ 8350738 w 65"/>
                <a:gd name="T27" fmla="*/ 205921 h 49"/>
                <a:gd name="T28" fmla="*/ 12406921 w 65"/>
                <a:gd name="T29" fmla="*/ 1234168 h 49"/>
                <a:gd name="T30" fmla="*/ 13361374 w 65"/>
                <a:gd name="T31" fmla="*/ 1851478 h 49"/>
                <a:gd name="T32" fmla="*/ 15031424 w 65"/>
                <a:gd name="T33" fmla="*/ 4114347 h 49"/>
                <a:gd name="T34" fmla="*/ 10259645 w 65"/>
                <a:gd name="T35" fmla="*/ 3702957 h 49"/>
                <a:gd name="T36" fmla="*/ 11214099 w 65"/>
                <a:gd name="T37" fmla="*/ 4320268 h 49"/>
                <a:gd name="T38" fmla="*/ 7157914 w 65"/>
                <a:gd name="T39" fmla="*/ 3291568 h 49"/>
                <a:gd name="T40" fmla="*/ 8350738 w 65"/>
                <a:gd name="T41" fmla="*/ 3291568 h 49"/>
                <a:gd name="T42" fmla="*/ 4294554 w 65"/>
                <a:gd name="T43" fmla="*/ 4320268 h 49"/>
                <a:gd name="T44" fmla="*/ 5249007 w 65"/>
                <a:gd name="T45" fmla="*/ 3702957 h 49"/>
                <a:gd name="T46" fmla="*/ 3578957 w 65"/>
                <a:gd name="T47" fmla="*/ 5966278 h 49"/>
                <a:gd name="T48" fmla="*/ 3578957 w 65"/>
                <a:gd name="T49" fmla="*/ 4114347 h 49"/>
                <a:gd name="T50" fmla="*/ 5249007 w 65"/>
                <a:gd name="T51" fmla="*/ 6377668 h 49"/>
                <a:gd name="T52" fmla="*/ 4294554 w 65"/>
                <a:gd name="T53" fmla="*/ 5760357 h 49"/>
                <a:gd name="T54" fmla="*/ 8350738 w 65"/>
                <a:gd name="T55" fmla="*/ 6789057 h 49"/>
                <a:gd name="T56" fmla="*/ 7157914 w 65"/>
                <a:gd name="T57" fmla="*/ 6789057 h 49"/>
                <a:gd name="T58" fmla="*/ 11214099 w 65"/>
                <a:gd name="T59" fmla="*/ 5760357 h 49"/>
                <a:gd name="T60" fmla="*/ 10259645 w 65"/>
                <a:gd name="T61" fmla="*/ 6377668 h 49"/>
                <a:gd name="T62" fmla="*/ 11929694 w 65"/>
                <a:gd name="T63" fmla="*/ 4114347 h 49"/>
                <a:gd name="T64" fmla="*/ 11929694 w 65"/>
                <a:gd name="T65" fmla="*/ 5966278 h 49"/>
                <a:gd name="T66" fmla="*/ 10259645 w 65"/>
                <a:gd name="T67" fmla="*/ 370295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0" name="Oval 173"/>
            <p:cNvSpPr>
              <a:spLocks noChangeArrowheads="1"/>
            </p:cNvSpPr>
            <p:nvPr/>
          </p:nvSpPr>
          <p:spPr bwMode="auto">
            <a:xfrm>
              <a:off x="1774825" y="2543845"/>
              <a:ext cx="23813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1" name="Freeform 174"/>
            <p:cNvSpPr>
              <a:spLocks noEditPoints="1"/>
            </p:cNvSpPr>
            <p:nvPr/>
          </p:nvSpPr>
          <p:spPr bwMode="auto">
            <a:xfrm>
              <a:off x="1771650" y="2540670"/>
              <a:ext cx="31750" cy="22225"/>
            </a:xfrm>
            <a:custGeom>
              <a:avLst/>
              <a:gdLst>
                <a:gd name="T0" fmla="*/ 15031424 w 65"/>
                <a:gd name="T1" fmla="*/ 4114347 h 49"/>
                <a:gd name="T2" fmla="*/ 15031424 w 65"/>
                <a:gd name="T3" fmla="*/ 5966278 h 49"/>
                <a:gd name="T4" fmla="*/ 13361374 w 65"/>
                <a:gd name="T5" fmla="*/ 8229147 h 49"/>
                <a:gd name="T6" fmla="*/ 12406921 w 65"/>
                <a:gd name="T7" fmla="*/ 8846458 h 49"/>
                <a:gd name="T8" fmla="*/ 8350738 w 65"/>
                <a:gd name="T9" fmla="*/ 9874704 h 49"/>
                <a:gd name="T10" fmla="*/ 7157914 w 65"/>
                <a:gd name="T11" fmla="*/ 9874704 h 49"/>
                <a:gd name="T12" fmla="*/ 3101730 w 65"/>
                <a:gd name="T13" fmla="*/ 8846458 h 49"/>
                <a:gd name="T14" fmla="*/ 2147277 w 65"/>
                <a:gd name="T15" fmla="*/ 8229147 h 49"/>
                <a:gd name="T16" fmla="*/ 477227 w 65"/>
                <a:gd name="T17" fmla="*/ 5966278 h 49"/>
                <a:gd name="T18" fmla="*/ 477227 w 65"/>
                <a:gd name="T19" fmla="*/ 4114347 h 49"/>
                <a:gd name="T20" fmla="*/ 2147277 w 65"/>
                <a:gd name="T21" fmla="*/ 1851478 h 49"/>
                <a:gd name="T22" fmla="*/ 3101730 w 65"/>
                <a:gd name="T23" fmla="*/ 1234168 h 49"/>
                <a:gd name="T24" fmla="*/ 7157914 w 65"/>
                <a:gd name="T25" fmla="*/ 205921 h 49"/>
                <a:gd name="T26" fmla="*/ 8350738 w 65"/>
                <a:gd name="T27" fmla="*/ 205921 h 49"/>
                <a:gd name="T28" fmla="*/ 12406921 w 65"/>
                <a:gd name="T29" fmla="*/ 1234168 h 49"/>
                <a:gd name="T30" fmla="*/ 13361374 w 65"/>
                <a:gd name="T31" fmla="*/ 1851478 h 49"/>
                <a:gd name="T32" fmla="*/ 15031424 w 65"/>
                <a:gd name="T33" fmla="*/ 4114347 h 49"/>
                <a:gd name="T34" fmla="*/ 10259645 w 65"/>
                <a:gd name="T35" fmla="*/ 3702957 h 49"/>
                <a:gd name="T36" fmla="*/ 11214099 w 65"/>
                <a:gd name="T37" fmla="*/ 4320268 h 49"/>
                <a:gd name="T38" fmla="*/ 7157914 w 65"/>
                <a:gd name="T39" fmla="*/ 3291568 h 49"/>
                <a:gd name="T40" fmla="*/ 8350738 w 65"/>
                <a:gd name="T41" fmla="*/ 3291568 h 49"/>
                <a:gd name="T42" fmla="*/ 4294554 w 65"/>
                <a:gd name="T43" fmla="*/ 4320268 h 49"/>
                <a:gd name="T44" fmla="*/ 5249007 w 65"/>
                <a:gd name="T45" fmla="*/ 3702957 h 49"/>
                <a:gd name="T46" fmla="*/ 3578957 w 65"/>
                <a:gd name="T47" fmla="*/ 5966278 h 49"/>
                <a:gd name="T48" fmla="*/ 3578957 w 65"/>
                <a:gd name="T49" fmla="*/ 4114347 h 49"/>
                <a:gd name="T50" fmla="*/ 5249007 w 65"/>
                <a:gd name="T51" fmla="*/ 6377668 h 49"/>
                <a:gd name="T52" fmla="*/ 4294554 w 65"/>
                <a:gd name="T53" fmla="*/ 5760357 h 49"/>
                <a:gd name="T54" fmla="*/ 8350738 w 65"/>
                <a:gd name="T55" fmla="*/ 6789057 h 49"/>
                <a:gd name="T56" fmla="*/ 7157914 w 65"/>
                <a:gd name="T57" fmla="*/ 6789057 h 49"/>
                <a:gd name="T58" fmla="*/ 11214099 w 65"/>
                <a:gd name="T59" fmla="*/ 5760357 h 49"/>
                <a:gd name="T60" fmla="*/ 10259645 w 65"/>
                <a:gd name="T61" fmla="*/ 6377668 h 49"/>
                <a:gd name="T62" fmla="*/ 11929694 w 65"/>
                <a:gd name="T63" fmla="*/ 4114347 h 49"/>
                <a:gd name="T64" fmla="*/ 11929694 w 65"/>
                <a:gd name="T65" fmla="*/ 5966278 h 49"/>
                <a:gd name="T66" fmla="*/ 10259645 w 65"/>
                <a:gd name="T67" fmla="*/ 370295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2" name="Oval 175"/>
            <p:cNvSpPr>
              <a:spLocks noChangeArrowheads="1"/>
            </p:cNvSpPr>
            <p:nvPr/>
          </p:nvSpPr>
          <p:spPr bwMode="auto">
            <a:xfrm>
              <a:off x="1782763" y="2527970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779588" y="2524795"/>
              <a:ext cx="31750" cy="23812"/>
            </a:xfrm>
            <a:custGeom>
              <a:avLst/>
              <a:gdLst>
                <a:gd name="T0" fmla="*/ 15031424 w 65"/>
                <a:gd name="T1" fmla="*/ 4723524 h 49"/>
                <a:gd name="T2" fmla="*/ 15031424 w 65"/>
                <a:gd name="T3" fmla="*/ 6848623 h 49"/>
                <a:gd name="T4" fmla="*/ 13361374 w 65"/>
                <a:gd name="T5" fmla="*/ 9446561 h 49"/>
                <a:gd name="T6" fmla="*/ 12406921 w 65"/>
                <a:gd name="T7" fmla="*/ 10155090 h 49"/>
                <a:gd name="T8" fmla="*/ 8350738 w 65"/>
                <a:gd name="T9" fmla="*/ 11335970 h 49"/>
                <a:gd name="T10" fmla="*/ 7157914 w 65"/>
                <a:gd name="T11" fmla="*/ 11335970 h 49"/>
                <a:gd name="T12" fmla="*/ 3101730 w 65"/>
                <a:gd name="T13" fmla="*/ 10155090 h 49"/>
                <a:gd name="T14" fmla="*/ 2147277 w 65"/>
                <a:gd name="T15" fmla="*/ 9446561 h 49"/>
                <a:gd name="T16" fmla="*/ 477227 w 65"/>
                <a:gd name="T17" fmla="*/ 6848623 h 49"/>
                <a:gd name="T18" fmla="*/ 477227 w 65"/>
                <a:gd name="T19" fmla="*/ 4723524 h 49"/>
                <a:gd name="T20" fmla="*/ 2147277 w 65"/>
                <a:gd name="T21" fmla="*/ 2125586 h 49"/>
                <a:gd name="T22" fmla="*/ 3101730 w 65"/>
                <a:gd name="T23" fmla="*/ 1417057 h 49"/>
                <a:gd name="T24" fmla="*/ 7157914 w 65"/>
                <a:gd name="T25" fmla="*/ 236176 h 49"/>
                <a:gd name="T26" fmla="*/ 8350738 w 65"/>
                <a:gd name="T27" fmla="*/ 236176 h 49"/>
                <a:gd name="T28" fmla="*/ 12406921 w 65"/>
                <a:gd name="T29" fmla="*/ 1417057 h 49"/>
                <a:gd name="T30" fmla="*/ 13361374 w 65"/>
                <a:gd name="T31" fmla="*/ 2125586 h 49"/>
                <a:gd name="T32" fmla="*/ 15031424 w 65"/>
                <a:gd name="T33" fmla="*/ 4723524 h 49"/>
                <a:gd name="T34" fmla="*/ 10259645 w 65"/>
                <a:gd name="T35" fmla="*/ 4251172 h 49"/>
                <a:gd name="T36" fmla="*/ 11214099 w 65"/>
                <a:gd name="T37" fmla="*/ 4959700 h 49"/>
                <a:gd name="T38" fmla="*/ 7157914 w 65"/>
                <a:gd name="T39" fmla="*/ 3778818 h 49"/>
                <a:gd name="T40" fmla="*/ 8350738 w 65"/>
                <a:gd name="T41" fmla="*/ 3778818 h 49"/>
                <a:gd name="T42" fmla="*/ 4294554 w 65"/>
                <a:gd name="T43" fmla="*/ 4959700 h 49"/>
                <a:gd name="T44" fmla="*/ 5249007 w 65"/>
                <a:gd name="T45" fmla="*/ 4251172 h 49"/>
                <a:gd name="T46" fmla="*/ 3578957 w 65"/>
                <a:gd name="T47" fmla="*/ 6848623 h 49"/>
                <a:gd name="T48" fmla="*/ 3578957 w 65"/>
                <a:gd name="T49" fmla="*/ 4723524 h 49"/>
                <a:gd name="T50" fmla="*/ 5249007 w 65"/>
                <a:gd name="T51" fmla="*/ 7320975 h 49"/>
                <a:gd name="T52" fmla="*/ 4294554 w 65"/>
                <a:gd name="T53" fmla="*/ 6612446 h 49"/>
                <a:gd name="T54" fmla="*/ 8350738 w 65"/>
                <a:gd name="T55" fmla="*/ 7793327 h 49"/>
                <a:gd name="T56" fmla="*/ 7157914 w 65"/>
                <a:gd name="T57" fmla="*/ 7793327 h 49"/>
                <a:gd name="T58" fmla="*/ 11214099 w 65"/>
                <a:gd name="T59" fmla="*/ 6612446 h 49"/>
                <a:gd name="T60" fmla="*/ 10259645 w 65"/>
                <a:gd name="T61" fmla="*/ 7320975 h 49"/>
                <a:gd name="T62" fmla="*/ 11929694 w 65"/>
                <a:gd name="T63" fmla="*/ 4723524 h 49"/>
                <a:gd name="T64" fmla="*/ 11929694 w 65"/>
                <a:gd name="T65" fmla="*/ 6848623 h 49"/>
                <a:gd name="T66" fmla="*/ 10259645 w 65"/>
                <a:gd name="T67" fmla="*/ 4251172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4" name="Oval 177"/>
            <p:cNvSpPr>
              <a:spLocks noChangeArrowheads="1"/>
            </p:cNvSpPr>
            <p:nvPr/>
          </p:nvSpPr>
          <p:spPr bwMode="auto">
            <a:xfrm>
              <a:off x="1790700" y="2505745"/>
              <a:ext cx="23813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5" name="Freeform 178"/>
            <p:cNvSpPr>
              <a:spLocks noEditPoints="1"/>
            </p:cNvSpPr>
            <p:nvPr/>
          </p:nvSpPr>
          <p:spPr bwMode="auto">
            <a:xfrm>
              <a:off x="1787525" y="2500982"/>
              <a:ext cx="30163" cy="31750"/>
            </a:xfrm>
            <a:custGeom>
              <a:avLst/>
              <a:gdLst>
                <a:gd name="T0" fmla="*/ 13781704 w 65"/>
                <a:gd name="T1" fmla="*/ 6919056 h 65"/>
                <a:gd name="T2" fmla="*/ 13781704 w 65"/>
                <a:gd name="T3" fmla="*/ 8589596 h 65"/>
                <a:gd name="T4" fmla="*/ 12274483 w 65"/>
                <a:gd name="T5" fmla="*/ 12645290 h 65"/>
                <a:gd name="T6" fmla="*/ 11412749 w 65"/>
                <a:gd name="T7" fmla="*/ 13599744 h 65"/>
                <a:gd name="T8" fmla="*/ 7752355 w 65"/>
                <a:gd name="T9" fmla="*/ 15270281 h 65"/>
                <a:gd name="T10" fmla="*/ 6244668 w 65"/>
                <a:gd name="T11" fmla="*/ 15270281 h 65"/>
                <a:gd name="T12" fmla="*/ 2584273 w 65"/>
                <a:gd name="T13" fmla="*/ 13599744 h 65"/>
                <a:gd name="T14" fmla="*/ 1722539 w 65"/>
                <a:gd name="T15" fmla="*/ 12645290 h 65"/>
                <a:gd name="T16" fmla="*/ 215317 w 65"/>
                <a:gd name="T17" fmla="*/ 8589596 h 65"/>
                <a:gd name="T18" fmla="*/ 215317 w 65"/>
                <a:gd name="T19" fmla="*/ 6919056 h 65"/>
                <a:gd name="T20" fmla="*/ 1722539 w 65"/>
                <a:gd name="T21" fmla="*/ 2863361 h 65"/>
                <a:gd name="T22" fmla="*/ 2584273 w 65"/>
                <a:gd name="T23" fmla="*/ 1908907 h 65"/>
                <a:gd name="T24" fmla="*/ 6244668 w 65"/>
                <a:gd name="T25" fmla="*/ 238369 h 65"/>
                <a:gd name="T26" fmla="*/ 7752355 w 65"/>
                <a:gd name="T27" fmla="*/ 238369 h 65"/>
                <a:gd name="T28" fmla="*/ 11412749 w 65"/>
                <a:gd name="T29" fmla="*/ 1908907 h 65"/>
                <a:gd name="T30" fmla="*/ 12274483 w 65"/>
                <a:gd name="T31" fmla="*/ 2863361 h 65"/>
                <a:gd name="T32" fmla="*/ 13781704 w 65"/>
                <a:gd name="T33" fmla="*/ 6919056 h 65"/>
                <a:gd name="T34" fmla="*/ 9044259 w 65"/>
                <a:gd name="T35" fmla="*/ 4533411 h 65"/>
                <a:gd name="T36" fmla="*/ 9905528 w 65"/>
                <a:gd name="T37" fmla="*/ 5487865 h 65"/>
                <a:gd name="T38" fmla="*/ 6244668 w 65"/>
                <a:gd name="T39" fmla="*/ 3817326 h 65"/>
                <a:gd name="T40" fmla="*/ 7752355 w 65"/>
                <a:gd name="T41" fmla="*/ 3817326 h 65"/>
                <a:gd name="T42" fmla="*/ 4091495 w 65"/>
                <a:gd name="T43" fmla="*/ 5487865 h 65"/>
                <a:gd name="T44" fmla="*/ 4952764 w 65"/>
                <a:gd name="T45" fmla="*/ 4533411 h 65"/>
                <a:gd name="T46" fmla="*/ 3445542 w 65"/>
                <a:gd name="T47" fmla="*/ 8589596 h 65"/>
                <a:gd name="T48" fmla="*/ 3445542 w 65"/>
                <a:gd name="T49" fmla="*/ 6919056 h 65"/>
                <a:gd name="T50" fmla="*/ 4952764 w 65"/>
                <a:gd name="T51" fmla="*/ 10975241 h 65"/>
                <a:gd name="T52" fmla="*/ 4091495 w 65"/>
                <a:gd name="T53" fmla="*/ 10020788 h 65"/>
                <a:gd name="T54" fmla="*/ 7752355 w 65"/>
                <a:gd name="T55" fmla="*/ 11691325 h 65"/>
                <a:gd name="T56" fmla="*/ 6244668 w 65"/>
                <a:gd name="T57" fmla="*/ 11691325 h 65"/>
                <a:gd name="T58" fmla="*/ 9905528 w 65"/>
                <a:gd name="T59" fmla="*/ 10020788 h 65"/>
                <a:gd name="T60" fmla="*/ 9044259 w 65"/>
                <a:gd name="T61" fmla="*/ 10975241 h 65"/>
                <a:gd name="T62" fmla="*/ 10551480 w 65"/>
                <a:gd name="T63" fmla="*/ 6919056 h 65"/>
                <a:gd name="T64" fmla="*/ 10551480 w 65"/>
                <a:gd name="T65" fmla="*/ 8589596 h 65"/>
                <a:gd name="T66" fmla="*/ 9044259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6" name="Oval 179"/>
            <p:cNvSpPr>
              <a:spLocks noChangeArrowheads="1"/>
            </p:cNvSpPr>
            <p:nvPr/>
          </p:nvSpPr>
          <p:spPr bwMode="auto">
            <a:xfrm>
              <a:off x="1798638" y="2489870"/>
              <a:ext cx="23812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7" name="Freeform 180"/>
            <p:cNvSpPr>
              <a:spLocks noEditPoints="1"/>
            </p:cNvSpPr>
            <p:nvPr/>
          </p:nvSpPr>
          <p:spPr bwMode="auto">
            <a:xfrm>
              <a:off x="1795463" y="2486695"/>
              <a:ext cx="30162" cy="30162"/>
            </a:xfrm>
            <a:custGeom>
              <a:avLst/>
              <a:gdLst>
                <a:gd name="T0" fmla="*/ 13781247 w 65"/>
                <a:gd name="T1" fmla="*/ 6244461 h 65"/>
                <a:gd name="T2" fmla="*/ 13781247 w 65"/>
                <a:gd name="T3" fmla="*/ 7752098 h 65"/>
                <a:gd name="T4" fmla="*/ 12274076 w 65"/>
                <a:gd name="T5" fmla="*/ 11412371 h 65"/>
                <a:gd name="T6" fmla="*/ 11412371 w 65"/>
                <a:gd name="T7" fmla="*/ 12274076 h 65"/>
                <a:gd name="T8" fmla="*/ 7752098 w 65"/>
                <a:gd name="T9" fmla="*/ 13781247 h 65"/>
                <a:gd name="T10" fmla="*/ 6244461 w 65"/>
                <a:gd name="T11" fmla="*/ 13781247 h 65"/>
                <a:gd name="T12" fmla="*/ 2584187 w 65"/>
                <a:gd name="T13" fmla="*/ 12274076 h 65"/>
                <a:gd name="T14" fmla="*/ 1722482 w 65"/>
                <a:gd name="T15" fmla="*/ 11412371 h 65"/>
                <a:gd name="T16" fmla="*/ 215310 w 65"/>
                <a:gd name="T17" fmla="*/ 7752098 h 65"/>
                <a:gd name="T18" fmla="*/ 215310 w 65"/>
                <a:gd name="T19" fmla="*/ 6244461 h 65"/>
                <a:gd name="T20" fmla="*/ 1722482 w 65"/>
                <a:gd name="T21" fmla="*/ 2584187 h 65"/>
                <a:gd name="T22" fmla="*/ 2584187 w 65"/>
                <a:gd name="T23" fmla="*/ 1722482 h 65"/>
                <a:gd name="T24" fmla="*/ 6244461 w 65"/>
                <a:gd name="T25" fmla="*/ 215310 h 65"/>
                <a:gd name="T26" fmla="*/ 7752098 w 65"/>
                <a:gd name="T27" fmla="*/ 215310 h 65"/>
                <a:gd name="T28" fmla="*/ 11412371 w 65"/>
                <a:gd name="T29" fmla="*/ 1722482 h 65"/>
                <a:gd name="T30" fmla="*/ 12274076 w 65"/>
                <a:gd name="T31" fmla="*/ 2584187 h 65"/>
                <a:gd name="T32" fmla="*/ 13781247 w 65"/>
                <a:gd name="T33" fmla="*/ 6244461 h 65"/>
                <a:gd name="T34" fmla="*/ 9043959 w 65"/>
                <a:gd name="T35" fmla="*/ 4091359 h 65"/>
                <a:gd name="T36" fmla="*/ 9905200 w 65"/>
                <a:gd name="T37" fmla="*/ 4952600 h 65"/>
                <a:gd name="T38" fmla="*/ 6244461 w 65"/>
                <a:gd name="T39" fmla="*/ 3445428 h 65"/>
                <a:gd name="T40" fmla="*/ 7752098 w 65"/>
                <a:gd name="T41" fmla="*/ 3445428 h 65"/>
                <a:gd name="T42" fmla="*/ 4091359 w 65"/>
                <a:gd name="T43" fmla="*/ 4952600 h 65"/>
                <a:gd name="T44" fmla="*/ 4952600 w 65"/>
                <a:gd name="T45" fmla="*/ 4091359 h 65"/>
                <a:gd name="T46" fmla="*/ 3445428 w 65"/>
                <a:gd name="T47" fmla="*/ 7752098 h 65"/>
                <a:gd name="T48" fmla="*/ 3445428 w 65"/>
                <a:gd name="T49" fmla="*/ 6244461 h 65"/>
                <a:gd name="T50" fmla="*/ 4952600 w 65"/>
                <a:gd name="T51" fmla="*/ 9905200 h 65"/>
                <a:gd name="T52" fmla="*/ 4091359 w 65"/>
                <a:gd name="T53" fmla="*/ 9043959 h 65"/>
                <a:gd name="T54" fmla="*/ 7752098 w 65"/>
                <a:gd name="T55" fmla="*/ 10551130 h 65"/>
                <a:gd name="T56" fmla="*/ 6244461 w 65"/>
                <a:gd name="T57" fmla="*/ 10551130 h 65"/>
                <a:gd name="T58" fmla="*/ 9905200 w 65"/>
                <a:gd name="T59" fmla="*/ 9043959 h 65"/>
                <a:gd name="T60" fmla="*/ 9043959 w 65"/>
                <a:gd name="T61" fmla="*/ 9905200 h 65"/>
                <a:gd name="T62" fmla="*/ 10551130 w 65"/>
                <a:gd name="T63" fmla="*/ 6244461 h 65"/>
                <a:gd name="T64" fmla="*/ 10551130 w 65"/>
                <a:gd name="T65" fmla="*/ 7752098 h 65"/>
                <a:gd name="T66" fmla="*/ 9043959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8" name="Oval 181"/>
            <p:cNvSpPr>
              <a:spLocks noChangeArrowheads="1"/>
            </p:cNvSpPr>
            <p:nvPr/>
          </p:nvSpPr>
          <p:spPr bwMode="auto">
            <a:xfrm>
              <a:off x="1814513" y="2473995"/>
              <a:ext cx="14287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9" name="Freeform 182"/>
            <p:cNvSpPr>
              <a:spLocks noEditPoints="1"/>
            </p:cNvSpPr>
            <p:nvPr/>
          </p:nvSpPr>
          <p:spPr bwMode="auto">
            <a:xfrm>
              <a:off x="1809750" y="2470820"/>
              <a:ext cx="23813" cy="31750"/>
            </a:xfrm>
            <a:custGeom>
              <a:avLst/>
              <a:gdLst>
                <a:gd name="T0" fmla="*/ 11336446 w 49"/>
                <a:gd name="T1" fmla="*/ 7157914 h 65"/>
                <a:gd name="T2" fmla="*/ 11336446 w 49"/>
                <a:gd name="T3" fmla="*/ 8350738 h 65"/>
                <a:gd name="T4" fmla="*/ 10155516 w 49"/>
                <a:gd name="T5" fmla="*/ 12406921 h 65"/>
                <a:gd name="T6" fmla="*/ 9446958 w 49"/>
                <a:gd name="T7" fmla="*/ 13361374 h 65"/>
                <a:gd name="T8" fmla="*/ 6848910 w 49"/>
                <a:gd name="T9" fmla="*/ 15031424 h 65"/>
                <a:gd name="T10" fmla="*/ 4723722 w 49"/>
                <a:gd name="T11" fmla="*/ 15031424 h 65"/>
                <a:gd name="T12" fmla="*/ 2125675 w 49"/>
                <a:gd name="T13" fmla="*/ 13361374 h 65"/>
                <a:gd name="T14" fmla="*/ 1417117 w 49"/>
                <a:gd name="T15" fmla="*/ 12406921 h 65"/>
                <a:gd name="T16" fmla="*/ 236186 w 49"/>
                <a:gd name="T17" fmla="*/ 8350738 h 65"/>
                <a:gd name="T18" fmla="*/ 236186 w 49"/>
                <a:gd name="T19" fmla="*/ 7157914 h 65"/>
                <a:gd name="T20" fmla="*/ 1417117 w 49"/>
                <a:gd name="T21" fmla="*/ 3101730 h 65"/>
                <a:gd name="T22" fmla="*/ 2125675 w 49"/>
                <a:gd name="T23" fmla="*/ 2147277 h 65"/>
                <a:gd name="T24" fmla="*/ 4723722 w 49"/>
                <a:gd name="T25" fmla="*/ 477227 h 65"/>
                <a:gd name="T26" fmla="*/ 6848910 w 49"/>
                <a:gd name="T27" fmla="*/ 477227 h 65"/>
                <a:gd name="T28" fmla="*/ 9446958 w 49"/>
                <a:gd name="T29" fmla="*/ 2147277 h 65"/>
                <a:gd name="T30" fmla="*/ 10155516 w 49"/>
                <a:gd name="T31" fmla="*/ 3101730 h 65"/>
                <a:gd name="T32" fmla="*/ 11336446 w 49"/>
                <a:gd name="T33" fmla="*/ 7157914 h 65"/>
                <a:gd name="T34" fmla="*/ 6612724 w 49"/>
                <a:gd name="T35" fmla="*/ 4294554 h 65"/>
                <a:gd name="T36" fmla="*/ 7321282 w 49"/>
                <a:gd name="T37" fmla="*/ 5249007 h 65"/>
                <a:gd name="T38" fmla="*/ 4723722 w 49"/>
                <a:gd name="T39" fmla="*/ 3578957 h 65"/>
                <a:gd name="T40" fmla="*/ 6848910 w 49"/>
                <a:gd name="T41" fmla="*/ 3578957 h 65"/>
                <a:gd name="T42" fmla="*/ 4251350 w 49"/>
                <a:gd name="T43" fmla="*/ 5249007 h 65"/>
                <a:gd name="T44" fmla="*/ 4959908 w 49"/>
                <a:gd name="T45" fmla="*/ 4294554 h 65"/>
                <a:gd name="T46" fmla="*/ 3778977 w 49"/>
                <a:gd name="T47" fmla="*/ 8350738 h 65"/>
                <a:gd name="T48" fmla="*/ 3778977 w 49"/>
                <a:gd name="T49" fmla="*/ 7157914 h 65"/>
                <a:gd name="T50" fmla="*/ 4959908 w 49"/>
                <a:gd name="T51" fmla="*/ 11214099 h 65"/>
                <a:gd name="T52" fmla="*/ 4251350 w 49"/>
                <a:gd name="T53" fmla="*/ 10259645 h 65"/>
                <a:gd name="T54" fmla="*/ 6848910 w 49"/>
                <a:gd name="T55" fmla="*/ 11929694 h 65"/>
                <a:gd name="T56" fmla="*/ 4723722 w 49"/>
                <a:gd name="T57" fmla="*/ 11929694 h 65"/>
                <a:gd name="T58" fmla="*/ 7321282 w 49"/>
                <a:gd name="T59" fmla="*/ 10259645 h 65"/>
                <a:gd name="T60" fmla="*/ 6612724 w 49"/>
                <a:gd name="T61" fmla="*/ 11214099 h 65"/>
                <a:gd name="T62" fmla="*/ 7793654 w 49"/>
                <a:gd name="T63" fmla="*/ 7157914 h 65"/>
                <a:gd name="T64" fmla="*/ 7793654 w 49"/>
                <a:gd name="T65" fmla="*/ 8350738 h 65"/>
                <a:gd name="T66" fmla="*/ 6612724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0" name="Oval 183"/>
            <p:cNvSpPr>
              <a:spLocks noChangeArrowheads="1"/>
            </p:cNvSpPr>
            <p:nvPr/>
          </p:nvSpPr>
          <p:spPr bwMode="auto">
            <a:xfrm>
              <a:off x="1822450" y="2467645"/>
              <a:ext cx="14288" cy="14287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1" name="Freeform 184"/>
            <p:cNvSpPr>
              <a:spLocks noEditPoints="1"/>
            </p:cNvSpPr>
            <p:nvPr/>
          </p:nvSpPr>
          <p:spPr bwMode="auto">
            <a:xfrm>
              <a:off x="1817688" y="2462882"/>
              <a:ext cx="23812" cy="23813"/>
            </a:xfrm>
            <a:custGeom>
              <a:avLst/>
              <a:gdLst>
                <a:gd name="T0" fmla="*/ 11335970 w 49"/>
                <a:gd name="T1" fmla="*/ 4959908 h 49"/>
                <a:gd name="T2" fmla="*/ 11335970 w 49"/>
                <a:gd name="T3" fmla="*/ 6612724 h 49"/>
                <a:gd name="T4" fmla="*/ 10155090 w 49"/>
                <a:gd name="T5" fmla="*/ 9210772 h 49"/>
                <a:gd name="T6" fmla="*/ 9210385 w 49"/>
                <a:gd name="T7" fmla="*/ 10155516 h 49"/>
                <a:gd name="T8" fmla="*/ 6612446 w 49"/>
                <a:gd name="T9" fmla="*/ 11336446 h 49"/>
                <a:gd name="T10" fmla="*/ 4959700 w 49"/>
                <a:gd name="T11" fmla="*/ 11336446 h 49"/>
                <a:gd name="T12" fmla="*/ 2361762 w 49"/>
                <a:gd name="T13" fmla="*/ 10155516 h 49"/>
                <a:gd name="T14" fmla="*/ 1417057 w 49"/>
                <a:gd name="T15" fmla="*/ 9210772 h 49"/>
                <a:gd name="T16" fmla="*/ 236176 w 49"/>
                <a:gd name="T17" fmla="*/ 6612724 h 49"/>
                <a:gd name="T18" fmla="*/ 236176 w 49"/>
                <a:gd name="T19" fmla="*/ 4959908 h 49"/>
                <a:gd name="T20" fmla="*/ 1417057 w 49"/>
                <a:gd name="T21" fmla="*/ 2361861 h 49"/>
                <a:gd name="T22" fmla="*/ 2361762 w 49"/>
                <a:gd name="T23" fmla="*/ 1417117 h 49"/>
                <a:gd name="T24" fmla="*/ 4959700 w 49"/>
                <a:gd name="T25" fmla="*/ 236186 h 49"/>
                <a:gd name="T26" fmla="*/ 6612446 w 49"/>
                <a:gd name="T27" fmla="*/ 236186 h 49"/>
                <a:gd name="T28" fmla="*/ 9210385 w 49"/>
                <a:gd name="T29" fmla="*/ 1417117 h 49"/>
                <a:gd name="T30" fmla="*/ 10155090 w 49"/>
                <a:gd name="T31" fmla="*/ 2361861 h 49"/>
                <a:gd name="T32" fmla="*/ 11335970 w 49"/>
                <a:gd name="T33" fmla="*/ 4959908 h 49"/>
                <a:gd name="T34" fmla="*/ 6612446 w 49"/>
                <a:gd name="T35" fmla="*/ 4015164 h 49"/>
                <a:gd name="T36" fmla="*/ 7557151 w 49"/>
                <a:gd name="T37" fmla="*/ 4959908 h 49"/>
                <a:gd name="T38" fmla="*/ 4959700 w 49"/>
                <a:gd name="T39" fmla="*/ 3778977 h 49"/>
                <a:gd name="T40" fmla="*/ 6612446 w 49"/>
                <a:gd name="T41" fmla="*/ 3778977 h 49"/>
                <a:gd name="T42" fmla="*/ 4014995 w 49"/>
                <a:gd name="T43" fmla="*/ 4959908 h 49"/>
                <a:gd name="T44" fmla="*/ 4959700 w 49"/>
                <a:gd name="T45" fmla="*/ 4015164 h 49"/>
                <a:gd name="T46" fmla="*/ 3778818 w 49"/>
                <a:gd name="T47" fmla="*/ 6612724 h 49"/>
                <a:gd name="T48" fmla="*/ 3778818 w 49"/>
                <a:gd name="T49" fmla="*/ 4959908 h 49"/>
                <a:gd name="T50" fmla="*/ 4959700 w 49"/>
                <a:gd name="T51" fmla="*/ 7557468 h 49"/>
                <a:gd name="T52" fmla="*/ 4014995 w 49"/>
                <a:gd name="T53" fmla="*/ 6612724 h 49"/>
                <a:gd name="T54" fmla="*/ 6612446 w 49"/>
                <a:gd name="T55" fmla="*/ 7793654 h 49"/>
                <a:gd name="T56" fmla="*/ 4959700 w 49"/>
                <a:gd name="T57" fmla="*/ 7793654 h 49"/>
                <a:gd name="T58" fmla="*/ 7557151 w 49"/>
                <a:gd name="T59" fmla="*/ 6612724 h 49"/>
                <a:gd name="T60" fmla="*/ 6612446 w 49"/>
                <a:gd name="T61" fmla="*/ 7557468 h 49"/>
                <a:gd name="T62" fmla="*/ 7793327 w 49"/>
                <a:gd name="T63" fmla="*/ 4959908 h 49"/>
                <a:gd name="T64" fmla="*/ 7793327 w 49"/>
                <a:gd name="T65" fmla="*/ 6612724 h 49"/>
                <a:gd name="T66" fmla="*/ 6612446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2" name="Oval 185"/>
            <p:cNvSpPr>
              <a:spLocks noChangeArrowheads="1"/>
            </p:cNvSpPr>
            <p:nvPr/>
          </p:nvSpPr>
          <p:spPr bwMode="auto">
            <a:xfrm>
              <a:off x="1828800" y="2451770"/>
              <a:ext cx="15875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3" name="Freeform 186"/>
            <p:cNvSpPr>
              <a:spLocks noEditPoints="1"/>
            </p:cNvSpPr>
            <p:nvPr/>
          </p:nvSpPr>
          <p:spPr bwMode="auto">
            <a:xfrm>
              <a:off x="1825625" y="2447007"/>
              <a:ext cx="23813" cy="23813"/>
            </a:xfrm>
            <a:custGeom>
              <a:avLst/>
              <a:gdLst>
                <a:gd name="T0" fmla="*/ 11336446 w 49"/>
                <a:gd name="T1" fmla="*/ 4959908 h 49"/>
                <a:gd name="T2" fmla="*/ 11336446 w 49"/>
                <a:gd name="T3" fmla="*/ 6612724 h 49"/>
                <a:gd name="T4" fmla="*/ 10155516 w 49"/>
                <a:gd name="T5" fmla="*/ 9210772 h 49"/>
                <a:gd name="T6" fmla="*/ 9210772 w 49"/>
                <a:gd name="T7" fmla="*/ 10155516 h 49"/>
                <a:gd name="T8" fmla="*/ 6612724 w 49"/>
                <a:gd name="T9" fmla="*/ 11336446 h 49"/>
                <a:gd name="T10" fmla="*/ 4959908 w 49"/>
                <a:gd name="T11" fmla="*/ 11336446 h 49"/>
                <a:gd name="T12" fmla="*/ 2361861 w 49"/>
                <a:gd name="T13" fmla="*/ 10155516 h 49"/>
                <a:gd name="T14" fmla="*/ 1417117 w 49"/>
                <a:gd name="T15" fmla="*/ 9210772 h 49"/>
                <a:gd name="T16" fmla="*/ 236186 w 49"/>
                <a:gd name="T17" fmla="*/ 6612724 h 49"/>
                <a:gd name="T18" fmla="*/ 236186 w 49"/>
                <a:gd name="T19" fmla="*/ 4959908 h 49"/>
                <a:gd name="T20" fmla="*/ 1417117 w 49"/>
                <a:gd name="T21" fmla="*/ 2361861 h 49"/>
                <a:gd name="T22" fmla="*/ 2361861 w 49"/>
                <a:gd name="T23" fmla="*/ 1417117 h 49"/>
                <a:gd name="T24" fmla="*/ 4959908 w 49"/>
                <a:gd name="T25" fmla="*/ 236186 h 49"/>
                <a:gd name="T26" fmla="*/ 6612724 w 49"/>
                <a:gd name="T27" fmla="*/ 236186 h 49"/>
                <a:gd name="T28" fmla="*/ 9210772 w 49"/>
                <a:gd name="T29" fmla="*/ 1417117 h 49"/>
                <a:gd name="T30" fmla="*/ 10155516 w 49"/>
                <a:gd name="T31" fmla="*/ 2361861 h 49"/>
                <a:gd name="T32" fmla="*/ 11336446 w 49"/>
                <a:gd name="T33" fmla="*/ 4959908 h 49"/>
                <a:gd name="T34" fmla="*/ 6612724 w 49"/>
                <a:gd name="T35" fmla="*/ 4015164 h 49"/>
                <a:gd name="T36" fmla="*/ 7557468 w 49"/>
                <a:gd name="T37" fmla="*/ 4959908 h 49"/>
                <a:gd name="T38" fmla="*/ 4959908 w 49"/>
                <a:gd name="T39" fmla="*/ 3778977 h 49"/>
                <a:gd name="T40" fmla="*/ 6612724 w 49"/>
                <a:gd name="T41" fmla="*/ 3778977 h 49"/>
                <a:gd name="T42" fmla="*/ 4015164 w 49"/>
                <a:gd name="T43" fmla="*/ 4959908 h 49"/>
                <a:gd name="T44" fmla="*/ 4959908 w 49"/>
                <a:gd name="T45" fmla="*/ 4015164 h 49"/>
                <a:gd name="T46" fmla="*/ 3778977 w 49"/>
                <a:gd name="T47" fmla="*/ 6612724 h 49"/>
                <a:gd name="T48" fmla="*/ 3778977 w 49"/>
                <a:gd name="T49" fmla="*/ 4959908 h 49"/>
                <a:gd name="T50" fmla="*/ 4959908 w 49"/>
                <a:gd name="T51" fmla="*/ 7557468 h 49"/>
                <a:gd name="T52" fmla="*/ 4015164 w 49"/>
                <a:gd name="T53" fmla="*/ 6612724 h 49"/>
                <a:gd name="T54" fmla="*/ 6612724 w 49"/>
                <a:gd name="T55" fmla="*/ 7793654 h 49"/>
                <a:gd name="T56" fmla="*/ 4959908 w 49"/>
                <a:gd name="T57" fmla="*/ 7793654 h 49"/>
                <a:gd name="T58" fmla="*/ 7557468 w 49"/>
                <a:gd name="T59" fmla="*/ 6612724 h 49"/>
                <a:gd name="T60" fmla="*/ 6612724 w 49"/>
                <a:gd name="T61" fmla="*/ 7557468 h 49"/>
                <a:gd name="T62" fmla="*/ 7793654 w 49"/>
                <a:gd name="T63" fmla="*/ 4959908 h 49"/>
                <a:gd name="T64" fmla="*/ 7793654 w 49"/>
                <a:gd name="T65" fmla="*/ 6612724 h 49"/>
                <a:gd name="T66" fmla="*/ 6612724 w 49"/>
                <a:gd name="T67" fmla="*/ 40151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4" name="Oval 187"/>
            <p:cNvSpPr>
              <a:spLocks noChangeArrowheads="1"/>
            </p:cNvSpPr>
            <p:nvPr/>
          </p:nvSpPr>
          <p:spPr bwMode="auto">
            <a:xfrm>
              <a:off x="1836738" y="2421607"/>
              <a:ext cx="23812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1833563" y="2416845"/>
              <a:ext cx="30162" cy="31750"/>
            </a:xfrm>
            <a:custGeom>
              <a:avLst/>
              <a:gdLst>
                <a:gd name="T0" fmla="*/ 13781247 w 65"/>
                <a:gd name="T1" fmla="*/ 6919056 h 65"/>
                <a:gd name="T2" fmla="*/ 13781247 w 65"/>
                <a:gd name="T3" fmla="*/ 8589596 h 65"/>
                <a:gd name="T4" fmla="*/ 12274076 w 65"/>
                <a:gd name="T5" fmla="*/ 12645290 h 65"/>
                <a:gd name="T6" fmla="*/ 11412371 w 65"/>
                <a:gd name="T7" fmla="*/ 13599744 h 65"/>
                <a:gd name="T8" fmla="*/ 7752098 w 65"/>
                <a:gd name="T9" fmla="*/ 15270281 h 65"/>
                <a:gd name="T10" fmla="*/ 6244461 w 65"/>
                <a:gd name="T11" fmla="*/ 15270281 h 65"/>
                <a:gd name="T12" fmla="*/ 2584187 w 65"/>
                <a:gd name="T13" fmla="*/ 13599744 h 65"/>
                <a:gd name="T14" fmla="*/ 1722482 w 65"/>
                <a:gd name="T15" fmla="*/ 12645290 h 65"/>
                <a:gd name="T16" fmla="*/ 215310 w 65"/>
                <a:gd name="T17" fmla="*/ 8589596 h 65"/>
                <a:gd name="T18" fmla="*/ 215310 w 65"/>
                <a:gd name="T19" fmla="*/ 6919056 h 65"/>
                <a:gd name="T20" fmla="*/ 1722482 w 65"/>
                <a:gd name="T21" fmla="*/ 2863361 h 65"/>
                <a:gd name="T22" fmla="*/ 2584187 w 65"/>
                <a:gd name="T23" fmla="*/ 1908907 h 65"/>
                <a:gd name="T24" fmla="*/ 6244461 w 65"/>
                <a:gd name="T25" fmla="*/ 238369 h 65"/>
                <a:gd name="T26" fmla="*/ 7752098 w 65"/>
                <a:gd name="T27" fmla="*/ 238369 h 65"/>
                <a:gd name="T28" fmla="*/ 11412371 w 65"/>
                <a:gd name="T29" fmla="*/ 1908907 h 65"/>
                <a:gd name="T30" fmla="*/ 12274076 w 65"/>
                <a:gd name="T31" fmla="*/ 2863361 h 65"/>
                <a:gd name="T32" fmla="*/ 13781247 w 65"/>
                <a:gd name="T33" fmla="*/ 6919056 h 65"/>
                <a:gd name="T34" fmla="*/ 9043959 w 65"/>
                <a:gd name="T35" fmla="*/ 4533411 h 65"/>
                <a:gd name="T36" fmla="*/ 9905200 w 65"/>
                <a:gd name="T37" fmla="*/ 5487865 h 65"/>
                <a:gd name="T38" fmla="*/ 6244461 w 65"/>
                <a:gd name="T39" fmla="*/ 3817326 h 65"/>
                <a:gd name="T40" fmla="*/ 7752098 w 65"/>
                <a:gd name="T41" fmla="*/ 3817326 h 65"/>
                <a:gd name="T42" fmla="*/ 4091359 w 65"/>
                <a:gd name="T43" fmla="*/ 5487865 h 65"/>
                <a:gd name="T44" fmla="*/ 4952600 w 65"/>
                <a:gd name="T45" fmla="*/ 4533411 h 65"/>
                <a:gd name="T46" fmla="*/ 3445428 w 65"/>
                <a:gd name="T47" fmla="*/ 8589596 h 65"/>
                <a:gd name="T48" fmla="*/ 3445428 w 65"/>
                <a:gd name="T49" fmla="*/ 6919056 h 65"/>
                <a:gd name="T50" fmla="*/ 4952600 w 65"/>
                <a:gd name="T51" fmla="*/ 10975241 h 65"/>
                <a:gd name="T52" fmla="*/ 4091359 w 65"/>
                <a:gd name="T53" fmla="*/ 10020788 h 65"/>
                <a:gd name="T54" fmla="*/ 7752098 w 65"/>
                <a:gd name="T55" fmla="*/ 11691325 h 65"/>
                <a:gd name="T56" fmla="*/ 6244461 w 65"/>
                <a:gd name="T57" fmla="*/ 11691325 h 65"/>
                <a:gd name="T58" fmla="*/ 9905200 w 65"/>
                <a:gd name="T59" fmla="*/ 10020788 h 65"/>
                <a:gd name="T60" fmla="*/ 9043959 w 65"/>
                <a:gd name="T61" fmla="*/ 10975241 h 65"/>
                <a:gd name="T62" fmla="*/ 10551130 w 65"/>
                <a:gd name="T63" fmla="*/ 6919056 h 65"/>
                <a:gd name="T64" fmla="*/ 10551130 w 65"/>
                <a:gd name="T65" fmla="*/ 8589596 h 65"/>
                <a:gd name="T66" fmla="*/ 9043959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6" name="Oval 189"/>
            <p:cNvSpPr>
              <a:spLocks noChangeArrowheads="1"/>
            </p:cNvSpPr>
            <p:nvPr/>
          </p:nvSpPr>
          <p:spPr bwMode="auto">
            <a:xfrm>
              <a:off x="1844675" y="2413670"/>
              <a:ext cx="23813" cy="14287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7" name="Freeform 190"/>
            <p:cNvSpPr>
              <a:spLocks noEditPoints="1"/>
            </p:cNvSpPr>
            <p:nvPr/>
          </p:nvSpPr>
          <p:spPr bwMode="auto">
            <a:xfrm>
              <a:off x="1841500" y="2408907"/>
              <a:ext cx="30163" cy="23813"/>
            </a:xfrm>
            <a:custGeom>
              <a:avLst/>
              <a:gdLst>
                <a:gd name="T0" fmla="*/ 13566387 w 65"/>
                <a:gd name="T1" fmla="*/ 4723722 h 49"/>
                <a:gd name="T2" fmla="*/ 13566387 w 65"/>
                <a:gd name="T3" fmla="*/ 6848910 h 49"/>
                <a:gd name="T4" fmla="*/ 12059165 w 65"/>
                <a:gd name="T5" fmla="*/ 9446958 h 49"/>
                <a:gd name="T6" fmla="*/ 11197432 w 65"/>
                <a:gd name="T7" fmla="*/ 10155516 h 49"/>
                <a:gd name="T8" fmla="*/ 7537036 w 65"/>
                <a:gd name="T9" fmla="*/ 11336446 h 49"/>
                <a:gd name="T10" fmla="*/ 6459985 w 65"/>
                <a:gd name="T11" fmla="*/ 11336446 h 49"/>
                <a:gd name="T12" fmla="*/ 2799590 w 65"/>
                <a:gd name="T13" fmla="*/ 10155516 h 49"/>
                <a:gd name="T14" fmla="*/ 1937857 w 65"/>
                <a:gd name="T15" fmla="*/ 9446958 h 49"/>
                <a:gd name="T16" fmla="*/ 430635 w 65"/>
                <a:gd name="T17" fmla="*/ 6848910 h 49"/>
                <a:gd name="T18" fmla="*/ 430635 w 65"/>
                <a:gd name="T19" fmla="*/ 4723722 h 49"/>
                <a:gd name="T20" fmla="*/ 1937857 w 65"/>
                <a:gd name="T21" fmla="*/ 2125675 h 49"/>
                <a:gd name="T22" fmla="*/ 2799590 w 65"/>
                <a:gd name="T23" fmla="*/ 1417117 h 49"/>
                <a:gd name="T24" fmla="*/ 6459985 w 65"/>
                <a:gd name="T25" fmla="*/ 236186 h 49"/>
                <a:gd name="T26" fmla="*/ 7537036 w 65"/>
                <a:gd name="T27" fmla="*/ 236186 h 49"/>
                <a:gd name="T28" fmla="*/ 11197432 w 65"/>
                <a:gd name="T29" fmla="*/ 1417117 h 49"/>
                <a:gd name="T30" fmla="*/ 12059165 w 65"/>
                <a:gd name="T31" fmla="*/ 2125675 h 49"/>
                <a:gd name="T32" fmla="*/ 13566387 w 65"/>
                <a:gd name="T33" fmla="*/ 4723722 h 49"/>
                <a:gd name="T34" fmla="*/ 9259576 w 65"/>
                <a:gd name="T35" fmla="*/ 4251350 h 49"/>
                <a:gd name="T36" fmla="*/ 10120845 w 65"/>
                <a:gd name="T37" fmla="*/ 4959908 h 49"/>
                <a:gd name="T38" fmla="*/ 6459985 w 65"/>
                <a:gd name="T39" fmla="*/ 3778977 h 49"/>
                <a:gd name="T40" fmla="*/ 7537036 w 65"/>
                <a:gd name="T41" fmla="*/ 3778977 h 49"/>
                <a:gd name="T42" fmla="*/ 3876178 w 65"/>
                <a:gd name="T43" fmla="*/ 4959908 h 49"/>
                <a:gd name="T44" fmla="*/ 4737447 w 65"/>
                <a:gd name="T45" fmla="*/ 4251350 h 49"/>
                <a:gd name="T46" fmla="*/ 3230225 w 65"/>
                <a:gd name="T47" fmla="*/ 6848910 h 49"/>
                <a:gd name="T48" fmla="*/ 3230225 w 65"/>
                <a:gd name="T49" fmla="*/ 4723722 h 49"/>
                <a:gd name="T50" fmla="*/ 4737447 w 65"/>
                <a:gd name="T51" fmla="*/ 7321282 h 49"/>
                <a:gd name="T52" fmla="*/ 3876178 w 65"/>
                <a:gd name="T53" fmla="*/ 6612724 h 49"/>
                <a:gd name="T54" fmla="*/ 7537036 w 65"/>
                <a:gd name="T55" fmla="*/ 7793654 h 49"/>
                <a:gd name="T56" fmla="*/ 6459985 w 65"/>
                <a:gd name="T57" fmla="*/ 7793654 h 49"/>
                <a:gd name="T58" fmla="*/ 10120845 w 65"/>
                <a:gd name="T59" fmla="*/ 6612724 h 49"/>
                <a:gd name="T60" fmla="*/ 9259576 w 65"/>
                <a:gd name="T61" fmla="*/ 7321282 h 49"/>
                <a:gd name="T62" fmla="*/ 10766797 w 65"/>
                <a:gd name="T63" fmla="*/ 4723722 h 49"/>
                <a:gd name="T64" fmla="*/ 10766797 w 65"/>
                <a:gd name="T65" fmla="*/ 6848910 h 49"/>
                <a:gd name="T66" fmla="*/ 9259576 w 65"/>
                <a:gd name="T67" fmla="*/ 4251350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8" name="Oval 191"/>
            <p:cNvSpPr>
              <a:spLocks noChangeArrowheads="1"/>
            </p:cNvSpPr>
            <p:nvPr/>
          </p:nvSpPr>
          <p:spPr bwMode="auto">
            <a:xfrm>
              <a:off x="1852613" y="2397795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9" name="Freeform 192"/>
            <p:cNvSpPr>
              <a:spLocks noEditPoints="1"/>
            </p:cNvSpPr>
            <p:nvPr/>
          </p:nvSpPr>
          <p:spPr bwMode="auto">
            <a:xfrm>
              <a:off x="1847850" y="2394620"/>
              <a:ext cx="31750" cy="30162"/>
            </a:xfrm>
            <a:custGeom>
              <a:avLst/>
              <a:gdLst>
                <a:gd name="T0" fmla="*/ 15270281 w 65"/>
                <a:gd name="T1" fmla="*/ 6244461 h 65"/>
                <a:gd name="T2" fmla="*/ 15270281 w 65"/>
                <a:gd name="T3" fmla="*/ 7752098 h 65"/>
                <a:gd name="T4" fmla="*/ 13599744 w 65"/>
                <a:gd name="T5" fmla="*/ 11412371 h 65"/>
                <a:gd name="T6" fmla="*/ 12645290 w 65"/>
                <a:gd name="T7" fmla="*/ 12274076 h 65"/>
                <a:gd name="T8" fmla="*/ 8589596 w 65"/>
                <a:gd name="T9" fmla="*/ 13781247 h 65"/>
                <a:gd name="T10" fmla="*/ 6919056 w 65"/>
                <a:gd name="T11" fmla="*/ 13781247 h 65"/>
                <a:gd name="T12" fmla="*/ 2863361 w 65"/>
                <a:gd name="T13" fmla="*/ 12274076 h 65"/>
                <a:gd name="T14" fmla="*/ 1908907 w 65"/>
                <a:gd name="T15" fmla="*/ 11412371 h 65"/>
                <a:gd name="T16" fmla="*/ 238369 w 65"/>
                <a:gd name="T17" fmla="*/ 7752098 h 65"/>
                <a:gd name="T18" fmla="*/ 238369 w 65"/>
                <a:gd name="T19" fmla="*/ 6244461 h 65"/>
                <a:gd name="T20" fmla="*/ 1908907 w 65"/>
                <a:gd name="T21" fmla="*/ 2584187 h 65"/>
                <a:gd name="T22" fmla="*/ 2863361 w 65"/>
                <a:gd name="T23" fmla="*/ 1722482 h 65"/>
                <a:gd name="T24" fmla="*/ 6919056 w 65"/>
                <a:gd name="T25" fmla="*/ 215310 h 65"/>
                <a:gd name="T26" fmla="*/ 8589596 w 65"/>
                <a:gd name="T27" fmla="*/ 215310 h 65"/>
                <a:gd name="T28" fmla="*/ 12645290 w 65"/>
                <a:gd name="T29" fmla="*/ 1722482 h 65"/>
                <a:gd name="T30" fmla="*/ 13599744 w 65"/>
                <a:gd name="T31" fmla="*/ 2584187 h 65"/>
                <a:gd name="T32" fmla="*/ 15270281 w 65"/>
                <a:gd name="T33" fmla="*/ 6244461 h 65"/>
                <a:gd name="T34" fmla="*/ 10020788 w 65"/>
                <a:gd name="T35" fmla="*/ 4091359 h 65"/>
                <a:gd name="T36" fmla="*/ 10975241 w 65"/>
                <a:gd name="T37" fmla="*/ 4952600 h 65"/>
                <a:gd name="T38" fmla="*/ 6919056 w 65"/>
                <a:gd name="T39" fmla="*/ 3445428 h 65"/>
                <a:gd name="T40" fmla="*/ 8589596 w 65"/>
                <a:gd name="T41" fmla="*/ 3445428 h 65"/>
                <a:gd name="T42" fmla="*/ 4533411 w 65"/>
                <a:gd name="T43" fmla="*/ 4952600 h 65"/>
                <a:gd name="T44" fmla="*/ 5487865 w 65"/>
                <a:gd name="T45" fmla="*/ 4091359 h 65"/>
                <a:gd name="T46" fmla="*/ 3817326 w 65"/>
                <a:gd name="T47" fmla="*/ 7752098 h 65"/>
                <a:gd name="T48" fmla="*/ 3817326 w 65"/>
                <a:gd name="T49" fmla="*/ 6244461 h 65"/>
                <a:gd name="T50" fmla="*/ 5487865 w 65"/>
                <a:gd name="T51" fmla="*/ 9905200 h 65"/>
                <a:gd name="T52" fmla="*/ 4533411 w 65"/>
                <a:gd name="T53" fmla="*/ 9043959 h 65"/>
                <a:gd name="T54" fmla="*/ 8589596 w 65"/>
                <a:gd name="T55" fmla="*/ 10551130 h 65"/>
                <a:gd name="T56" fmla="*/ 6919056 w 65"/>
                <a:gd name="T57" fmla="*/ 10551130 h 65"/>
                <a:gd name="T58" fmla="*/ 10975241 w 65"/>
                <a:gd name="T59" fmla="*/ 9043959 h 65"/>
                <a:gd name="T60" fmla="*/ 10020788 w 65"/>
                <a:gd name="T61" fmla="*/ 9905200 h 65"/>
                <a:gd name="T62" fmla="*/ 11691325 w 65"/>
                <a:gd name="T63" fmla="*/ 6244461 h 65"/>
                <a:gd name="T64" fmla="*/ 11691325 w 65"/>
                <a:gd name="T65" fmla="*/ 7752098 h 65"/>
                <a:gd name="T66" fmla="*/ 10020788 w 65"/>
                <a:gd name="T67" fmla="*/ 4091359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0" name="Oval 193"/>
            <p:cNvSpPr>
              <a:spLocks noChangeArrowheads="1"/>
            </p:cNvSpPr>
            <p:nvPr/>
          </p:nvSpPr>
          <p:spPr bwMode="auto">
            <a:xfrm>
              <a:off x="1860550" y="2381920"/>
              <a:ext cx="2222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1" name="Freeform 194"/>
            <p:cNvSpPr>
              <a:spLocks noEditPoints="1"/>
            </p:cNvSpPr>
            <p:nvPr/>
          </p:nvSpPr>
          <p:spPr bwMode="auto">
            <a:xfrm>
              <a:off x="1855788" y="2378745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2" name="Oval 195"/>
            <p:cNvSpPr>
              <a:spLocks noChangeArrowheads="1"/>
            </p:cNvSpPr>
            <p:nvPr/>
          </p:nvSpPr>
          <p:spPr bwMode="auto">
            <a:xfrm>
              <a:off x="1868488" y="2359695"/>
              <a:ext cx="22225" cy="2222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1863725" y="2354932"/>
              <a:ext cx="31750" cy="31750"/>
            </a:xfrm>
            <a:custGeom>
              <a:avLst/>
              <a:gdLst>
                <a:gd name="T0" fmla="*/ 15270281 w 65"/>
                <a:gd name="T1" fmla="*/ 6919056 h 65"/>
                <a:gd name="T2" fmla="*/ 15270281 w 65"/>
                <a:gd name="T3" fmla="*/ 8589596 h 65"/>
                <a:gd name="T4" fmla="*/ 13599744 w 65"/>
                <a:gd name="T5" fmla="*/ 12645290 h 65"/>
                <a:gd name="T6" fmla="*/ 12645290 w 65"/>
                <a:gd name="T7" fmla="*/ 13599744 h 65"/>
                <a:gd name="T8" fmla="*/ 8589596 w 65"/>
                <a:gd name="T9" fmla="*/ 15270281 h 65"/>
                <a:gd name="T10" fmla="*/ 6919056 w 65"/>
                <a:gd name="T11" fmla="*/ 15270281 h 65"/>
                <a:gd name="T12" fmla="*/ 2863361 w 65"/>
                <a:gd name="T13" fmla="*/ 13599744 h 65"/>
                <a:gd name="T14" fmla="*/ 1908907 w 65"/>
                <a:gd name="T15" fmla="*/ 12645290 h 65"/>
                <a:gd name="T16" fmla="*/ 238369 w 65"/>
                <a:gd name="T17" fmla="*/ 8589596 h 65"/>
                <a:gd name="T18" fmla="*/ 238369 w 65"/>
                <a:gd name="T19" fmla="*/ 6919056 h 65"/>
                <a:gd name="T20" fmla="*/ 1908907 w 65"/>
                <a:gd name="T21" fmla="*/ 2863361 h 65"/>
                <a:gd name="T22" fmla="*/ 2863361 w 65"/>
                <a:gd name="T23" fmla="*/ 1908907 h 65"/>
                <a:gd name="T24" fmla="*/ 6919056 w 65"/>
                <a:gd name="T25" fmla="*/ 238369 h 65"/>
                <a:gd name="T26" fmla="*/ 8589596 w 65"/>
                <a:gd name="T27" fmla="*/ 238369 h 65"/>
                <a:gd name="T28" fmla="*/ 12645290 w 65"/>
                <a:gd name="T29" fmla="*/ 1908907 h 65"/>
                <a:gd name="T30" fmla="*/ 13599744 w 65"/>
                <a:gd name="T31" fmla="*/ 2863361 h 65"/>
                <a:gd name="T32" fmla="*/ 15270281 w 65"/>
                <a:gd name="T33" fmla="*/ 6919056 h 65"/>
                <a:gd name="T34" fmla="*/ 10020788 w 65"/>
                <a:gd name="T35" fmla="*/ 4533411 h 65"/>
                <a:gd name="T36" fmla="*/ 10975241 w 65"/>
                <a:gd name="T37" fmla="*/ 5487865 h 65"/>
                <a:gd name="T38" fmla="*/ 6919056 w 65"/>
                <a:gd name="T39" fmla="*/ 3817326 h 65"/>
                <a:gd name="T40" fmla="*/ 8589596 w 65"/>
                <a:gd name="T41" fmla="*/ 3817326 h 65"/>
                <a:gd name="T42" fmla="*/ 4533411 w 65"/>
                <a:gd name="T43" fmla="*/ 5487865 h 65"/>
                <a:gd name="T44" fmla="*/ 5487865 w 65"/>
                <a:gd name="T45" fmla="*/ 4533411 h 65"/>
                <a:gd name="T46" fmla="*/ 3817326 w 65"/>
                <a:gd name="T47" fmla="*/ 8589596 h 65"/>
                <a:gd name="T48" fmla="*/ 3817326 w 65"/>
                <a:gd name="T49" fmla="*/ 6919056 h 65"/>
                <a:gd name="T50" fmla="*/ 5487865 w 65"/>
                <a:gd name="T51" fmla="*/ 10975241 h 65"/>
                <a:gd name="T52" fmla="*/ 4533411 w 65"/>
                <a:gd name="T53" fmla="*/ 10020788 h 65"/>
                <a:gd name="T54" fmla="*/ 8589596 w 65"/>
                <a:gd name="T55" fmla="*/ 11691325 h 65"/>
                <a:gd name="T56" fmla="*/ 6919056 w 65"/>
                <a:gd name="T57" fmla="*/ 11691325 h 65"/>
                <a:gd name="T58" fmla="*/ 10975241 w 65"/>
                <a:gd name="T59" fmla="*/ 10020788 h 65"/>
                <a:gd name="T60" fmla="*/ 10020788 w 65"/>
                <a:gd name="T61" fmla="*/ 10975241 h 65"/>
                <a:gd name="T62" fmla="*/ 11691325 w 65"/>
                <a:gd name="T63" fmla="*/ 6919056 h 65"/>
                <a:gd name="T64" fmla="*/ 11691325 w 65"/>
                <a:gd name="T65" fmla="*/ 8589596 h 65"/>
                <a:gd name="T66" fmla="*/ 10020788 w 65"/>
                <a:gd name="T67" fmla="*/ 4533411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65"/>
                <a:gd name="T104" fmla="*/ 65 w 65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65">
                  <a:moveTo>
                    <a:pt x="64" y="29"/>
                  </a:moveTo>
                  <a:cubicBezTo>
                    <a:pt x="65" y="31"/>
                    <a:pt x="65" y="34"/>
                    <a:pt x="64" y="36"/>
                  </a:cubicBezTo>
                  <a:lnTo>
                    <a:pt x="57" y="53"/>
                  </a:lnTo>
                  <a:cubicBezTo>
                    <a:pt x="56" y="54"/>
                    <a:pt x="54" y="56"/>
                    <a:pt x="53" y="57"/>
                  </a:cubicBezTo>
                  <a:lnTo>
                    <a:pt x="36" y="64"/>
                  </a:lnTo>
                  <a:cubicBezTo>
                    <a:pt x="34" y="65"/>
                    <a:pt x="31" y="65"/>
                    <a:pt x="29" y="64"/>
                  </a:cubicBezTo>
                  <a:lnTo>
                    <a:pt x="12" y="57"/>
                  </a:lnTo>
                  <a:cubicBezTo>
                    <a:pt x="10" y="56"/>
                    <a:pt x="9" y="54"/>
                    <a:pt x="8" y="53"/>
                  </a:cubicBezTo>
                  <a:lnTo>
                    <a:pt x="1" y="36"/>
                  </a:lnTo>
                  <a:cubicBezTo>
                    <a:pt x="0" y="34"/>
                    <a:pt x="0" y="31"/>
                    <a:pt x="1" y="29"/>
                  </a:cubicBezTo>
                  <a:lnTo>
                    <a:pt x="8" y="12"/>
                  </a:lnTo>
                  <a:cubicBezTo>
                    <a:pt x="9" y="10"/>
                    <a:pt x="10" y="9"/>
                    <a:pt x="12" y="8"/>
                  </a:cubicBezTo>
                  <a:lnTo>
                    <a:pt x="29" y="1"/>
                  </a:lnTo>
                  <a:cubicBezTo>
                    <a:pt x="31" y="0"/>
                    <a:pt x="34" y="0"/>
                    <a:pt x="36" y="1"/>
                  </a:cubicBezTo>
                  <a:lnTo>
                    <a:pt x="53" y="8"/>
                  </a:lnTo>
                  <a:cubicBezTo>
                    <a:pt x="54" y="9"/>
                    <a:pt x="56" y="10"/>
                    <a:pt x="57" y="12"/>
                  </a:cubicBezTo>
                  <a:lnTo>
                    <a:pt x="64" y="29"/>
                  </a:lnTo>
                  <a:close/>
                  <a:moveTo>
                    <a:pt x="42" y="19"/>
                  </a:moveTo>
                  <a:lnTo>
                    <a:pt x="46" y="23"/>
                  </a:lnTo>
                  <a:lnTo>
                    <a:pt x="29" y="16"/>
                  </a:lnTo>
                  <a:lnTo>
                    <a:pt x="36" y="16"/>
                  </a:lnTo>
                  <a:lnTo>
                    <a:pt x="19" y="23"/>
                  </a:lnTo>
                  <a:lnTo>
                    <a:pt x="23" y="19"/>
                  </a:lnTo>
                  <a:lnTo>
                    <a:pt x="16" y="36"/>
                  </a:lnTo>
                  <a:lnTo>
                    <a:pt x="16" y="29"/>
                  </a:lnTo>
                  <a:lnTo>
                    <a:pt x="23" y="46"/>
                  </a:lnTo>
                  <a:lnTo>
                    <a:pt x="19" y="42"/>
                  </a:lnTo>
                  <a:lnTo>
                    <a:pt x="36" y="49"/>
                  </a:lnTo>
                  <a:lnTo>
                    <a:pt x="29" y="49"/>
                  </a:lnTo>
                  <a:lnTo>
                    <a:pt x="46" y="42"/>
                  </a:lnTo>
                  <a:lnTo>
                    <a:pt x="42" y="46"/>
                  </a:lnTo>
                  <a:lnTo>
                    <a:pt x="49" y="29"/>
                  </a:lnTo>
                  <a:lnTo>
                    <a:pt x="49" y="36"/>
                  </a:lnTo>
                  <a:lnTo>
                    <a:pt x="42" y="19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4" name="Oval 197"/>
            <p:cNvSpPr>
              <a:spLocks noChangeArrowheads="1"/>
            </p:cNvSpPr>
            <p:nvPr/>
          </p:nvSpPr>
          <p:spPr bwMode="auto">
            <a:xfrm>
              <a:off x="1874838" y="2351757"/>
              <a:ext cx="23812" cy="15875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5" name="Freeform 198"/>
            <p:cNvSpPr>
              <a:spLocks noEditPoints="1"/>
            </p:cNvSpPr>
            <p:nvPr/>
          </p:nvSpPr>
          <p:spPr bwMode="auto">
            <a:xfrm>
              <a:off x="1871663" y="2348582"/>
              <a:ext cx="31750" cy="22225"/>
            </a:xfrm>
            <a:custGeom>
              <a:avLst/>
              <a:gdLst>
                <a:gd name="T0" fmla="*/ 15031424 w 65"/>
                <a:gd name="T1" fmla="*/ 4114347 h 49"/>
                <a:gd name="T2" fmla="*/ 15031424 w 65"/>
                <a:gd name="T3" fmla="*/ 5966278 h 49"/>
                <a:gd name="T4" fmla="*/ 13361374 w 65"/>
                <a:gd name="T5" fmla="*/ 8229147 h 49"/>
                <a:gd name="T6" fmla="*/ 12406921 w 65"/>
                <a:gd name="T7" fmla="*/ 8846458 h 49"/>
                <a:gd name="T8" fmla="*/ 8350738 w 65"/>
                <a:gd name="T9" fmla="*/ 9874704 h 49"/>
                <a:gd name="T10" fmla="*/ 7157914 w 65"/>
                <a:gd name="T11" fmla="*/ 9874704 h 49"/>
                <a:gd name="T12" fmla="*/ 3101730 w 65"/>
                <a:gd name="T13" fmla="*/ 8846458 h 49"/>
                <a:gd name="T14" fmla="*/ 2147277 w 65"/>
                <a:gd name="T15" fmla="*/ 8229147 h 49"/>
                <a:gd name="T16" fmla="*/ 477227 w 65"/>
                <a:gd name="T17" fmla="*/ 5966278 h 49"/>
                <a:gd name="T18" fmla="*/ 477227 w 65"/>
                <a:gd name="T19" fmla="*/ 4114347 h 49"/>
                <a:gd name="T20" fmla="*/ 2147277 w 65"/>
                <a:gd name="T21" fmla="*/ 1851478 h 49"/>
                <a:gd name="T22" fmla="*/ 3101730 w 65"/>
                <a:gd name="T23" fmla="*/ 1234168 h 49"/>
                <a:gd name="T24" fmla="*/ 7157914 w 65"/>
                <a:gd name="T25" fmla="*/ 205921 h 49"/>
                <a:gd name="T26" fmla="*/ 8350738 w 65"/>
                <a:gd name="T27" fmla="*/ 205921 h 49"/>
                <a:gd name="T28" fmla="*/ 12406921 w 65"/>
                <a:gd name="T29" fmla="*/ 1234168 h 49"/>
                <a:gd name="T30" fmla="*/ 13361374 w 65"/>
                <a:gd name="T31" fmla="*/ 1851478 h 49"/>
                <a:gd name="T32" fmla="*/ 15031424 w 65"/>
                <a:gd name="T33" fmla="*/ 4114347 h 49"/>
                <a:gd name="T34" fmla="*/ 10259645 w 65"/>
                <a:gd name="T35" fmla="*/ 3702957 h 49"/>
                <a:gd name="T36" fmla="*/ 11214099 w 65"/>
                <a:gd name="T37" fmla="*/ 4320268 h 49"/>
                <a:gd name="T38" fmla="*/ 7157914 w 65"/>
                <a:gd name="T39" fmla="*/ 3291568 h 49"/>
                <a:gd name="T40" fmla="*/ 8350738 w 65"/>
                <a:gd name="T41" fmla="*/ 3291568 h 49"/>
                <a:gd name="T42" fmla="*/ 4294554 w 65"/>
                <a:gd name="T43" fmla="*/ 4320268 h 49"/>
                <a:gd name="T44" fmla="*/ 5249007 w 65"/>
                <a:gd name="T45" fmla="*/ 3702957 h 49"/>
                <a:gd name="T46" fmla="*/ 3578957 w 65"/>
                <a:gd name="T47" fmla="*/ 5966278 h 49"/>
                <a:gd name="T48" fmla="*/ 3578957 w 65"/>
                <a:gd name="T49" fmla="*/ 4114347 h 49"/>
                <a:gd name="T50" fmla="*/ 5249007 w 65"/>
                <a:gd name="T51" fmla="*/ 6377668 h 49"/>
                <a:gd name="T52" fmla="*/ 4294554 w 65"/>
                <a:gd name="T53" fmla="*/ 5760357 h 49"/>
                <a:gd name="T54" fmla="*/ 8350738 w 65"/>
                <a:gd name="T55" fmla="*/ 6789057 h 49"/>
                <a:gd name="T56" fmla="*/ 7157914 w 65"/>
                <a:gd name="T57" fmla="*/ 6789057 h 49"/>
                <a:gd name="T58" fmla="*/ 11214099 w 65"/>
                <a:gd name="T59" fmla="*/ 5760357 h 49"/>
                <a:gd name="T60" fmla="*/ 10259645 w 65"/>
                <a:gd name="T61" fmla="*/ 6377668 h 49"/>
                <a:gd name="T62" fmla="*/ 11929694 w 65"/>
                <a:gd name="T63" fmla="*/ 4114347 h 49"/>
                <a:gd name="T64" fmla="*/ 11929694 w 65"/>
                <a:gd name="T65" fmla="*/ 5966278 h 49"/>
                <a:gd name="T66" fmla="*/ 10259645 w 65"/>
                <a:gd name="T67" fmla="*/ 3702957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6" name="Oval 199"/>
            <p:cNvSpPr>
              <a:spLocks noChangeArrowheads="1"/>
            </p:cNvSpPr>
            <p:nvPr/>
          </p:nvSpPr>
          <p:spPr bwMode="auto">
            <a:xfrm>
              <a:off x="1890713" y="2327945"/>
              <a:ext cx="1587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7" name="Freeform 200"/>
            <p:cNvSpPr>
              <a:spLocks noEditPoints="1"/>
            </p:cNvSpPr>
            <p:nvPr/>
          </p:nvSpPr>
          <p:spPr bwMode="auto">
            <a:xfrm>
              <a:off x="1887538" y="2324770"/>
              <a:ext cx="23812" cy="31750"/>
            </a:xfrm>
            <a:custGeom>
              <a:avLst/>
              <a:gdLst>
                <a:gd name="T0" fmla="*/ 11335970 w 49"/>
                <a:gd name="T1" fmla="*/ 7157914 h 65"/>
                <a:gd name="T2" fmla="*/ 11335970 w 49"/>
                <a:gd name="T3" fmla="*/ 8350738 h 65"/>
                <a:gd name="T4" fmla="*/ 10155090 w 49"/>
                <a:gd name="T5" fmla="*/ 12406921 h 65"/>
                <a:gd name="T6" fmla="*/ 9446561 w 49"/>
                <a:gd name="T7" fmla="*/ 13361374 h 65"/>
                <a:gd name="T8" fmla="*/ 6848623 w 49"/>
                <a:gd name="T9" fmla="*/ 15031424 h 65"/>
                <a:gd name="T10" fmla="*/ 4723524 w 49"/>
                <a:gd name="T11" fmla="*/ 15031424 h 65"/>
                <a:gd name="T12" fmla="*/ 2125586 w 49"/>
                <a:gd name="T13" fmla="*/ 13361374 h 65"/>
                <a:gd name="T14" fmla="*/ 1417057 w 49"/>
                <a:gd name="T15" fmla="*/ 12406921 h 65"/>
                <a:gd name="T16" fmla="*/ 236176 w 49"/>
                <a:gd name="T17" fmla="*/ 8350738 h 65"/>
                <a:gd name="T18" fmla="*/ 236176 w 49"/>
                <a:gd name="T19" fmla="*/ 7157914 h 65"/>
                <a:gd name="T20" fmla="*/ 1417057 w 49"/>
                <a:gd name="T21" fmla="*/ 3101730 h 65"/>
                <a:gd name="T22" fmla="*/ 2125586 w 49"/>
                <a:gd name="T23" fmla="*/ 2147277 h 65"/>
                <a:gd name="T24" fmla="*/ 4723524 w 49"/>
                <a:gd name="T25" fmla="*/ 477227 h 65"/>
                <a:gd name="T26" fmla="*/ 6848623 w 49"/>
                <a:gd name="T27" fmla="*/ 477227 h 65"/>
                <a:gd name="T28" fmla="*/ 9446561 w 49"/>
                <a:gd name="T29" fmla="*/ 2147277 h 65"/>
                <a:gd name="T30" fmla="*/ 10155090 w 49"/>
                <a:gd name="T31" fmla="*/ 3101730 h 65"/>
                <a:gd name="T32" fmla="*/ 11335970 w 49"/>
                <a:gd name="T33" fmla="*/ 7157914 h 65"/>
                <a:gd name="T34" fmla="*/ 6612446 w 49"/>
                <a:gd name="T35" fmla="*/ 4294554 h 65"/>
                <a:gd name="T36" fmla="*/ 7320975 w 49"/>
                <a:gd name="T37" fmla="*/ 5249007 h 65"/>
                <a:gd name="T38" fmla="*/ 4723524 w 49"/>
                <a:gd name="T39" fmla="*/ 3578957 h 65"/>
                <a:gd name="T40" fmla="*/ 6848623 w 49"/>
                <a:gd name="T41" fmla="*/ 3578957 h 65"/>
                <a:gd name="T42" fmla="*/ 4251172 w 49"/>
                <a:gd name="T43" fmla="*/ 5249007 h 65"/>
                <a:gd name="T44" fmla="*/ 4959700 w 49"/>
                <a:gd name="T45" fmla="*/ 4294554 h 65"/>
                <a:gd name="T46" fmla="*/ 3778818 w 49"/>
                <a:gd name="T47" fmla="*/ 8350738 h 65"/>
                <a:gd name="T48" fmla="*/ 3778818 w 49"/>
                <a:gd name="T49" fmla="*/ 7157914 h 65"/>
                <a:gd name="T50" fmla="*/ 4959700 w 49"/>
                <a:gd name="T51" fmla="*/ 11214099 h 65"/>
                <a:gd name="T52" fmla="*/ 4251172 w 49"/>
                <a:gd name="T53" fmla="*/ 10259645 h 65"/>
                <a:gd name="T54" fmla="*/ 6848623 w 49"/>
                <a:gd name="T55" fmla="*/ 11929694 h 65"/>
                <a:gd name="T56" fmla="*/ 4723524 w 49"/>
                <a:gd name="T57" fmla="*/ 11929694 h 65"/>
                <a:gd name="T58" fmla="*/ 7320975 w 49"/>
                <a:gd name="T59" fmla="*/ 10259645 h 65"/>
                <a:gd name="T60" fmla="*/ 6612446 w 49"/>
                <a:gd name="T61" fmla="*/ 11214099 h 65"/>
                <a:gd name="T62" fmla="*/ 7793327 w 49"/>
                <a:gd name="T63" fmla="*/ 7157914 h 65"/>
                <a:gd name="T64" fmla="*/ 7793327 w 49"/>
                <a:gd name="T65" fmla="*/ 8350738 h 65"/>
                <a:gd name="T66" fmla="*/ 6612446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8" name="Oval 201"/>
            <p:cNvSpPr>
              <a:spLocks noChangeArrowheads="1"/>
            </p:cNvSpPr>
            <p:nvPr/>
          </p:nvSpPr>
          <p:spPr bwMode="auto">
            <a:xfrm>
              <a:off x="1898650" y="2327945"/>
              <a:ext cx="15875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9" name="Freeform 202"/>
            <p:cNvSpPr>
              <a:spLocks noEditPoints="1"/>
            </p:cNvSpPr>
            <p:nvPr/>
          </p:nvSpPr>
          <p:spPr bwMode="auto">
            <a:xfrm>
              <a:off x="1895475" y="2324770"/>
              <a:ext cx="22225" cy="31750"/>
            </a:xfrm>
            <a:custGeom>
              <a:avLst/>
              <a:gdLst>
                <a:gd name="T0" fmla="*/ 9874704 w 49"/>
                <a:gd name="T1" fmla="*/ 7157914 h 65"/>
                <a:gd name="T2" fmla="*/ 9874704 w 49"/>
                <a:gd name="T3" fmla="*/ 8350738 h 65"/>
                <a:gd name="T4" fmla="*/ 8846458 w 49"/>
                <a:gd name="T5" fmla="*/ 12406921 h 65"/>
                <a:gd name="T6" fmla="*/ 8229147 w 49"/>
                <a:gd name="T7" fmla="*/ 13361374 h 65"/>
                <a:gd name="T8" fmla="*/ 5966278 w 49"/>
                <a:gd name="T9" fmla="*/ 15031424 h 65"/>
                <a:gd name="T10" fmla="*/ 4114347 w 49"/>
                <a:gd name="T11" fmla="*/ 15031424 h 65"/>
                <a:gd name="T12" fmla="*/ 1851478 w 49"/>
                <a:gd name="T13" fmla="*/ 13361374 h 65"/>
                <a:gd name="T14" fmla="*/ 1234168 w 49"/>
                <a:gd name="T15" fmla="*/ 12406921 h 65"/>
                <a:gd name="T16" fmla="*/ 205921 w 49"/>
                <a:gd name="T17" fmla="*/ 8350738 h 65"/>
                <a:gd name="T18" fmla="*/ 205921 w 49"/>
                <a:gd name="T19" fmla="*/ 7157914 h 65"/>
                <a:gd name="T20" fmla="*/ 1234168 w 49"/>
                <a:gd name="T21" fmla="*/ 3101730 h 65"/>
                <a:gd name="T22" fmla="*/ 1851478 w 49"/>
                <a:gd name="T23" fmla="*/ 2147277 h 65"/>
                <a:gd name="T24" fmla="*/ 4114347 w 49"/>
                <a:gd name="T25" fmla="*/ 477227 h 65"/>
                <a:gd name="T26" fmla="*/ 5966278 w 49"/>
                <a:gd name="T27" fmla="*/ 477227 h 65"/>
                <a:gd name="T28" fmla="*/ 8229147 w 49"/>
                <a:gd name="T29" fmla="*/ 2147277 h 65"/>
                <a:gd name="T30" fmla="*/ 8846458 w 49"/>
                <a:gd name="T31" fmla="*/ 3101730 h 65"/>
                <a:gd name="T32" fmla="*/ 9874704 w 49"/>
                <a:gd name="T33" fmla="*/ 7157914 h 65"/>
                <a:gd name="T34" fmla="*/ 5760357 w 49"/>
                <a:gd name="T35" fmla="*/ 4294554 h 65"/>
                <a:gd name="T36" fmla="*/ 6377668 w 49"/>
                <a:gd name="T37" fmla="*/ 5249007 h 65"/>
                <a:gd name="T38" fmla="*/ 4114347 w 49"/>
                <a:gd name="T39" fmla="*/ 3578957 h 65"/>
                <a:gd name="T40" fmla="*/ 5966278 w 49"/>
                <a:gd name="T41" fmla="*/ 3578957 h 65"/>
                <a:gd name="T42" fmla="*/ 3702957 w 49"/>
                <a:gd name="T43" fmla="*/ 5249007 h 65"/>
                <a:gd name="T44" fmla="*/ 4320268 w 49"/>
                <a:gd name="T45" fmla="*/ 4294554 h 65"/>
                <a:gd name="T46" fmla="*/ 3291568 w 49"/>
                <a:gd name="T47" fmla="*/ 8350738 h 65"/>
                <a:gd name="T48" fmla="*/ 3291568 w 49"/>
                <a:gd name="T49" fmla="*/ 7157914 h 65"/>
                <a:gd name="T50" fmla="*/ 4320268 w 49"/>
                <a:gd name="T51" fmla="*/ 11214099 h 65"/>
                <a:gd name="T52" fmla="*/ 3702957 w 49"/>
                <a:gd name="T53" fmla="*/ 10259645 h 65"/>
                <a:gd name="T54" fmla="*/ 5966278 w 49"/>
                <a:gd name="T55" fmla="*/ 11929694 h 65"/>
                <a:gd name="T56" fmla="*/ 4114347 w 49"/>
                <a:gd name="T57" fmla="*/ 11929694 h 65"/>
                <a:gd name="T58" fmla="*/ 6377668 w 49"/>
                <a:gd name="T59" fmla="*/ 10259645 h 65"/>
                <a:gd name="T60" fmla="*/ 5760357 w 49"/>
                <a:gd name="T61" fmla="*/ 11214099 h 65"/>
                <a:gd name="T62" fmla="*/ 6789057 w 49"/>
                <a:gd name="T63" fmla="*/ 7157914 h 65"/>
                <a:gd name="T64" fmla="*/ 6789057 w 49"/>
                <a:gd name="T65" fmla="*/ 8350738 h 65"/>
                <a:gd name="T66" fmla="*/ 5760357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0" name="Oval 203"/>
            <p:cNvSpPr>
              <a:spLocks noChangeArrowheads="1"/>
            </p:cNvSpPr>
            <p:nvPr/>
          </p:nvSpPr>
          <p:spPr bwMode="auto">
            <a:xfrm>
              <a:off x="1906588" y="2327945"/>
              <a:ext cx="14287" cy="23812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1" name="Freeform 204"/>
            <p:cNvSpPr>
              <a:spLocks noEditPoints="1"/>
            </p:cNvSpPr>
            <p:nvPr/>
          </p:nvSpPr>
          <p:spPr bwMode="auto">
            <a:xfrm>
              <a:off x="1901825" y="2324770"/>
              <a:ext cx="23813" cy="31750"/>
            </a:xfrm>
            <a:custGeom>
              <a:avLst/>
              <a:gdLst>
                <a:gd name="T0" fmla="*/ 11336446 w 49"/>
                <a:gd name="T1" fmla="*/ 7157914 h 65"/>
                <a:gd name="T2" fmla="*/ 11336446 w 49"/>
                <a:gd name="T3" fmla="*/ 8350738 h 65"/>
                <a:gd name="T4" fmla="*/ 10155516 w 49"/>
                <a:gd name="T5" fmla="*/ 12406921 h 65"/>
                <a:gd name="T6" fmla="*/ 9446958 w 49"/>
                <a:gd name="T7" fmla="*/ 13361374 h 65"/>
                <a:gd name="T8" fmla="*/ 6848910 w 49"/>
                <a:gd name="T9" fmla="*/ 15031424 h 65"/>
                <a:gd name="T10" fmla="*/ 4723722 w 49"/>
                <a:gd name="T11" fmla="*/ 15031424 h 65"/>
                <a:gd name="T12" fmla="*/ 2125675 w 49"/>
                <a:gd name="T13" fmla="*/ 13361374 h 65"/>
                <a:gd name="T14" fmla="*/ 1417117 w 49"/>
                <a:gd name="T15" fmla="*/ 12406921 h 65"/>
                <a:gd name="T16" fmla="*/ 236186 w 49"/>
                <a:gd name="T17" fmla="*/ 8350738 h 65"/>
                <a:gd name="T18" fmla="*/ 236186 w 49"/>
                <a:gd name="T19" fmla="*/ 7157914 h 65"/>
                <a:gd name="T20" fmla="*/ 1417117 w 49"/>
                <a:gd name="T21" fmla="*/ 3101730 h 65"/>
                <a:gd name="T22" fmla="*/ 2125675 w 49"/>
                <a:gd name="T23" fmla="*/ 2147277 h 65"/>
                <a:gd name="T24" fmla="*/ 4723722 w 49"/>
                <a:gd name="T25" fmla="*/ 477227 h 65"/>
                <a:gd name="T26" fmla="*/ 6848910 w 49"/>
                <a:gd name="T27" fmla="*/ 477227 h 65"/>
                <a:gd name="T28" fmla="*/ 9446958 w 49"/>
                <a:gd name="T29" fmla="*/ 2147277 h 65"/>
                <a:gd name="T30" fmla="*/ 10155516 w 49"/>
                <a:gd name="T31" fmla="*/ 3101730 h 65"/>
                <a:gd name="T32" fmla="*/ 11336446 w 49"/>
                <a:gd name="T33" fmla="*/ 7157914 h 65"/>
                <a:gd name="T34" fmla="*/ 6612724 w 49"/>
                <a:gd name="T35" fmla="*/ 4294554 h 65"/>
                <a:gd name="T36" fmla="*/ 7321282 w 49"/>
                <a:gd name="T37" fmla="*/ 5249007 h 65"/>
                <a:gd name="T38" fmla="*/ 4723722 w 49"/>
                <a:gd name="T39" fmla="*/ 3578957 h 65"/>
                <a:gd name="T40" fmla="*/ 6848910 w 49"/>
                <a:gd name="T41" fmla="*/ 3578957 h 65"/>
                <a:gd name="T42" fmla="*/ 4251350 w 49"/>
                <a:gd name="T43" fmla="*/ 5249007 h 65"/>
                <a:gd name="T44" fmla="*/ 4959908 w 49"/>
                <a:gd name="T45" fmla="*/ 4294554 h 65"/>
                <a:gd name="T46" fmla="*/ 3778977 w 49"/>
                <a:gd name="T47" fmla="*/ 8350738 h 65"/>
                <a:gd name="T48" fmla="*/ 3778977 w 49"/>
                <a:gd name="T49" fmla="*/ 7157914 h 65"/>
                <a:gd name="T50" fmla="*/ 4959908 w 49"/>
                <a:gd name="T51" fmla="*/ 11214099 h 65"/>
                <a:gd name="T52" fmla="*/ 4251350 w 49"/>
                <a:gd name="T53" fmla="*/ 10259645 h 65"/>
                <a:gd name="T54" fmla="*/ 6848910 w 49"/>
                <a:gd name="T55" fmla="*/ 11929694 h 65"/>
                <a:gd name="T56" fmla="*/ 4723722 w 49"/>
                <a:gd name="T57" fmla="*/ 11929694 h 65"/>
                <a:gd name="T58" fmla="*/ 7321282 w 49"/>
                <a:gd name="T59" fmla="*/ 10259645 h 65"/>
                <a:gd name="T60" fmla="*/ 6612724 w 49"/>
                <a:gd name="T61" fmla="*/ 11214099 h 65"/>
                <a:gd name="T62" fmla="*/ 7793654 w 49"/>
                <a:gd name="T63" fmla="*/ 7157914 h 65"/>
                <a:gd name="T64" fmla="*/ 7793654 w 49"/>
                <a:gd name="T65" fmla="*/ 8350738 h 65"/>
                <a:gd name="T66" fmla="*/ 6612724 w 49"/>
                <a:gd name="T67" fmla="*/ 4294554 h 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65"/>
                <a:gd name="T104" fmla="*/ 49 w 49"/>
                <a:gd name="T105" fmla="*/ 65 h 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65">
                  <a:moveTo>
                    <a:pt x="48" y="30"/>
                  </a:moveTo>
                  <a:cubicBezTo>
                    <a:pt x="49" y="32"/>
                    <a:pt x="49" y="33"/>
                    <a:pt x="48" y="35"/>
                  </a:cubicBezTo>
                  <a:lnTo>
                    <a:pt x="43" y="52"/>
                  </a:lnTo>
                  <a:cubicBezTo>
                    <a:pt x="43" y="54"/>
                    <a:pt x="41" y="55"/>
                    <a:pt x="40" y="56"/>
                  </a:cubicBezTo>
                  <a:lnTo>
                    <a:pt x="29" y="63"/>
                  </a:lnTo>
                  <a:cubicBezTo>
                    <a:pt x="26" y="65"/>
                    <a:pt x="23" y="65"/>
                    <a:pt x="20" y="63"/>
                  </a:cubicBezTo>
                  <a:lnTo>
                    <a:pt x="9" y="56"/>
                  </a:lnTo>
                  <a:cubicBezTo>
                    <a:pt x="8" y="55"/>
                    <a:pt x="6" y="54"/>
                    <a:pt x="6" y="52"/>
                  </a:cubicBezTo>
                  <a:lnTo>
                    <a:pt x="1" y="35"/>
                  </a:lnTo>
                  <a:cubicBezTo>
                    <a:pt x="0" y="33"/>
                    <a:pt x="0" y="32"/>
                    <a:pt x="1" y="30"/>
                  </a:cubicBezTo>
                  <a:lnTo>
                    <a:pt x="6" y="13"/>
                  </a:lnTo>
                  <a:cubicBezTo>
                    <a:pt x="6" y="11"/>
                    <a:pt x="8" y="10"/>
                    <a:pt x="9" y="9"/>
                  </a:cubicBezTo>
                  <a:lnTo>
                    <a:pt x="20" y="2"/>
                  </a:lnTo>
                  <a:cubicBezTo>
                    <a:pt x="23" y="0"/>
                    <a:pt x="26" y="0"/>
                    <a:pt x="29" y="2"/>
                  </a:cubicBezTo>
                  <a:lnTo>
                    <a:pt x="40" y="9"/>
                  </a:lnTo>
                  <a:cubicBezTo>
                    <a:pt x="41" y="10"/>
                    <a:pt x="43" y="11"/>
                    <a:pt x="43" y="13"/>
                  </a:cubicBezTo>
                  <a:lnTo>
                    <a:pt x="48" y="30"/>
                  </a:lnTo>
                  <a:close/>
                  <a:moveTo>
                    <a:pt x="28" y="18"/>
                  </a:moveTo>
                  <a:lnTo>
                    <a:pt x="31" y="22"/>
                  </a:lnTo>
                  <a:lnTo>
                    <a:pt x="20" y="15"/>
                  </a:lnTo>
                  <a:lnTo>
                    <a:pt x="29" y="15"/>
                  </a:lnTo>
                  <a:lnTo>
                    <a:pt x="18" y="22"/>
                  </a:lnTo>
                  <a:lnTo>
                    <a:pt x="21" y="18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21" y="47"/>
                  </a:lnTo>
                  <a:lnTo>
                    <a:pt x="18" y="43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33" y="30"/>
                  </a:lnTo>
                  <a:lnTo>
                    <a:pt x="33" y="35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DA8137"/>
            </a:solidFill>
            <a:ln w="5" cap="flat">
              <a:solidFill>
                <a:srgbClr val="DA813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2" name="Oval 205"/>
            <p:cNvSpPr>
              <a:spLocks noChangeArrowheads="1"/>
            </p:cNvSpPr>
            <p:nvPr/>
          </p:nvSpPr>
          <p:spPr bwMode="auto">
            <a:xfrm>
              <a:off x="1914525" y="2335882"/>
              <a:ext cx="14288" cy="23813"/>
            </a:xfrm>
            <a:prstGeom prst="ellipse">
              <a:avLst/>
            </a:prstGeom>
            <a:solidFill>
              <a:srgbClr val="DB843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03" name="Group 407"/>
            <p:cNvGrpSpPr>
              <a:grpSpLocks/>
            </p:cNvGrpSpPr>
            <p:nvPr/>
          </p:nvGrpSpPr>
          <p:grpSpPr bwMode="auto">
            <a:xfrm>
              <a:off x="1909896" y="1272372"/>
              <a:ext cx="873174" cy="1092259"/>
              <a:chOff x="1203" y="1296"/>
              <a:chExt cx="550" cy="688"/>
            </a:xfrm>
          </p:grpSpPr>
          <p:sp>
            <p:nvSpPr>
              <p:cNvPr id="1662" name="Freeform 207"/>
              <p:cNvSpPr>
                <a:spLocks noEditPoints="1"/>
              </p:cNvSpPr>
              <p:nvPr/>
            </p:nvSpPr>
            <p:spPr bwMode="auto">
              <a:xfrm>
                <a:off x="1203" y="1964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3" name="Oval 208"/>
              <p:cNvSpPr>
                <a:spLocks noChangeArrowheads="1"/>
              </p:cNvSpPr>
              <p:nvPr/>
            </p:nvSpPr>
            <p:spPr bwMode="auto">
              <a:xfrm>
                <a:off x="1210" y="1961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4" name="Freeform 209"/>
              <p:cNvSpPr>
                <a:spLocks noEditPoints="1"/>
              </p:cNvSpPr>
              <p:nvPr/>
            </p:nvSpPr>
            <p:spPr bwMode="auto">
              <a:xfrm>
                <a:off x="1208" y="195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5" name="Oval 210"/>
              <p:cNvSpPr>
                <a:spLocks noChangeArrowheads="1"/>
              </p:cNvSpPr>
              <p:nvPr/>
            </p:nvSpPr>
            <p:spPr bwMode="auto">
              <a:xfrm>
                <a:off x="1215" y="1957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6" name="Freeform 211"/>
              <p:cNvSpPr>
                <a:spLocks noEditPoints="1"/>
              </p:cNvSpPr>
              <p:nvPr/>
            </p:nvSpPr>
            <p:spPr bwMode="auto">
              <a:xfrm>
                <a:off x="1213" y="195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7" name="Oval 212"/>
              <p:cNvSpPr>
                <a:spLocks noChangeArrowheads="1"/>
              </p:cNvSpPr>
              <p:nvPr/>
            </p:nvSpPr>
            <p:spPr bwMode="auto">
              <a:xfrm>
                <a:off x="1220" y="1947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8" name="Freeform 213"/>
              <p:cNvSpPr>
                <a:spLocks noEditPoints="1"/>
              </p:cNvSpPr>
              <p:nvPr/>
            </p:nvSpPr>
            <p:spPr bwMode="auto">
              <a:xfrm>
                <a:off x="1218" y="1944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9" name="Oval 214"/>
              <p:cNvSpPr>
                <a:spLocks noChangeArrowheads="1"/>
              </p:cNvSpPr>
              <p:nvPr/>
            </p:nvSpPr>
            <p:spPr bwMode="auto">
              <a:xfrm>
                <a:off x="1225" y="1942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0" name="Freeform 215"/>
              <p:cNvSpPr>
                <a:spLocks noEditPoints="1"/>
              </p:cNvSpPr>
              <p:nvPr/>
            </p:nvSpPr>
            <p:spPr bwMode="auto">
              <a:xfrm>
                <a:off x="1223" y="1940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1" name="Oval 216"/>
              <p:cNvSpPr>
                <a:spLocks noChangeArrowheads="1"/>
              </p:cNvSpPr>
              <p:nvPr/>
            </p:nvSpPr>
            <p:spPr bwMode="auto">
              <a:xfrm>
                <a:off x="1230" y="1923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2" name="Freeform 217"/>
              <p:cNvSpPr>
                <a:spLocks noEditPoints="1"/>
              </p:cNvSpPr>
              <p:nvPr/>
            </p:nvSpPr>
            <p:spPr bwMode="auto">
              <a:xfrm>
                <a:off x="1227" y="192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3" name="Oval 218"/>
              <p:cNvSpPr>
                <a:spLocks noChangeArrowheads="1"/>
              </p:cNvSpPr>
              <p:nvPr/>
            </p:nvSpPr>
            <p:spPr bwMode="auto">
              <a:xfrm>
                <a:off x="1235" y="1908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4" name="Freeform 219"/>
              <p:cNvSpPr>
                <a:spLocks noEditPoints="1"/>
              </p:cNvSpPr>
              <p:nvPr/>
            </p:nvSpPr>
            <p:spPr bwMode="auto">
              <a:xfrm>
                <a:off x="1232" y="1906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5" name="Oval 220"/>
              <p:cNvSpPr>
                <a:spLocks noChangeArrowheads="1"/>
              </p:cNvSpPr>
              <p:nvPr/>
            </p:nvSpPr>
            <p:spPr bwMode="auto">
              <a:xfrm>
                <a:off x="1244" y="188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6" name="Freeform 221"/>
              <p:cNvSpPr>
                <a:spLocks noEditPoints="1"/>
              </p:cNvSpPr>
              <p:nvPr/>
            </p:nvSpPr>
            <p:spPr bwMode="auto">
              <a:xfrm>
                <a:off x="1242" y="188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7" name="Oval 222"/>
              <p:cNvSpPr>
                <a:spLocks noChangeArrowheads="1"/>
              </p:cNvSpPr>
              <p:nvPr/>
            </p:nvSpPr>
            <p:spPr bwMode="auto">
              <a:xfrm>
                <a:off x="1249" y="187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8" name="Freeform 223"/>
              <p:cNvSpPr>
                <a:spLocks noEditPoints="1"/>
              </p:cNvSpPr>
              <p:nvPr/>
            </p:nvSpPr>
            <p:spPr bwMode="auto">
              <a:xfrm>
                <a:off x="1247" y="187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9" name="Oval 224"/>
              <p:cNvSpPr>
                <a:spLocks noChangeArrowheads="1"/>
              </p:cNvSpPr>
              <p:nvPr/>
            </p:nvSpPr>
            <p:spPr bwMode="auto">
              <a:xfrm>
                <a:off x="1254" y="1855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0" name="Freeform 225"/>
              <p:cNvSpPr>
                <a:spLocks noEditPoints="1"/>
              </p:cNvSpPr>
              <p:nvPr/>
            </p:nvSpPr>
            <p:spPr bwMode="auto">
              <a:xfrm>
                <a:off x="1252" y="1852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1" name="Oval 226"/>
              <p:cNvSpPr>
                <a:spLocks noChangeArrowheads="1"/>
              </p:cNvSpPr>
              <p:nvPr/>
            </p:nvSpPr>
            <p:spPr bwMode="auto">
              <a:xfrm>
                <a:off x="1259" y="183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2" name="Freeform 227"/>
              <p:cNvSpPr>
                <a:spLocks noEditPoints="1"/>
              </p:cNvSpPr>
              <p:nvPr/>
            </p:nvSpPr>
            <p:spPr bwMode="auto">
              <a:xfrm>
                <a:off x="1256" y="183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3" name="Oval 228"/>
              <p:cNvSpPr>
                <a:spLocks noChangeArrowheads="1"/>
              </p:cNvSpPr>
              <p:nvPr/>
            </p:nvSpPr>
            <p:spPr bwMode="auto">
              <a:xfrm>
                <a:off x="1264" y="1821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4" name="Freeform 229"/>
              <p:cNvSpPr>
                <a:spLocks noEditPoints="1"/>
              </p:cNvSpPr>
              <p:nvPr/>
            </p:nvSpPr>
            <p:spPr bwMode="auto">
              <a:xfrm>
                <a:off x="1261" y="181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5" name="Oval 230"/>
              <p:cNvSpPr>
                <a:spLocks noChangeArrowheads="1"/>
              </p:cNvSpPr>
              <p:nvPr/>
            </p:nvSpPr>
            <p:spPr bwMode="auto">
              <a:xfrm>
                <a:off x="1269" y="1806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6" name="Freeform 231"/>
              <p:cNvSpPr>
                <a:spLocks noEditPoints="1"/>
              </p:cNvSpPr>
              <p:nvPr/>
            </p:nvSpPr>
            <p:spPr bwMode="auto">
              <a:xfrm>
                <a:off x="1266" y="180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7" name="Oval 232"/>
              <p:cNvSpPr>
                <a:spLocks noChangeArrowheads="1"/>
              </p:cNvSpPr>
              <p:nvPr/>
            </p:nvSpPr>
            <p:spPr bwMode="auto">
              <a:xfrm>
                <a:off x="1273" y="1797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8" name="Freeform 233"/>
              <p:cNvSpPr>
                <a:spLocks noEditPoints="1"/>
              </p:cNvSpPr>
              <p:nvPr/>
            </p:nvSpPr>
            <p:spPr bwMode="auto">
              <a:xfrm>
                <a:off x="1271" y="179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9" name="Oval 234"/>
              <p:cNvSpPr>
                <a:spLocks noChangeArrowheads="1"/>
              </p:cNvSpPr>
              <p:nvPr/>
            </p:nvSpPr>
            <p:spPr bwMode="auto">
              <a:xfrm>
                <a:off x="1278" y="1782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0" name="Freeform 235"/>
              <p:cNvSpPr>
                <a:spLocks noEditPoints="1"/>
              </p:cNvSpPr>
              <p:nvPr/>
            </p:nvSpPr>
            <p:spPr bwMode="auto">
              <a:xfrm>
                <a:off x="1276" y="178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1" name="Oval 236"/>
              <p:cNvSpPr>
                <a:spLocks noChangeArrowheads="1"/>
              </p:cNvSpPr>
              <p:nvPr/>
            </p:nvSpPr>
            <p:spPr bwMode="auto">
              <a:xfrm>
                <a:off x="1283" y="1768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2" name="Freeform 237"/>
              <p:cNvSpPr>
                <a:spLocks noEditPoints="1"/>
              </p:cNvSpPr>
              <p:nvPr/>
            </p:nvSpPr>
            <p:spPr bwMode="auto">
              <a:xfrm>
                <a:off x="1281" y="1765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3" name="Oval 238"/>
              <p:cNvSpPr>
                <a:spLocks noChangeArrowheads="1"/>
              </p:cNvSpPr>
              <p:nvPr/>
            </p:nvSpPr>
            <p:spPr bwMode="auto">
              <a:xfrm>
                <a:off x="1293" y="1758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4" name="Freeform 239"/>
              <p:cNvSpPr>
                <a:spLocks noEditPoints="1"/>
              </p:cNvSpPr>
              <p:nvPr/>
            </p:nvSpPr>
            <p:spPr bwMode="auto">
              <a:xfrm>
                <a:off x="1290" y="1756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5" name="Oval 240"/>
              <p:cNvSpPr>
                <a:spLocks noChangeArrowheads="1"/>
              </p:cNvSpPr>
              <p:nvPr/>
            </p:nvSpPr>
            <p:spPr bwMode="auto">
              <a:xfrm>
                <a:off x="1298" y="1743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6" name="Freeform 241"/>
              <p:cNvSpPr>
                <a:spLocks noEditPoints="1"/>
              </p:cNvSpPr>
              <p:nvPr/>
            </p:nvSpPr>
            <p:spPr bwMode="auto">
              <a:xfrm>
                <a:off x="1295" y="1741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7" name="Oval 242"/>
              <p:cNvSpPr>
                <a:spLocks noChangeArrowheads="1"/>
              </p:cNvSpPr>
              <p:nvPr/>
            </p:nvSpPr>
            <p:spPr bwMode="auto">
              <a:xfrm>
                <a:off x="1302" y="172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8" name="Freeform 243"/>
              <p:cNvSpPr>
                <a:spLocks noEditPoints="1"/>
              </p:cNvSpPr>
              <p:nvPr/>
            </p:nvSpPr>
            <p:spPr bwMode="auto">
              <a:xfrm>
                <a:off x="1300" y="172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9" name="Oval 244"/>
              <p:cNvSpPr>
                <a:spLocks noChangeArrowheads="1"/>
              </p:cNvSpPr>
              <p:nvPr/>
            </p:nvSpPr>
            <p:spPr bwMode="auto">
              <a:xfrm>
                <a:off x="1307" y="1719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0" name="Freeform 245"/>
              <p:cNvSpPr>
                <a:spLocks noEditPoints="1"/>
              </p:cNvSpPr>
              <p:nvPr/>
            </p:nvSpPr>
            <p:spPr bwMode="auto">
              <a:xfrm>
                <a:off x="1305" y="171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1" name="Oval 246"/>
              <p:cNvSpPr>
                <a:spLocks noChangeArrowheads="1"/>
              </p:cNvSpPr>
              <p:nvPr/>
            </p:nvSpPr>
            <p:spPr bwMode="auto">
              <a:xfrm>
                <a:off x="1312" y="1710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2" name="Freeform 247"/>
              <p:cNvSpPr>
                <a:spLocks noEditPoints="1"/>
              </p:cNvSpPr>
              <p:nvPr/>
            </p:nvSpPr>
            <p:spPr bwMode="auto">
              <a:xfrm>
                <a:off x="1310" y="170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3" name="Oval 248"/>
              <p:cNvSpPr>
                <a:spLocks noChangeArrowheads="1"/>
              </p:cNvSpPr>
              <p:nvPr/>
            </p:nvSpPr>
            <p:spPr bwMode="auto">
              <a:xfrm>
                <a:off x="1317" y="1695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4" name="Freeform 249"/>
              <p:cNvSpPr>
                <a:spLocks noEditPoints="1"/>
              </p:cNvSpPr>
              <p:nvPr/>
            </p:nvSpPr>
            <p:spPr bwMode="auto">
              <a:xfrm>
                <a:off x="1315" y="169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5" name="Oval 250"/>
              <p:cNvSpPr>
                <a:spLocks noChangeArrowheads="1"/>
              </p:cNvSpPr>
              <p:nvPr/>
            </p:nvSpPr>
            <p:spPr bwMode="auto">
              <a:xfrm>
                <a:off x="1322" y="1685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6" name="Freeform 251"/>
              <p:cNvSpPr>
                <a:spLocks noEditPoints="1"/>
              </p:cNvSpPr>
              <p:nvPr/>
            </p:nvSpPr>
            <p:spPr bwMode="auto">
              <a:xfrm>
                <a:off x="1319" y="168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7" name="Oval 252"/>
              <p:cNvSpPr>
                <a:spLocks noChangeArrowheads="1"/>
              </p:cNvSpPr>
              <p:nvPr/>
            </p:nvSpPr>
            <p:spPr bwMode="auto">
              <a:xfrm>
                <a:off x="1327" y="1666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8" name="Freeform 253"/>
              <p:cNvSpPr>
                <a:spLocks noEditPoints="1"/>
              </p:cNvSpPr>
              <p:nvPr/>
            </p:nvSpPr>
            <p:spPr bwMode="auto">
              <a:xfrm>
                <a:off x="1324" y="166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9" name="Oval 254"/>
              <p:cNvSpPr>
                <a:spLocks noChangeArrowheads="1"/>
              </p:cNvSpPr>
              <p:nvPr/>
            </p:nvSpPr>
            <p:spPr bwMode="auto">
              <a:xfrm>
                <a:off x="1332" y="1656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0" name="Freeform 255"/>
              <p:cNvSpPr>
                <a:spLocks noEditPoints="1"/>
              </p:cNvSpPr>
              <p:nvPr/>
            </p:nvSpPr>
            <p:spPr bwMode="auto">
              <a:xfrm>
                <a:off x="1329" y="165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1" name="Oval 256"/>
              <p:cNvSpPr>
                <a:spLocks noChangeArrowheads="1"/>
              </p:cNvSpPr>
              <p:nvPr/>
            </p:nvSpPr>
            <p:spPr bwMode="auto">
              <a:xfrm>
                <a:off x="1341" y="1647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2" name="Freeform 257"/>
              <p:cNvSpPr>
                <a:spLocks noEditPoints="1"/>
              </p:cNvSpPr>
              <p:nvPr/>
            </p:nvSpPr>
            <p:spPr bwMode="auto">
              <a:xfrm>
                <a:off x="1339" y="1644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3" name="Oval 258"/>
              <p:cNvSpPr>
                <a:spLocks noChangeArrowheads="1"/>
              </p:cNvSpPr>
              <p:nvPr/>
            </p:nvSpPr>
            <p:spPr bwMode="auto">
              <a:xfrm>
                <a:off x="1346" y="1632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4" name="Freeform 259"/>
              <p:cNvSpPr>
                <a:spLocks noEditPoints="1"/>
              </p:cNvSpPr>
              <p:nvPr/>
            </p:nvSpPr>
            <p:spPr bwMode="auto">
              <a:xfrm>
                <a:off x="1344" y="1630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5" name="Oval 260"/>
              <p:cNvSpPr>
                <a:spLocks noChangeArrowheads="1"/>
              </p:cNvSpPr>
              <p:nvPr/>
            </p:nvSpPr>
            <p:spPr bwMode="auto">
              <a:xfrm>
                <a:off x="1351" y="1618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6" name="Freeform 261"/>
              <p:cNvSpPr>
                <a:spLocks noEditPoints="1"/>
              </p:cNvSpPr>
              <p:nvPr/>
            </p:nvSpPr>
            <p:spPr bwMode="auto">
              <a:xfrm>
                <a:off x="1348" y="1615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7" name="Oval 262"/>
              <p:cNvSpPr>
                <a:spLocks noChangeArrowheads="1"/>
              </p:cNvSpPr>
              <p:nvPr/>
            </p:nvSpPr>
            <p:spPr bwMode="auto">
              <a:xfrm>
                <a:off x="1356" y="1603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8" name="Freeform 263"/>
              <p:cNvSpPr>
                <a:spLocks noEditPoints="1"/>
              </p:cNvSpPr>
              <p:nvPr/>
            </p:nvSpPr>
            <p:spPr bwMode="auto">
              <a:xfrm>
                <a:off x="1353" y="1601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9" name="Oval 264"/>
              <p:cNvSpPr>
                <a:spLocks noChangeArrowheads="1"/>
              </p:cNvSpPr>
              <p:nvPr/>
            </p:nvSpPr>
            <p:spPr bwMode="auto">
              <a:xfrm>
                <a:off x="1361" y="1593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0" name="Freeform 265"/>
              <p:cNvSpPr>
                <a:spLocks noEditPoints="1"/>
              </p:cNvSpPr>
              <p:nvPr/>
            </p:nvSpPr>
            <p:spPr bwMode="auto">
              <a:xfrm>
                <a:off x="1358" y="159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1" name="Oval 266"/>
              <p:cNvSpPr>
                <a:spLocks noChangeArrowheads="1"/>
              </p:cNvSpPr>
              <p:nvPr/>
            </p:nvSpPr>
            <p:spPr bwMode="auto">
              <a:xfrm>
                <a:off x="1365" y="1579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2" name="Freeform 267"/>
              <p:cNvSpPr>
                <a:spLocks noEditPoints="1"/>
              </p:cNvSpPr>
              <p:nvPr/>
            </p:nvSpPr>
            <p:spPr bwMode="auto">
              <a:xfrm>
                <a:off x="1363" y="157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3" name="Oval 268"/>
              <p:cNvSpPr>
                <a:spLocks noChangeArrowheads="1"/>
              </p:cNvSpPr>
              <p:nvPr/>
            </p:nvSpPr>
            <p:spPr bwMode="auto">
              <a:xfrm>
                <a:off x="1370" y="1569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4" name="Freeform 269"/>
              <p:cNvSpPr>
                <a:spLocks noEditPoints="1"/>
              </p:cNvSpPr>
              <p:nvPr/>
            </p:nvSpPr>
            <p:spPr bwMode="auto">
              <a:xfrm>
                <a:off x="1368" y="1567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5" name="Oval 270"/>
              <p:cNvSpPr>
                <a:spLocks noChangeArrowheads="1"/>
              </p:cNvSpPr>
              <p:nvPr/>
            </p:nvSpPr>
            <p:spPr bwMode="auto">
              <a:xfrm>
                <a:off x="1375" y="1555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6" name="Freeform 271"/>
              <p:cNvSpPr>
                <a:spLocks noEditPoints="1"/>
              </p:cNvSpPr>
              <p:nvPr/>
            </p:nvSpPr>
            <p:spPr bwMode="auto">
              <a:xfrm>
                <a:off x="1373" y="155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7" name="Oval 272"/>
              <p:cNvSpPr>
                <a:spLocks noChangeArrowheads="1"/>
              </p:cNvSpPr>
              <p:nvPr/>
            </p:nvSpPr>
            <p:spPr bwMode="auto">
              <a:xfrm>
                <a:off x="1380" y="1540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8" name="Freeform 273"/>
              <p:cNvSpPr>
                <a:spLocks noEditPoints="1"/>
              </p:cNvSpPr>
              <p:nvPr/>
            </p:nvSpPr>
            <p:spPr bwMode="auto">
              <a:xfrm>
                <a:off x="1378" y="153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9" name="Oval 274"/>
              <p:cNvSpPr>
                <a:spLocks noChangeArrowheads="1"/>
              </p:cNvSpPr>
              <p:nvPr/>
            </p:nvSpPr>
            <p:spPr bwMode="auto">
              <a:xfrm>
                <a:off x="1390" y="1530"/>
                <a:ext cx="9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0" name="Freeform 275"/>
              <p:cNvSpPr>
                <a:spLocks noEditPoints="1"/>
              </p:cNvSpPr>
              <p:nvPr/>
            </p:nvSpPr>
            <p:spPr bwMode="auto">
              <a:xfrm>
                <a:off x="1387" y="15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1" name="Oval 276"/>
              <p:cNvSpPr>
                <a:spLocks noChangeArrowheads="1"/>
              </p:cNvSpPr>
              <p:nvPr/>
            </p:nvSpPr>
            <p:spPr bwMode="auto">
              <a:xfrm>
                <a:off x="1394" y="1516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2" name="Freeform 277"/>
              <p:cNvSpPr>
                <a:spLocks noEditPoints="1"/>
              </p:cNvSpPr>
              <p:nvPr/>
            </p:nvSpPr>
            <p:spPr bwMode="auto">
              <a:xfrm>
                <a:off x="1392" y="15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3" name="Oval 278"/>
              <p:cNvSpPr>
                <a:spLocks noChangeArrowheads="1"/>
              </p:cNvSpPr>
              <p:nvPr/>
            </p:nvSpPr>
            <p:spPr bwMode="auto">
              <a:xfrm>
                <a:off x="1399" y="1501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4" name="Freeform 279"/>
              <p:cNvSpPr>
                <a:spLocks noEditPoints="1"/>
              </p:cNvSpPr>
              <p:nvPr/>
            </p:nvSpPr>
            <p:spPr bwMode="auto">
              <a:xfrm>
                <a:off x="1397" y="1499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5" name="Oval 280"/>
              <p:cNvSpPr>
                <a:spLocks noChangeArrowheads="1"/>
              </p:cNvSpPr>
              <p:nvPr/>
            </p:nvSpPr>
            <p:spPr bwMode="auto">
              <a:xfrm>
                <a:off x="1404" y="1497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6" name="Freeform 281"/>
              <p:cNvSpPr>
                <a:spLocks noEditPoints="1"/>
              </p:cNvSpPr>
              <p:nvPr/>
            </p:nvSpPr>
            <p:spPr bwMode="auto">
              <a:xfrm>
                <a:off x="1402" y="1494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7" name="Oval 282"/>
              <p:cNvSpPr>
                <a:spLocks noChangeArrowheads="1"/>
              </p:cNvSpPr>
              <p:nvPr/>
            </p:nvSpPr>
            <p:spPr bwMode="auto">
              <a:xfrm>
                <a:off x="1409" y="1487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8" name="Freeform 283"/>
              <p:cNvSpPr>
                <a:spLocks noEditPoints="1"/>
              </p:cNvSpPr>
              <p:nvPr/>
            </p:nvSpPr>
            <p:spPr bwMode="auto">
              <a:xfrm>
                <a:off x="1407" y="1484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9" name="Oval 284"/>
              <p:cNvSpPr>
                <a:spLocks noChangeArrowheads="1"/>
              </p:cNvSpPr>
              <p:nvPr/>
            </p:nvSpPr>
            <p:spPr bwMode="auto">
              <a:xfrm>
                <a:off x="1414" y="1482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0" name="Freeform 285"/>
              <p:cNvSpPr>
                <a:spLocks noEditPoints="1"/>
              </p:cNvSpPr>
              <p:nvPr/>
            </p:nvSpPr>
            <p:spPr bwMode="auto">
              <a:xfrm>
                <a:off x="1411" y="1480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1" name="Oval 286"/>
              <p:cNvSpPr>
                <a:spLocks noChangeArrowheads="1"/>
              </p:cNvSpPr>
              <p:nvPr/>
            </p:nvSpPr>
            <p:spPr bwMode="auto">
              <a:xfrm>
                <a:off x="1419" y="1477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2" name="Freeform 287"/>
              <p:cNvSpPr>
                <a:spLocks noEditPoints="1"/>
              </p:cNvSpPr>
              <p:nvPr/>
            </p:nvSpPr>
            <p:spPr bwMode="auto">
              <a:xfrm>
                <a:off x="1416" y="1475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3" name="Oval 288"/>
              <p:cNvSpPr>
                <a:spLocks noChangeArrowheads="1"/>
              </p:cNvSpPr>
              <p:nvPr/>
            </p:nvSpPr>
            <p:spPr bwMode="auto">
              <a:xfrm>
                <a:off x="1424" y="1477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4" name="Freeform 289"/>
              <p:cNvSpPr>
                <a:spLocks noEditPoints="1"/>
              </p:cNvSpPr>
              <p:nvPr/>
            </p:nvSpPr>
            <p:spPr bwMode="auto">
              <a:xfrm>
                <a:off x="1421" y="1475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5" name="Oval 290"/>
              <p:cNvSpPr>
                <a:spLocks noChangeArrowheads="1"/>
              </p:cNvSpPr>
              <p:nvPr/>
            </p:nvSpPr>
            <p:spPr bwMode="auto">
              <a:xfrm>
                <a:off x="1428" y="1467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6" name="Freeform 291"/>
              <p:cNvSpPr>
                <a:spLocks noEditPoints="1"/>
              </p:cNvSpPr>
              <p:nvPr/>
            </p:nvSpPr>
            <p:spPr bwMode="auto">
              <a:xfrm>
                <a:off x="1426" y="146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7" name="Oval 292"/>
              <p:cNvSpPr>
                <a:spLocks noChangeArrowheads="1"/>
              </p:cNvSpPr>
              <p:nvPr/>
            </p:nvSpPr>
            <p:spPr bwMode="auto">
              <a:xfrm>
                <a:off x="1438" y="1463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8" name="Freeform 293"/>
              <p:cNvSpPr>
                <a:spLocks noEditPoints="1"/>
              </p:cNvSpPr>
              <p:nvPr/>
            </p:nvSpPr>
            <p:spPr bwMode="auto">
              <a:xfrm>
                <a:off x="1436" y="1460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9" name="Oval 294"/>
              <p:cNvSpPr>
                <a:spLocks noChangeArrowheads="1"/>
              </p:cNvSpPr>
              <p:nvPr/>
            </p:nvSpPr>
            <p:spPr bwMode="auto">
              <a:xfrm>
                <a:off x="1443" y="1458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0" name="Freeform 295"/>
              <p:cNvSpPr>
                <a:spLocks noEditPoints="1"/>
              </p:cNvSpPr>
              <p:nvPr/>
            </p:nvSpPr>
            <p:spPr bwMode="auto">
              <a:xfrm>
                <a:off x="1440" y="1455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1" name="Oval 296"/>
              <p:cNvSpPr>
                <a:spLocks noChangeArrowheads="1"/>
              </p:cNvSpPr>
              <p:nvPr/>
            </p:nvSpPr>
            <p:spPr bwMode="auto">
              <a:xfrm>
                <a:off x="1448" y="1443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2" name="Freeform 297"/>
              <p:cNvSpPr>
                <a:spLocks noEditPoints="1"/>
              </p:cNvSpPr>
              <p:nvPr/>
            </p:nvSpPr>
            <p:spPr bwMode="auto">
              <a:xfrm>
                <a:off x="1445" y="1441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3" name="Oval 298"/>
              <p:cNvSpPr>
                <a:spLocks noChangeArrowheads="1"/>
              </p:cNvSpPr>
              <p:nvPr/>
            </p:nvSpPr>
            <p:spPr bwMode="auto">
              <a:xfrm>
                <a:off x="1453" y="1438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4" name="Freeform 299"/>
              <p:cNvSpPr>
                <a:spLocks noEditPoints="1"/>
              </p:cNvSpPr>
              <p:nvPr/>
            </p:nvSpPr>
            <p:spPr bwMode="auto">
              <a:xfrm>
                <a:off x="1450" y="1436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5" name="Oval 300"/>
              <p:cNvSpPr>
                <a:spLocks noChangeArrowheads="1"/>
              </p:cNvSpPr>
              <p:nvPr/>
            </p:nvSpPr>
            <p:spPr bwMode="auto">
              <a:xfrm>
                <a:off x="1457" y="1434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6" name="Freeform 301"/>
              <p:cNvSpPr>
                <a:spLocks noEditPoints="1"/>
              </p:cNvSpPr>
              <p:nvPr/>
            </p:nvSpPr>
            <p:spPr bwMode="auto">
              <a:xfrm>
                <a:off x="1455" y="143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7" name="Oval 302"/>
              <p:cNvSpPr>
                <a:spLocks noChangeArrowheads="1"/>
              </p:cNvSpPr>
              <p:nvPr/>
            </p:nvSpPr>
            <p:spPr bwMode="auto">
              <a:xfrm>
                <a:off x="1462" y="1434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8" name="Freeform 303"/>
              <p:cNvSpPr>
                <a:spLocks noEditPoints="1"/>
              </p:cNvSpPr>
              <p:nvPr/>
            </p:nvSpPr>
            <p:spPr bwMode="auto">
              <a:xfrm>
                <a:off x="1460" y="143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9" name="Oval 304"/>
              <p:cNvSpPr>
                <a:spLocks noChangeArrowheads="1"/>
              </p:cNvSpPr>
              <p:nvPr/>
            </p:nvSpPr>
            <p:spPr bwMode="auto">
              <a:xfrm>
                <a:off x="1467" y="1429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0" name="Freeform 305"/>
              <p:cNvSpPr>
                <a:spLocks noEditPoints="1"/>
              </p:cNvSpPr>
              <p:nvPr/>
            </p:nvSpPr>
            <p:spPr bwMode="auto">
              <a:xfrm>
                <a:off x="1465" y="1426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1" name="Oval 306"/>
              <p:cNvSpPr>
                <a:spLocks noChangeArrowheads="1"/>
              </p:cNvSpPr>
              <p:nvPr/>
            </p:nvSpPr>
            <p:spPr bwMode="auto">
              <a:xfrm>
                <a:off x="1472" y="1424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2" name="Freeform 307"/>
              <p:cNvSpPr>
                <a:spLocks noEditPoints="1"/>
              </p:cNvSpPr>
              <p:nvPr/>
            </p:nvSpPr>
            <p:spPr bwMode="auto">
              <a:xfrm>
                <a:off x="1470" y="142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3" name="Oval 308"/>
              <p:cNvSpPr>
                <a:spLocks noChangeArrowheads="1"/>
              </p:cNvSpPr>
              <p:nvPr/>
            </p:nvSpPr>
            <p:spPr bwMode="auto">
              <a:xfrm>
                <a:off x="1477" y="1419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4" name="Freeform 309"/>
              <p:cNvSpPr>
                <a:spLocks noEditPoints="1"/>
              </p:cNvSpPr>
              <p:nvPr/>
            </p:nvSpPr>
            <p:spPr bwMode="auto">
              <a:xfrm>
                <a:off x="1474" y="141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5" name="Oval 310"/>
              <p:cNvSpPr>
                <a:spLocks noChangeArrowheads="1"/>
              </p:cNvSpPr>
              <p:nvPr/>
            </p:nvSpPr>
            <p:spPr bwMode="auto">
              <a:xfrm>
                <a:off x="1486" y="1414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6" name="Freeform 311"/>
              <p:cNvSpPr>
                <a:spLocks noEditPoints="1"/>
              </p:cNvSpPr>
              <p:nvPr/>
            </p:nvSpPr>
            <p:spPr bwMode="auto">
              <a:xfrm>
                <a:off x="1484" y="141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7" name="Oval 312"/>
              <p:cNvSpPr>
                <a:spLocks noChangeArrowheads="1"/>
              </p:cNvSpPr>
              <p:nvPr/>
            </p:nvSpPr>
            <p:spPr bwMode="auto">
              <a:xfrm>
                <a:off x="1491" y="141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8" name="Freeform 313"/>
              <p:cNvSpPr>
                <a:spLocks noEditPoints="1"/>
              </p:cNvSpPr>
              <p:nvPr/>
            </p:nvSpPr>
            <p:spPr bwMode="auto">
              <a:xfrm>
                <a:off x="1489" y="141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9" name="Oval 314"/>
              <p:cNvSpPr>
                <a:spLocks noChangeArrowheads="1"/>
              </p:cNvSpPr>
              <p:nvPr/>
            </p:nvSpPr>
            <p:spPr bwMode="auto">
              <a:xfrm>
                <a:off x="1496" y="1405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0" name="Freeform 315"/>
              <p:cNvSpPr>
                <a:spLocks noEditPoints="1"/>
              </p:cNvSpPr>
              <p:nvPr/>
            </p:nvSpPr>
            <p:spPr bwMode="auto">
              <a:xfrm>
                <a:off x="1494" y="140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1" name="Oval 316"/>
              <p:cNvSpPr>
                <a:spLocks noChangeArrowheads="1"/>
              </p:cNvSpPr>
              <p:nvPr/>
            </p:nvSpPr>
            <p:spPr bwMode="auto">
              <a:xfrm>
                <a:off x="1501" y="140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2" name="Freeform 317"/>
              <p:cNvSpPr>
                <a:spLocks noEditPoints="1"/>
              </p:cNvSpPr>
              <p:nvPr/>
            </p:nvSpPr>
            <p:spPr bwMode="auto">
              <a:xfrm>
                <a:off x="1499" y="139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3" name="Oval 318"/>
              <p:cNvSpPr>
                <a:spLocks noChangeArrowheads="1"/>
              </p:cNvSpPr>
              <p:nvPr/>
            </p:nvSpPr>
            <p:spPr bwMode="auto">
              <a:xfrm>
                <a:off x="1506" y="1395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4" name="Freeform 319"/>
              <p:cNvSpPr>
                <a:spLocks noEditPoints="1"/>
              </p:cNvSpPr>
              <p:nvPr/>
            </p:nvSpPr>
            <p:spPr bwMode="auto">
              <a:xfrm>
                <a:off x="1503" y="139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5" name="Oval 320"/>
              <p:cNvSpPr>
                <a:spLocks noChangeArrowheads="1"/>
              </p:cNvSpPr>
              <p:nvPr/>
            </p:nvSpPr>
            <p:spPr bwMode="auto">
              <a:xfrm>
                <a:off x="1511" y="1395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6" name="Freeform 321"/>
              <p:cNvSpPr>
                <a:spLocks noEditPoints="1"/>
              </p:cNvSpPr>
              <p:nvPr/>
            </p:nvSpPr>
            <p:spPr bwMode="auto">
              <a:xfrm>
                <a:off x="1508" y="139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7" name="Oval 322"/>
              <p:cNvSpPr>
                <a:spLocks noChangeArrowheads="1"/>
              </p:cNvSpPr>
              <p:nvPr/>
            </p:nvSpPr>
            <p:spPr bwMode="auto">
              <a:xfrm>
                <a:off x="1515" y="1390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8" name="Freeform 323"/>
              <p:cNvSpPr>
                <a:spLocks noEditPoints="1"/>
              </p:cNvSpPr>
              <p:nvPr/>
            </p:nvSpPr>
            <p:spPr bwMode="auto">
              <a:xfrm>
                <a:off x="1513" y="1388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9" name="Oval 324"/>
              <p:cNvSpPr>
                <a:spLocks noChangeArrowheads="1"/>
              </p:cNvSpPr>
              <p:nvPr/>
            </p:nvSpPr>
            <p:spPr bwMode="auto">
              <a:xfrm>
                <a:off x="1520" y="1385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0" name="Freeform 325"/>
              <p:cNvSpPr>
                <a:spLocks noEditPoints="1"/>
              </p:cNvSpPr>
              <p:nvPr/>
            </p:nvSpPr>
            <p:spPr bwMode="auto">
              <a:xfrm>
                <a:off x="1518" y="138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1" name="Oval 326"/>
              <p:cNvSpPr>
                <a:spLocks noChangeArrowheads="1"/>
              </p:cNvSpPr>
              <p:nvPr/>
            </p:nvSpPr>
            <p:spPr bwMode="auto">
              <a:xfrm>
                <a:off x="1525" y="1380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2" name="Freeform 327"/>
              <p:cNvSpPr>
                <a:spLocks noEditPoints="1"/>
              </p:cNvSpPr>
              <p:nvPr/>
            </p:nvSpPr>
            <p:spPr bwMode="auto">
              <a:xfrm>
                <a:off x="1523" y="137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3" name="Oval 328"/>
              <p:cNvSpPr>
                <a:spLocks noChangeArrowheads="1"/>
              </p:cNvSpPr>
              <p:nvPr/>
            </p:nvSpPr>
            <p:spPr bwMode="auto">
              <a:xfrm>
                <a:off x="1530" y="1380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4" name="Freeform 329"/>
              <p:cNvSpPr>
                <a:spLocks noEditPoints="1"/>
              </p:cNvSpPr>
              <p:nvPr/>
            </p:nvSpPr>
            <p:spPr bwMode="auto">
              <a:xfrm>
                <a:off x="1528" y="137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5" name="Oval 330"/>
              <p:cNvSpPr>
                <a:spLocks noChangeArrowheads="1"/>
              </p:cNvSpPr>
              <p:nvPr/>
            </p:nvSpPr>
            <p:spPr bwMode="auto">
              <a:xfrm>
                <a:off x="1540" y="1375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6" name="Freeform 331"/>
              <p:cNvSpPr>
                <a:spLocks noEditPoints="1"/>
              </p:cNvSpPr>
              <p:nvPr/>
            </p:nvSpPr>
            <p:spPr bwMode="auto">
              <a:xfrm>
                <a:off x="1537" y="137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7" name="Oval 332"/>
              <p:cNvSpPr>
                <a:spLocks noChangeArrowheads="1"/>
              </p:cNvSpPr>
              <p:nvPr/>
            </p:nvSpPr>
            <p:spPr bwMode="auto">
              <a:xfrm>
                <a:off x="1545" y="1375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8" name="Freeform 333"/>
              <p:cNvSpPr>
                <a:spLocks noEditPoints="1"/>
              </p:cNvSpPr>
              <p:nvPr/>
            </p:nvSpPr>
            <p:spPr bwMode="auto">
              <a:xfrm>
                <a:off x="1542" y="137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9" name="Oval 334"/>
              <p:cNvSpPr>
                <a:spLocks noChangeArrowheads="1"/>
              </p:cNvSpPr>
              <p:nvPr/>
            </p:nvSpPr>
            <p:spPr bwMode="auto">
              <a:xfrm>
                <a:off x="1549" y="1375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0" name="Freeform 335"/>
              <p:cNvSpPr>
                <a:spLocks noEditPoints="1"/>
              </p:cNvSpPr>
              <p:nvPr/>
            </p:nvSpPr>
            <p:spPr bwMode="auto">
              <a:xfrm>
                <a:off x="1547" y="137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1" name="Oval 336"/>
              <p:cNvSpPr>
                <a:spLocks noChangeArrowheads="1"/>
              </p:cNvSpPr>
              <p:nvPr/>
            </p:nvSpPr>
            <p:spPr bwMode="auto">
              <a:xfrm>
                <a:off x="1554" y="1371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2" name="Freeform 337"/>
              <p:cNvSpPr>
                <a:spLocks noEditPoints="1"/>
              </p:cNvSpPr>
              <p:nvPr/>
            </p:nvSpPr>
            <p:spPr bwMode="auto">
              <a:xfrm>
                <a:off x="1552" y="136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3" name="Oval 338"/>
              <p:cNvSpPr>
                <a:spLocks noChangeArrowheads="1"/>
              </p:cNvSpPr>
              <p:nvPr/>
            </p:nvSpPr>
            <p:spPr bwMode="auto">
              <a:xfrm>
                <a:off x="1559" y="1371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4" name="Freeform 339"/>
              <p:cNvSpPr>
                <a:spLocks noEditPoints="1"/>
              </p:cNvSpPr>
              <p:nvPr/>
            </p:nvSpPr>
            <p:spPr bwMode="auto">
              <a:xfrm>
                <a:off x="1557" y="136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5" name="Oval 340"/>
              <p:cNvSpPr>
                <a:spLocks noChangeArrowheads="1"/>
              </p:cNvSpPr>
              <p:nvPr/>
            </p:nvSpPr>
            <p:spPr bwMode="auto">
              <a:xfrm>
                <a:off x="1564" y="1371"/>
                <a:ext cx="14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6" name="Freeform 341"/>
              <p:cNvSpPr>
                <a:spLocks noEditPoints="1"/>
              </p:cNvSpPr>
              <p:nvPr/>
            </p:nvSpPr>
            <p:spPr bwMode="auto">
              <a:xfrm>
                <a:off x="1561" y="136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7" name="Oval 342"/>
              <p:cNvSpPr>
                <a:spLocks noChangeArrowheads="1"/>
              </p:cNvSpPr>
              <p:nvPr/>
            </p:nvSpPr>
            <p:spPr bwMode="auto">
              <a:xfrm>
                <a:off x="1569" y="136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8" name="Freeform 343"/>
              <p:cNvSpPr>
                <a:spLocks noEditPoints="1"/>
              </p:cNvSpPr>
              <p:nvPr/>
            </p:nvSpPr>
            <p:spPr bwMode="auto">
              <a:xfrm>
                <a:off x="1566" y="136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9" name="Oval 344"/>
              <p:cNvSpPr>
                <a:spLocks noChangeArrowheads="1"/>
              </p:cNvSpPr>
              <p:nvPr/>
            </p:nvSpPr>
            <p:spPr bwMode="auto">
              <a:xfrm>
                <a:off x="1574" y="136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0" name="Freeform 345"/>
              <p:cNvSpPr>
                <a:spLocks noEditPoints="1"/>
              </p:cNvSpPr>
              <p:nvPr/>
            </p:nvSpPr>
            <p:spPr bwMode="auto">
              <a:xfrm>
                <a:off x="1571" y="136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1" name="Oval 346"/>
              <p:cNvSpPr>
                <a:spLocks noChangeArrowheads="1"/>
              </p:cNvSpPr>
              <p:nvPr/>
            </p:nvSpPr>
            <p:spPr bwMode="auto">
              <a:xfrm>
                <a:off x="1578" y="1366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2" name="Freeform 347"/>
              <p:cNvSpPr>
                <a:spLocks noEditPoints="1"/>
              </p:cNvSpPr>
              <p:nvPr/>
            </p:nvSpPr>
            <p:spPr bwMode="auto">
              <a:xfrm>
                <a:off x="1576" y="136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3" name="Oval 348"/>
              <p:cNvSpPr>
                <a:spLocks noChangeArrowheads="1"/>
              </p:cNvSpPr>
              <p:nvPr/>
            </p:nvSpPr>
            <p:spPr bwMode="auto">
              <a:xfrm>
                <a:off x="1588" y="1366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4" name="Freeform 349"/>
              <p:cNvSpPr>
                <a:spLocks noEditPoints="1"/>
              </p:cNvSpPr>
              <p:nvPr/>
            </p:nvSpPr>
            <p:spPr bwMode="auto">
              <a:xfrm>
                <a:off x="1586" y="136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5" name="Oval 350"/>
              <p:cNvSpPr>
                <a:spLocks noChangeArrowheads="1"/>
              </p:cNvSpPr>
              <p:nvPr/>
            </p:nvSpPr>
            <p:spPr bwMode="auto">
              <a:xfrm>
                <a:off x="1593" y="1361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6" name="Freeform 351"/>
              <p:cNvSpPr>
                <a:spLocks noEditPoints="1"/>
              </p:cNvSpPr>
              <p:nvPr/>
            </p:nvSpPr>
            <p:spPr bwMode="auto">
              <a:xfrm>
                <a:off x="1591" y="1359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7" name="Oval 352"/>
              <p:cNvSpPr>
                <a:spLocks noChangeArrowheads="1"/>
              </p:cNvSpPr>
              <p:nvPr/>
            </p:nvSpPr>
            <p:spPr bwMode="auto">
              <a:xfrm>
                <a:off x="1598" y="1361"/>
                <a:ext cx="9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8" name="Freeform 353"/>
              <p:cNvSpPr>
                <a:spLocks noEditPoints="1"/>
              </p:cNvSpPr>
              <p:nvPr/>
            </p:nvSpPr>
            <p:spPr bwMode="auto">
              <a:xfrm>
                <a:off x="1595" y="135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9" name="Oval 354"/>
              <p:cNvSpPr>
                <a:spLocks noChangeArrowheads="1"/>
              </p:cNvSpPr>
              <p:nvPr/>
            </p:nvSpPr>
            <p:spPr bwMode="auto">
              <a:xfrm>
                <a:off x="1603" y="1356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0" name="Freeform 355"/>
              <p:cNvSpPr>
                <a:spLocks noEditPoints="1"/>
              </p:cNvSpPr>
              <p:nvPr/>
            </p:nvSpPr>
            <p:spPr bwMode="auto">
              <a:xfrm>
                <a:off x="1600" y="135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1" name="Oval 356"/>
              <p:cNvSpPr>
                <a:spLocks noChangeArrowheads="1"/>
              </p:cNvSpPr>
              <p:nvPr/>
            </p:nvSpPr>
            <p:spPr bwMode="auto">
              <a:xfrm>
                <a:off x="1607" y="1356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2" name="Freeform 357"/>
              <p:cNvSpPr>
                <a:spLocks noEditPoints="1"/>
              </p:cNvSpPr>
              <p:nvPr/>
            </p:nvSpPr>
            <p:spPr bwMode="auto">
              <a:xfrm>
                <a:off x="1605" y="135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3" name="Oval 358"/>
              <p:cNvSpPr>
                <a:spLocks noChangeArrowheads="1"/>
              </p:cNvSpPr>
              <p:nvPr/>
            </p:nvSpPr>
            <p:spPr bwMode="auto">
              <a:xfrm>
                <a:off x="1612" y="1351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4" name="Freeform 359"/>
              <p:cNvSpPr>
                <a:spLocks noEditPoints="1"/>
              </p:cNvSpPr>
              <p:nvPr/>
            </p:nvSpPr>
            <p:spPr bwMode="auto">
              <a:xfrm>
                <a:off x="1610" y="134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5" name="Oval 360"/>
              <p:cNvSpPr>
                <a:spLocks noChangeArrowheads="1"/>
              </p:cNvSpPr>
              <p:nvPr/>
            </p:nvSpPr>
            <p:spPr bwMode="auto">
              <a:xfrm>
                <a:off x="1617" y="1351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6" name="Freeform 361"/>
              <p:cNvSpPr>
                <a:spLocks noEditPoints="1"/>
              </p:cNvSpPr>
              <p:nvPr/>
            </p:nvSpPr>
            <p:spPr bwMode="auto">
              <a:xfrm>
                <a:off x="1615" y="134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7" name="Oval 362"/>
              <p:cNvSpPr>
                <a:spLocks noChangeArrowheads="1"/>
              </p:cNvSpPr>
              <p:nvPr/>
            </p:nvSpPr>
            <p:spPr bwMode="auto">
              <a:xfrm>
                <a:off x="1622" y="1346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8" name="Freeform 363"/>
              <p:cNvSpPr>
                <a:spLocks noEditPoints="1"/>
              </p:cNvSpPr>
              <p:nvPr/>
            </p:nvSpPr>
            <p:spPr bwMode="auto">
              <a:xfrm>
                <a:off x="1620" y="1344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9" name="Oval 364"/>
              <p:cNvSpPr>
                <a:spLocks noChangeArrowheads="1"/>
              </p:cNvSpPr>
              <p:nvPr/>
            </p:nvSpPr>
            <p:spPr bwMode="auto">
              <a:xfrm>
                <a:off x="1627" y="1346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0" name="Freeform 365"/>
              <p:cNvSpPr>
                <a:spLocks noEditPoints="1"/>
              </p:cNvSpPr>
              <p:nvPr/>
            </p:nvSpPr>
            <p:spPr bwMode="auto">
              <a:xfrm>
                <a:off x="1624" y="134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1" name="Oval 366"/>
              <p:cNvSpPr>
                <a:spLocks noChangeArrowheads="1"/>
              </p:cNvSpPr>
              <p:nvPr/>
            </p:nvSpPr>
            <p:spPr bwMode="auto">
              <a:xfrm>
                <a:off x="1637" y="1342"/>
                <a:ext cx="9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2" name="Freeform 367"/>
              <p:cNvSpPr>
                <a:spLocks noEditPoints="1"/>
              </p:cNvSpPr>
              <p:nvPr/>
            </p:nvSpPr>
            <p:spPr bwMode="auto">
              <a:xfrm>
                <a:off x="1634" y="1339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3" name="Oval 368"/>
              <p:cNvSpPr>
                <a:spLocks noChangeArrowheads="1"/>
              </p:cNvSpPr>
              <p:nvPr/>
            </p:nvSpPr>
            <p:spPr bwMode="auto">
              <a:xfrm>
                <a:off x="1641" y="1337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4" name="Freeform 369"/>
              <p:cNvSpPr>
                <a:spLocks noEditPoints="1"/>
              </p:cNvSpPr>
              <p:nvPr/>
            </p:nvSpPr>
            <p:spPr bwMode="auto">
              <a:xfrm>
                <a:off x="1639" y="1334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5" name="Oval 370"/>
              <p:cNvSpPr>
                <a:spLocks noChangeArrowheads="1"/>
              </p:cNvSpPr>
              <p:nvPr/>
            </p:nvSpPr>
            <p:spPr bwMode="auto">
              <a:xfrm>
                <a:off x="1646" y="1337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6" name="Freeform 371"/>
              <p:cNvSpPr>
                <a:spLocks noEditPoints="1"/>
              </p:cNvSpPr>
              <p:nvPr/>
            </p:nvSpPr>
            <p:spPr bwMode="auto">
              <a:xfrm>
                <a:off x="1644" y="1334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7" name="Oval 372"/>
              <p:cNvSpPr>
                <a:spLocks noChangeArrowheads="1"/>
              </p:cNvSpPr>
              <p:nvPr/>
            </p:nvSpPr>
            <p:spPr bwMode="auto">
              <a:xfrm>
                <a:off x="1651" y="1332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8" name="Freeform 373"/>
              <p:cNvSpPr>
                <a:spLocks noEditPoints="1"/>
              </p:cNvSpPr>
              <p:nvPr/>
            </p:nvSpPr>
            <p:spPr bwMode="auto">
              <a:xfrm>
                <a:off x="1649" y="1329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9" name="Oval 374"/>
              <p:cNvSpPr>
                <a:spLocks noChangeArrowheads="1"/>
              </p:cNvSpPr>
              <p:nvPr/>
            </p:nvSpPr>
            <p:spPr bwMode="auto">
              <a:xfrm>
                <a:off x="1656" y="1327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0" name="Freeform 375"/>
              <p:cNvSpPr>
                <a:spLocks noEditPoints="1"/>
              </p:cNvSpPr>
              <p:nvPr/>
            </p:nvSpPr>
            <p:spPr bwMode="auto">
              <a:xfrm>
                <a:off x="1653" y="1325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1" name="Oval 376"/>
              <p:cNvSpPr>
                <a:spLocks noChangeArrowheads="1"/>
              </p:cNvSpPr>
              <p:nvPr/>
            </p:nvSpPr>
            <p:spPr bwMode="auto">
              <a:xfrm>
                <a:off x="1661" y="1327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2" name="Freeform 377"/>
              <p:cNvSpPr>
                <a:spLocks noEditPoints="1"/>
              </p:cNvSpPr>
              <p:nvPr/>
            </p:nvSpPr>
            <p:spPr bwMode="auto">
              <a:xfrm>
                <a:off x="1658" y="1325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3" name="Oval 378"/>
              <p:cNvSpPr>
                <a:spLocks noChangeArrowheads="1"/>
              </p:cNvSpPr>
              <p:nvPr/>
            </p:nvSpPr>
            <p:spPr bwMode="auto">
              <a:xfrm>
                <a:off x="1666" y="1322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4" name="Freeform 379"/>
              <p:cNvSpPr>
                <a:spLocks noEditPoints="1"/>
              </p:cNvSpPr>
              <p:nvPr/>
            </p:nvSpPr>
            <p:spPr bwMode="auto">
              <a:xfrm>
                <a:off x="1663" y="1320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5" name="Oval 380"/>
              <p:cNvSpPr>
                <a:spLocks noChangeArrowheads="1"/>
              </p:cNvSpPr>
              <p:nvPr/>
            </p:nvSpPr>
            <p:spPr bwMode="auto">
              <a:xfrm>
                <a:off x="1670" y="1322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6" name="Freeform 381"/>
              <p:cNvSpPr>
                <a:spLocks noEditPoints="1"/>
              </p:cNvSpPr>
              <p:nvPr/>
            </p:nvSpPr>
            <p:spPr bwMode="auto">
              <a:xfrm>
                <a:off x="1668" y="132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7" name="Oval 382"/>
              <p:cNvSpPr>
                <a:spLocks noChangeArrowheads="1"/>
              </p:cNvSpPr>
              <p:nvPr/>
            </p:nvSpPr>
            <p:spPr bwMode="auto">
              <a:xfrm>
                <a:off x="1675" y="1317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8" name="Freeform 383"/>
              <p:cNvSpPr>
                <a:spLocks noEditPoints="1"/>
              </p:cNvSpPr>
              <p:nvPr/>
            </p:nvSpPr>
            <p:spPr bwMode="auto">
              <a:xfrm>
                <a:off x="1673" y="131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9" name="Oval 384"/>
              <p:cNvSpPr>
                <a:spLocks noChangeArrowheads="1"/>
              </p:cNvSpPr>
              <p:nvPr/>
            </p:nvSpPr>
            <p:spPr bwMode="auto">
              <a:xfrm>
                <a:off x="1685" y="1313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0" name="Freeform 385"/>
              <p:cNvSpPr>
                <a:spLocks noEditPoints="1"/>
              </p:cNvSpPr>
              <p:nvPr/>
            </p:nvSpPr>
            <p:spPr bwMode="auto">
              <a:xfrm>
                <a:off x="1683" y="1310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1" name="Oval 386"/>
              <p:cNvSpPr>
                <a:spLocks noChangeArrowheads="1"/>
              </p:cNvSpPr>
              <p:nvPr/>
            </p:nvSpPr>
            <p:spPr bwMode="auto">
              <a:xfrm>
                <a:off x="1690" y="1313"/>
                <a:ext cx="9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2" name="Freeform 387"/>
              <p:cNvSpPr>
                <a:spLocks noEditPoints="1"/>
              </p:cNvSpPr>
              <p:nvPr/>
            </p:nvSpPr>
            <p:spPr bwMode="auto">
              <a:xfrm>
                <a:off x="1687" y="1310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3" name="Oval 388"/>
              <p:cNvSpPr>
                <a:spLocks noChangeArrowheads="1"/>
              </p:cNvSpPr>
              <p:nvPr/>
            </p:nvSpPr>
            <p:spPr bwMode="auto">
              <a:xfrm>
                <a:off x="1695" y="1313"/>
                <a:ext cx="9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4" name="Freeform 389"/>
              <p:cNvSpPr>
                <a:spLocks noEditPoints="1"/>
              </p:cNvSpPr>
              <p:nvPr/>
            </p:nvSpPr>
            <p:spPr bwMode="auto">
              <a:xfrm>
                <a:off x="1692" y="1310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5" name="Oval 390"/>
              <p:cNvSpPr>
                <a:spLocks noChangeArrowheads="1"/>
              </p:cNvSpPr>
              <p:nvPr/>
            </p:nvSpPr>
            <p:spPr bwMode="auto">
              <a:xfrm>
                <a:off x="1699" y="1308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6" name="Freeform 391"/>
              <p:cNvSpPr>
                <a:spLocks noEditPoints="1"/>
              </p:cNvSpPr>
              <p:nvPr/>
            </p:nvSpPr>
            <p:spPr bwMode="auto">
              <a:xfrm>
                <a:off x="1697" y="130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7" name="Oval 392"/>
              <p:cNvSpPr>
                <a:spLocks noChangeArrowheads="1"/>
              </p:cNvSpPr>
              <p:nvPr/>
            </p:nvSpPr>
            <p:spPr bwMode="auto">
              <a:xfrm>
                <a:off x="1704" y="1303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8" name="Freeform 393"/>
              <p:cNvSpPr>
                <a:spLocks noEditPoints="1"/>
              </p:cNvSpPr>
              <p:nvPr/>
            </p:nvSpPr>
            <p:spPr bwMode="auto">
              <a:xfrm>
                <a:off x="1702" y="130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9" name="Oval 394"/>
              <p:cNvSpPr>
                <a:spLocks noChangeArrowheads="1"/>
              </p:cNvSpPr>
              <p:nvPr/>
            </p:nvSpPr>
            <p:spPr bwMode="auto">
              <a:xfrm>
                <a:off x="1709" y="1303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0" name="Freeform 395"/>
              <p:cNvSpPr>
                <a:spLocks noEditPoints="1"/>
              </p:cNvSpPr>
              <p:nvPr/>
            </p:nvSpPr>
            <p:spPr bwMode="auto">
              <a:xfrm>
                <a:off x="1707" y="1300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1" name="Oval 396"/>
              <p:cNvSpPr>
                <a:spLocks noChangeArrowheads="1"/>
              </p:cNvSpPr>
              <p:nvPr/>
            </p:nvSpPr>
            <p:spPr bwMode="auto">
              <a:xfrm>
                <a:off x="1714" y="1303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2" name="Freeform 397"/>
              <p:cNvSpPr>
                <a:spLocks noEditPoints="1"/>
              </p:cNvSpPr>
              <p:nvPr/>
            </p:nvSpPr>
            <p:spPr bwMode="auto">
              <a:xfrm>
                <a:off x="1712" y="1300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3" name="Oval 398"/>
              <p:cNvSpPr>
                <a:spLocks noChangeArrowheads="1"/>
              </p:cNvSpPr>
              <p:nvPr/>
            </p:nvSpPr>
            <p:spPr bwMode="auto">
              <a:xfrm>
                <a:off x="1719" y="1298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4" name="Freeform 399"/>
              <p:cNvSpPr>
                <a:spLocks noEditPoints="1"/>
              </p:cNvSpPr>
              <p:nvPr/>
            </p:nvSpPr>
            <p:spPr bwMode="auto">
              <a:xfrm>
                <a:off x="1716" y="1296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5" name="Oval 400"/>
              <p:cNvSpPr>
                <a:spLocks noChangeArrowheads="1"/>
              </p:cNvSpPr>
              <p:nvPr/>
            </p:nvSpPr>
            <p:spPr bwMode="auto">
              <a:xfrm>
                <a:off x="1724" y="1298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6" name="Freeform 401"/>
              <p:cNvSpPr>
                <a:spLocks noEditPoints="1"/>
              </p:cNvSpPr>
              <p:nvPr/>
            </p:nvSpPr>
            <p:spPr bwMode="auto">
              <a:xfrm>
                <a:off x="1721" y="1296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7" name="Oval 402"/>
              <p:cNvSpPr>
                <a:spLocks noChangeArrowheads="1"/>
              </p:cNvSpPr>
              <p:nvPr/>
            </p:nvSpPr>
            <p:spPr bwMode="auto">
              <a:xfrm>
                <a:off x="1733" y="1298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8" name="Freeform 403"/>
              <p:cNvSpPr>
                <a:spLocks noEditPoints="1"/>
              </p:cNvSpPr>
              <p:nvPr/>
            </p:nvSpPr>
            <p:spPr bwMode="auto">
              <a:xfrm>
                <a:off x="1731" y="1296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9" name="Oval 404"/>
              <p:cNvSpPr>
                <a:spLocks noChangeArrowheads="1"/>
              </p:cNvSpPr>
              <p:nvPr/>
            </p:nvSpPr>
            <p:spPr bwMode="auto">
              <a:xfrm>
                <a:off x="1738" y="1298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60" name="Freeform 405"/>
              <p:cNvSpPr>
                <a:spLocks noEditPoints="1"/>
              </p:cNvSpPr>
              <p:nvPr/>
            </p:nvSpPr>
            <p:spPr bwMode="auto">
              <a:xfrm>
                <a:off x="1736" y="1296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61" name="Oval 406"/>
              <p:cNvSpPr>
                <a:spLocks noChangeArrowheads="1"/>
              </p:cNvSpPr>
              <p:nvPr/>
            </p:nvSpPr>
            <p:spPr bwMode="auto">
              <a:xfrm>
                <a:off x="1743" y="1298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4" name="Group 608"/>
            <p:cNvGrpSpPr>
              <a:grpSpLocks/>
            </p:cNvGrpSpPr>
            <p:nvPr/>
          </p:nvGrpSpPr>
          <p:grpSpPr bwMode="auto">
            <a:xfrm>
              <a:off x="2763973" y="1132666"/>
              <a:ext cx="871586" cy="161934"/>
              <a:chOff x="1741" y="1208"/>
              <a:chExt cx="549" cy="102"/>
            </a:xfrm>
          </p:grpSpPr>
          <p:sp>
            <p:nvSpPr>
              <p:cNvPr id="1462" name="Freeform 408"/>
              <p:cNvSpPr>
                <a:spLocks noEditPoints="1"/>
              </p:cNvSpPr>
              <p:nvPr/>
            </p:nvSpPr>
            <p:spPr bwMode="auto">
              <a:xfrm>
                <a:off x="1741" y="1296"/>
                <a:ext cx="14" cy="14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2 h 49"/>
                  <a:gd name="T4" fmla="*/ 3 w 49"/>
                  <a:gd name="T5" fmla="*/ 3 h 49"/>
                  <a:gd name="T6" fmla="*/ 3 w 49"/>
                  <a:gd name="T7" fmla="*/ 3 h 49"/>
                  <a:gd name="T8" fmla="*/ 2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2 w 49"/>
                  <a:gd name="T41" fmla="*/ 1 h 49"/>
                  <a:gd name="T42" fmla="*/ 1 w 49"/>
                  <a:gd name="T43" fmla="*/ 2 h 49"/>
                  <a:gd name="T44" fmla="*/ 2 w 49"/>
                  <a:gd name="T45" fmla="*/ 1 h 49"/>
                  <a:gd name="T46" fmla="*/ 1 w 49"/>
                  <a:gd name="T47" fmla="*/ 2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2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2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3" name="Oval 409"/>
              <p:cNvSpPr>
                <a:spLocks noChangeArrowheads="1"/>
              </p:cNvSpPr>
              <p:nvPr/>
            </p:nvSpPr>
            <p:spPr bwMode="auto">
              <a:xfrm>
                <a:off x="1748" y="1293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4" name="Freeform 410"/>
              <p:cNvSpPr>
                <a:spLocks noEditPoints="1"/>
              </p:cNvSpPr>
              <p:nvPr/>
            </p:nvSpPr>
            <p:spPr bwMode="auto">
              <a:xfrm>
                <a:off x="1745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5" name="Oval 411"/>
              <p:cNvSpPr>
                <a:spLocks noChangeArrowheads="1"/>
              </p:cNvSpPr>
              <p:nvPr/>
            </p:nvSpPr>
            <p:spPr bwMode="auto">
              <a:xfrm>
                <a:off x="1753" y="1293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6" name="Freeform 412"/>
              <p:cNvSpPr>
                <a:spLocks noEditPoints="1"/>
              </p:cNvSpPr>
              <p:nvPr/>
            </p:nvSpPr>
            <p:spPr bwMode="auto">
              <a:xfrm>
                <a:off x="1750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7" name="Oval 413"/>
              <p:cNvSpPr>
                <a:spLocks noChangeArrowheads="1"/>
              </p:cNvSpPr>
              <p:nvPr/>
            </p:nvSpPr>
            <p:spPr bwMode="auto">
              <a:xfrm>
                <a:off x="1758" y="1293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8" name="Freeform 414"/>
              <p:cNvSpPr>
                <a:spLocks noEditPoints="1"/>
              </p:cNvSpPr>
              <p:nvPr/>
            </p:nvSpPr>
            <p:spPr bwMode="auto">
              <a:xfrm>
                <a:off x="1755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9" name="Oval 415"/>
              <p:cNvSpPr>
                <a:spLocks noChangeArrowheads="1"/>
              </p:cNvSpPr>
              <p:nvPr/>
            </p:nvSpPr>
            <p:spPr bwMode="auto">
              <a:xfrm>
                <a:off x="1762" y="1293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0" name="Freeform 416"/>
              <p:cNvSpPr>
                <a:spLocks noEditPoints="1"/>
              </p:cNvSpPr>
              <p:nvPr/>
            </p:nvSpPr>
            <p:spPr bwMode="auto">
              <a:xfrm>
                <a:off x="1760" y="129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1" name="Oval 417"/>
              <p:cNvSpPr>
                <a:spLocks noChangeArrowheads="1"/>
              </p:cNvSpPr>
              <p:nvPr/>
            </p:nvSpPr>
            <p:spPr bwMode="auto">
              <a:xfrm>
                <a:off x="1767" y="1293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2" name="Freeform 418"/>
              <p:cNvSpPr>
                <a:spLocks noEditPoints="1"/>
              </p:cNvSpPr>
              <p:nvPr/>
            </p:nvSpPr>
            <p:spPr bwMode="auto">
              <a:xfrm>
                <a:off x="1765" y="129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3" name="Oval 419"/>
              <p:cNvSpPr>
                <a:spLocks noChangeArrowheads="1"/>
              </p:cNvSpPr>
              <p:nvPr/>
            </p:nvSpPr>
            <p:spPr bwMode="auto">
              <a:xfrm>
                <a:off x="1772" y="1288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4" name="Freeform 420"/>
              <p:cNvSpPr>
                <a:spLocks noEditPoints="1"/>
              </p:cNvSpPr>
              <p:nvPr/>
            </p:nvSpPr>
            <p:spPr bwMode="auto">
              <a:xfrm>
                <a:off x="1770" y="1286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5" name="Oval 421"/>
              <p:cNvSpPr>
                <a:spLocks noChangeArrowheads="1"/>
              </p:cNvSpPr>
              <p:nvPr/>
            </p:nvSpPr>
            <p:spPr bwMode="auto">
              <a:xfrm>
                <a:off x="1782" y="1288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6" name="Freeform 422"/>
              <p:cNvSpPr>
                <a:spLocks noEditPoints="1"/>
              </p:cNvSpPr>
              <p:nvPr/>
            </p:nvSpPr>
            <p:spPr bwMode="auto">
              <a:xfrm>
                <a:off x="1779" y="128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7" name="Oval 423"/>
              <p:cNvSpPr>
                <a:spLocks noChangeArrowheads="1"/>
              </p:cNvSpPr>
              <p:nvPr/>
            </p:nvSpPr>
            <p:spPr bwMode="auto">
              <a:xfrm>
                <a:off x="1787" y="1288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8" name="Freeform 424"/>
              <p:cNvSpPr>
                <a:spLocks noEditPoints="1"/>
              </p:cNvSpPr>
              <p:nvPr/>
            </p:nvSpPr>
            <p:spPr bwMode="auto">
              <a:xfrm>
                <a:off x="1784" y="128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9" name="Oval 425"/>
              <p:cNvSpPr>
                <a:spLocks noChangeArrowheads="1"/>
              </p:cNvSpPr>
              <p:nvPr/>
            </p:nvSpPr>
            <p:spPr bwMode="auto">
              <a:xfrm>
                <a:off x="1791" y="1288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0" name="Freeform 426"/>
              <p:cNvSpPr>
                <a:spLocks noEditPoints="1"/>
              </p:cNvSpPr>
              <p:nvPr/>
            </p:nvSpPr>
            <p:spPr bwMode="auto">
              <a:xfrm>
                <a:off x="1789" y="128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1" name="Oval 427"/>
              <p:cNvSpPr>
                <a:spLocks noChangeArrowheads="1"/>
              </p:cNvSpPr>
              <p:nvPr/>
            </p:nvSpPr>
            <p:spPr bwMode="auto">
              <a:xfrm>
                <a:off x="1796" y="1288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2" name="Freeform 428"/>
              <p:cNvSpPr>
                <a:spLocks noEditPoints="1"/>
              </p:cNvSpPr>
              <p:nvPr/>
            </p:nvSpPr>
            <p:spPr bwMode="auto">
              <a:xfrm>
                <a:off x="1794" y="128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3" name="Oval 429"/>
              <p:cNvSpPr>
                <a:spLocks noChangeArrowheads="1"/>
              </p:cNvSpPr>
              <p:nvPr/>
            </p:nvSpPr>
            <p:spPr bwMode="auto">
              <a:xfrm>
                <a:off x="1801" y="1283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4" name="Freeform 430"/>
              <p:cNvSpPr>
                <a:spLocks noEditPoints="1"/>
              </p:cNvSpPr>
              <p:nvPr/>
            </p:nvSpPr>
            <p:spPr bwMode="auto">
              <a:xfrm>
                <a:off x="1799" y="128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5" name="Oval 431"/>
              <p:cNvSpPr>
                <a:spLocks noChangeArrowheads="1"/>
              </p:cNvSpPr>
              <p:nvPr/>
            </p:nvSpPr>
            <p:spPr bwMode="auto">
              <a:xfrm>
                <a:off x="1806" y="1283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6" name="Freeform 432"/>
              <p:cNvSpPr>
                <a:spLocks noEditPoints="1"/>
              </p:cNvSpPr>
              <p:nvPr/>
            </p:nvSpPr>
            <p:spPr bwMode="auto">
              <a:xfrm>
                <a:off x="1804" y="128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7" name="Oval 433"/>
              <p:cNvSpPr>
                <a:spLocks noChangeArrowheads="1"/>
              </p:cNvSpPr>
              <p:nvPr/>
            </p:nvSpPr>
            <p:spPr bwMode="auto">
              <a:xfrm>
                <a:off x="1811" y="1283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8" name="Freeform 434"/>
              <p:cNvSpPr>
                <a:spLocks noEditPoints="1"/>
              </p:cNvSpPr>
              <p:nvPr/>
            </p:nvSpPr>
            <p:spPr bwMode="auto">
              <a:xfrm>
                <a:off x="1808" y="128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9" name="Oval 435"/>
              <p:cNvSpPr>
                <a:spLocks noChangeArrowheads="1"/>
              </p:cNvSpPr>
              <p:nvPr/>
            </p:nvSpPr>
            <p:spPr bwMode="auto">
              <a:xfrm>
                <a:off x="1816" y="1283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0" name="Freeform 436"/>
              <p:cNvSpPr>
                <a:spLocks noEditPoints="1"/>
              </p:cNvSpPr>
              <p:nvPr/>
            </p:nvSpPr>
            <p:spPr bwMode="auto">
              <a:xfrm>
                <a:off x="1813" y="128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1" name="Oval 437"/>
              <p:cNvSpPr>
                <a:spLocks noChangeArrowheads="1"/>
              </p:cNvSpPr>
              <p:nvPr/>
            </p:nvSpPr>
            <p:spPr bwMode="auto">
              <a:xfrm>
                <a:off x="1821" y="1283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2" name="Freeform 438"/>
              <p:cNvSpPr>
                <a:spLocks noEditPoints="1"/>
              </p:cNvSpPr>
              <p:nvPr/>
            </p:nvSpPr>
            <p:spPr bwMode="auto">
              <a:xfrm>
                <a:off x="1818" y="128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3" name="Oval 439"/>
              <p:cNvSpPr>
                <a:spLocks noChangeArrowheads="1"/>
              </p:cNvSpPr>
              <p:nvPr/>
            </p:nvSpPr>
            <p:spPr bwMode="auto">
              <a:xfrm>
                <a:off x="1830" y="127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4" name="Freeform 440"/>
              <p:cNvSpPr>
                <a:spLocks noEditPoints="1"/>
              </p:cNvSpPr>
              <p:nvPr/>
            </p:nvSpPr>
            <p:spPr bwMode="auto">
              <a:xfrm>
                <a:off x="1828" y="127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5" name="Oval 441"/>
              <p:cNvSpPr>
                <a:spLocks noChangeArrowheads="1"/>
              </p:cNvSpPr>
              <p:nvPr/>
            </p:nvSpPr>
            <p:spPr bwMode="auto">
              <a:xfrm>
                <a:off x="1835" y="127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6" name="Freeform 442"/>
              <p:cNvSpPr>
                <a:spLocks noEditPoints="1"/>
              </p:cNvSpPr>
              <p:nvPr/>
            </p:nvSpPr>
            <p:spPr bwMode="auto">
              <a:xfrm>
                <a:off x="1833" y="1276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7" name="Oval 443"/>
              <p:cNvSpPr>
                <a:spLocks noChangeArrowheads="1"/>
              </p:cNvSpPr>
              <p:nvPr/>
            </p:nvSpPr>
            <p:spPr bwMode="auto">
              <a:xfrm>
                <a:off x="1840" y="127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8" name="Freeform 444"/>
              <p:cNvSpPr>
                <a:spLocks noEditPoints="1"/>
              </p:cNvSpPr>
              <p:nvPr/>
            </p:nvSpPr>
            <p:spPr bwMode="auto">
              <a:xfrm>
                <a:off x="1837" y="127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9" name="Oval 445"/>
              <p:cNvSpPr>
                <a:spLocks noChangeArrowheads="1"/>
              </p:cNvSpPr>
              <p:nvPr/>
            </p:nvSpPr>
            <p:spPr bwMode="auto">
              <a:xfrm>
                <a:off x="1845" y="1279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0" name="Freeform 446"/>
              <p:cNvSpPr>
                <a:spLocks noEditPoints="1"/>
              </p:cNvSpPr>
              <p:nvPr/>
            </p:nvSpPr>
            <p:spPr bwMode="auto">
              <a:xfrm>
                <a:off x="1842" y="1276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1" name="Oval 447"/>
              <p:cNvSpPr>
                <a:spLocks noChangeArrowheads="1"/>
              </p:cNvSpPr>
              <p:nvPr/>
            </p:nvSpPr>
            <p:spPr bwMode="auto">
              <a:xfrm>
                <a:off x="1850" y="1279"/>
                <a:ext cx="14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2" name="Freeform 448"/>
              <p:cNvSpPr>
                <a:spLocks noEditPoints="1"/>
              </p:cNvSpPr>
              <p:nvPr/>
            </p:nvSpPr>
            <p:spPr bwMode="auto">
              <a:xfrm>
                <a:off x="1847" y="127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3" name="Oval 449"/>
              <p:cNvSpPr>
                <a:spLocks noChangeArrowheads="1"/>
              </p:cNvSpPr>
              <p:nvPr/>
            </p:nvSpPr>
            <p:spPr bwMode="auto">
              <a:xfrm>
                <a:off x="1854" y="1274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4" name="Freeform 450"/>
              <p:cNvSpPr>
                <a:spLocks noEditPoints="1"/>
              </p:cNvSpPr>
              <p:nvPr/>
            </p:nvSpPr>
            <p:spPr bwMode="auto">
              <a:xfrm>
                <a:off x="1852" y="127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5" name="Oval 451"/>
              <p:cNvSpPr>
                <a:spLocks noChangeArrowheads="1"/>
              </p:cNvSpPr>
              <p:nvPr/>
            </p:nvSpPr>
            <p:spPr bwMode="auto">
              <a:xfrm>
                <a:off x="1859" y="1274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6" name="Freeform 452"/>
              <p:cNvSpPr>
                <a:spLocks noEditPoints="1"/>
              </p:cNvSpPr>
              <p:nvPr/>
            </p:nvSpPr>
            <p:spPr bwMode="auto">
              <a:xfrm>
                <a:off x="1857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7" name="Oval 453"/>
              <p:cNvSpPr>
                <a:spLocks noChangeArrowheads="1"/>
              </p:cNvSpPr>
              <p:nvPr/>
            </p:nvSpPr>
            <p:spPr bwMode="auto">
              <a:xfrm>
                <a:off x="1864" y="1274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8" name="Freeform 454"/>
              <p:cNvSpPr>
                <a:spLocks noEditPoints="1"/>
              </p:cNvSpPr>
              <p:nvPr/>
            </p:nvSpPr>
            <p:spPr bwMode="auto">
              <a:xfrm>
                <a:off x="1862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9" name="Oval 455"/>
              <p:cNvSpPr>
                <a:spLocks noChangeArrowheads="1"/>
              </p:cNvSpPr>
              <p:nvPr/>
            </p:nvSpPr>
            <p:spPr bwMode="auto">
              <a:xfrm>
                <a:off x="1869" y="1274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0" name="Freeform 456"/>
              <p:cNvSpPr>
                <a:spLocks noEditPoints="1"/>
              </p:cNvSpPr>
              <p:nvPr/>
            </p:nvSpPr>
            <p:spPr bwMode="auto">
              <a:xfrm>
                <a:off x="1867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1" name="Oval 457"/>
              <p:cNvSpPr>
                <a:spLocks noChangeArrowheads="1"/>
              </p:cNvSpPr>
              <p:nvPr/>
            </p:nvSpPr>
            <p:spPr bwMode="auto">
              <a:xfrm>
                <a:off x="1874" y="1274"/>
                <a:ext cx="14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2" name="Freeform 458"/>
              <p:cNvSpPr>
                <a:spLocks noEditPoints="1"/>
              </p:cNvSpPr>
              <p:nvPr/>
            </p:nvSpPr>
            <p:spPr bwMode="auto">
              <a:xfrm>
                <a:off x="1871" y="127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3" name="Oval 459"/>
              <p:cNvSpPr>
                <a:spLocks noChangeArrowheads="1"/>
              </p:cNvSpPr>
              <p:nvPr/>
            </p:nvSpPr>
            <p:spPr bwMode="auto">
              <a:xfrm>
                <a:off x="1883" y="1274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4" name="Freeform 460"/>
              <p:cNvSpPr>
                <a:spLocks noEditPoints="1"/>
              </p:cNvSpPr>
              <p:nvPr/>
            </p:nvSpPr>
            <p:spPr bwMode="auto">
              <a:xfrm>
                <a:off x="1881" y="1271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5" name="Oval 461"/>
              <p:cNvSpPr>
                <a:spLocks noChangeArrowheads="1"/>
              </p:cNvSpPr>
              <p:nvPr/>
            </p:nvSpPr>
            <p:spPr bwMode="auto">
              <a:xfrm>
                <a:off x="1888" y="126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6" name="Freeform 462"/>
              <p:cNvSpPr>
                <a:spLocks noEditPoints="1"/>
              </p:cNvSpPr>
              <p:nvPr/>
            </p:nvSpPr>
            <p:spPr bwMode="auto">
              <a:xfrm>
                <a:off x="1886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7" name="Oval 463"/>
              <p:cNvSpPr>
                <a:spLocks noChangeArrowheads="1"/>
              </p:cNvSpPr>
              <p:nvPr/>
            </p:nvSpPr>
            <p:spPr bwMode="auto">
              <a:xfrm>
                <a:off x="1893" y="1269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8" name="Freeform 464"/>
              <p:cNvSpPr>
                <a:spLocks noEditPoints="1"/>
              </p:cNvSpPr>
              <p:nvPr/>
            </p:nvSpPr>
            <p:spPr bwMode="auto">
              <a:xfrm>
                <a:off x="1891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9" name="Oval 465"/>
              <p:cNvSpPr>
                <a:spLocks noChangeArrowheads="1"/>
              </p:cNvSpPr>
              <p:nvPr/>
            </p:nvSpPr>
            <p:spPr bwMode="auto">
              <a:xfrm>
                <a:off x="1898" y="1269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0" name="Freeform 466"/>
              <p:cNvSpPr>
                <a:spLocks noEditPoints="1"/>
              </p:cNvSpPr>
              <p:nvPr/>
            </p:nvSpPr>
            <p:spPr bwMode="auto">
              <a:xfrm>
                <a:off x="1896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1" name="Oval 467"/>
              <p:cNvSpPr>
                <a:spLocks noChangeArrowheads="1"/>
              </p:cNvSpPr>
              <p:nvPr/>
            </p:nvSpPr>
            <p:spPr bwMode="auto">
              <a:xfrm>
                <a:off x="1903" y="1269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2" name="Freeform 468"/>
              <p:cNvSpPr>
                <a:spLocks noEditPoints="1"/>
              </p:cNvSpPr>
              <p:nvPr/>
            </p:nvSpPr>
            <p:spPr bwMode="auto">
              <a:xfrm>
                <a:off x="1900" y="1267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3" name="Oval 469"/>
              <p:cNvSpPr>
                <a:spLocks noChangeArrowheads="1"/>
              </p:cNvSpPr>
              <p:nvPr/>
            </p:nvSpPr>
            <p:spPr bwMode="auto">
              <a:xfrm>
                <a:off x="1908" y="1269"/>
                <a:ext cx="14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4" name="Freeform 470"/>
              <p:cNvSpPr>
                <a:spLocks noEditPoints="1"/>
              </p:cNvSpPr>
              <p:nvPr/>
            </p:nvSpPr>
            <p:spPr bwMode="auto">
              <a:xfrm>
                <a:off x="1905" y="1267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5" name="Oval 471"/>
              <p:cNvSpPr>
                <a:spLocks noChangeArrowheads="1"/>
              </p:cNvSpPr>
              <p:nvPr/>
            </p:nvSpPr>
            <p:spPr bwMode="auto">
              <a:xfrm>
                <a:off x="1912" y="1264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6" name="Freeform 472"/>
              <p:cNvSpPr>
                <a:spLocks noEditPoints="1"/>
              </p:cNvSpPr>
              <p:nvPr/>
            </p:nvSpPr>
            <p:spPr bwMode="auto">
              <a:xfrm>
                <a:off x="1910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7" name="Oval 473"/>
              <p:cNvSpPr>
                <a:spLocks noChangeArrowheads="1"/>
              </p:cNvSpPr>
              <p:nvPr/>
            </p:nvSpPr>
            <p:spPr bwMode="auto">
              <a:xfrm>
                <a:off x="1917" y="1264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8" name="Freeform 474"/>
              <p:cNvSpPr>
                <a:spLocks noEditPoints="1"/>
              </p:cNvSpPr>
              <p:nvPr/>
            </p:nvSpPr>
            <p:spPr bwMode="auto">
              <a:xfrm>
                <a:off x="1915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9" name="Oval 475"/>
              <p:cNvSpPr>
                <a:spLocks noChangeArrowheads="1"/>
              </p:cNvSpPr>
              <p:nvPr/>
            </p:nvSpPr>
            <p:spPr bwMode="auto">
              <a:xfrm>
                <a:off x="1922" y="1264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0" name="Freeform 476"/>
              <p:cNvSpPr>
                <a:spLocks noEditPoints="1"/>
              </p:cNvSpPr>
              <p:nvPr/>
            </p:nvSpPr>
            <p:spPr bwMode="auto">
              <a:xfrm>
                <a:off x="1920" y="126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1" name="Oval 477"/>
              <p:cNvSpPr>
                <a:spLocks noChangeArrowheads="1"/>
              </p:cNvSpPr>
              <p:nvPr/>
            </p:nvSpPr>
            <p:spPr bwMode="auto">
              <a:xfrm>
                <a:off x="1932" y="126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2" name="Freeform 478"/>
              <p:cNvSpPr>
                <a:spLocks noEditPoints="1"/>
              </p:cNvSpPr>
              <p:nvPr/>
            </p:nvSpPr>
            <p:spPr bwMode="auto">
              <a:xfrm>
                <a:off x="1929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3" name="Oval 479"/>
              <p:cNvSpPr>
                <a:spLocks noChangeArrowheads="1"/>
              </p:cNvSpPr>
              <p:nvPr/>
            </p:nvSpPr>
            <p:spPr bwMode="auto">
              <a:xfrm>
                <a:off x="1937" y="1264"/>
                <a:ext cx="9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4" name="Freeform 480"/>
              <p:cNvSpPr>
                <a:spLocks noEditPoints="1"/>
              </p:cNvSpPr>
              <p:nvPr/>
            </p:nvSpPr>
            <p:spPr bwMode="auto">
              <a:xfrm>
                <a:off x="1934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5" name="Oval 481"/>
              <p:cNvSpPr>
                <a:spLocks noChangeArrowheads="1"/>
              </p:cNvSpPr>
              <p:nvPr/>
            </p:nvSpPr>
            <p:spPr bwMode="auto">
              <a:xfrm>
                <a:off x="1942" y="1259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6" name="Freeform 482"/>
              <p:cNvSpPr>
                <a:spLocks noEditPoints="1"/>
              </p:cNvSpPr>
              <p:nvPr/>
            </p:nvSpPr>
            <p:spPr bwMode="auto">
              <a:xfrm>
                <a:off x="1939" y="125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7" name="Oval 483"/>
              <p:cNvSpPr>
                <a:spLocks noChangeArrowheads="1"/>
              </p:cNvSpPr>
              <p:nvPr/>
            </p:nvSpPr>
            <p:spPr bwMode="auto">
              <a:xfrm>
                <a:off x="1946" y="1259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8" name="Freeform 484"/>
              <p:cNvSpPr>
                <a:spLocks noEditPoints="1"/>
              </p:cNvSpPr>
              <p:nvPr/>
            </p:nvSpPr>
            <p:spPr bwMode="auto">
              <a:xfrm>
                <a:off x="1944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9" name="Oval 485"/>
              <p:cNvSpPr>
                <a:spLocks noChangeArrowheads="1"/>
              </p:cNvSpPr>
              <p:nvPr/>
            </p:nvSpPr>
            <p:spPr bwMode="auto">
              <a:xfrm>
                <a:off x="1951" y="1259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0" name="Freeform 486"/>
              <p:cNvSpPr>
                <a:spLocks noEditPoints="1"/>
              </p:cNvSpPr>
              <p:nvPr/>
            </p:nvSpPr>
            <p:spPr bwMode="auto">
              <a:xfrm>
                <a:off x="1949" y="125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1" name="Oval 487"/>
              <p:cNvSpPr>
                <a:spLocks noChangeArrowheads="1"/>
              </p:cNvSpPr>
              <p:nvPr/>
            </p:nvSpPr>
            <p:spPr bwMode="auto">
              <a:xfrm>
                <a:off x="1956" y="1259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2" name="Freeform 488"/>
              <p:cNvSpPr>
                <a:spLocks noEditPoints="1"/>
              </p:cNvSpPr>
              <p:nvPr/>
            </p:nvSpPr>
            <p:spPr bwMode="auto">
              <a:xfrm>
                <a:off x="1954" y="1257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3" name="Oval 489"/>
              <p:cNvSpPr>
                <a:spLocks noChangeArrowheads="1"/>
              </p:cNvSpPr>
              <p:nvPr/>
            </p:nvSpPr>
            <p:spPr bwMode="auto">
              <a:xfrm>
                <a:off x="1961" y="1254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4" name="Freeform 490"/>
              <p:cNvSpPr>
                <a:spLocks noEditPoints="1"/>
              </p:cNvSpPr>
              <p:nvPr/>
            </p:nvSpPr>
            <p:spPr bwMode="auto">
              <a:xfrm>
                <a:off x="1958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5" name="Oval 491"/>
              <p:cNvSpPr>
                <a:spLocks noChangeArrowheads="1"/>
              </p:cNvSpPr>
              <p:nvPr/>
            </p:nvSpPr>
            <p:spPr bwMode="auto">
              <a:xfrm>
                <a:off x="1966" y="1254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6" name="Freeform 492"/>
              <p:cNvSpPr>
                <a:spLocks noEditPoints="1"/>
              </p:cNvSpPr>
              <p:nvPr/>
            </p:nvSpPr>
            <p:spPr bwMode="auto">
              <a:xfrm>
                <a:off x="1963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7" name="Oval 493"/>
              <p:cNvSpPr>
                <a:spLocks noChangeArrowheads="1"/>
              </p:cNvSpPr>
              <p:nvPr/>
            </p:nvSpPr>
            <p:spPr bwMode="auto">
              <a:xfrm>
                <a:off x="1971" y="1254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8" name="Freeform 494"/>
              <p:cNvSpPr>
                <a:spLocks noEditPoints="1"/>
              </p:cNvSpPr>
              <p:nvPr/>
            </p:nvSpPr>
            <p:spPr bwMode="auto">
              <a:xfrm>
                <a:off x="1968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9" name="Oval 495"/>
              <p:cNvSpPr>
                <a:spLocks noChangeArrowheads="1"/>
              </p:cNvSpPr>
              <p:nvPr/>
            </p:nvSpPr>
            <p:spPr bwMode="auto">
              <a:xfrm>
                <a:off x="1980" y="1254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0" name="Freeform 496"/>
              <p:cNvSpPr>
                <a:spLocks noEditPoints="1"/>
              </p:cNvSpPr>
              <p:nvPr/>
            </p:nvSpPr>
            <p:spPr bwMode="auto">
              <a:xfrm>
                <a:off x="1978" y="125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1" name="Oval 497"/>
              <p:cNvSpPr>
                <a:spLocks noChangeArrowheads="1"/>
              </p:cNvSpPr>
              <p:nvPr/>
            </p:nvSpPr>
            <p:spPr bwMode="auto">
              <a:xfrm>
                <a:off x="1985" y="125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2" name="Freeform 498"/>
              <p:cNvSpPr>
                <a:spLocks noEditPoints="1"/>
              </p:cNvSpPr>
              <p:nvPr/>
            </p:nvSpPr>
            <p:spPr bwMode="auto">
              <a:xfrm>
                <a:off x="1983" y="125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3" name="Oval 499"/>
              <p:cNvSpPr>
                <a:spLocks noChangeArrowheads="1"/>
              </p:cNvSpPr>
              <p:nvPr/>
            </p:nvSpPr>
            <p:spPr bwMode="auto">
              <a:xfrm>
                <a:off x="1990" y="1254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4" name="Freeform 500"/>
              <p:cNvSpPr>
                <a:spLocks noEditPoints="1"/>
              </p:cNvSpPr>
              <p:nvPr/>
            </p:nvSpPr>
            <p:spPr bwMode="auto">
              <a:xfrm>
                <a:off x="1988" y="1252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5" name="Oval 501"/>
              <p:cNvSpPr>
                <a:spLocks noChangeArrowheads="1"/>
              </p:cNvSpPr>
              <p:nvPr/>
            </p:nvSpPr>
            <p:spPr bwMode="auto">
              <a:xfrm>
                <a:off x="1995" y="125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6" name="Freeform 502"/>
              <p:cNvSpPr>
                <a:spLocks noEditPoints="1"/>
              </p:cNvSpPr>
              <p:nvPr/>
            </p:nvSpPr>
            <p:spPr bwMode="auto">
              <a:xfrm>
                <a:off x="1992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7" name="Oval 503"/>
              <p:cNvSpPr>
                <a:spLocks noChangeArrowheads="1"/>
              </p:cNvSpPr>
              <p:nvPr/>
            </p:nvSpPr>
            <p:spPr bwMode="auto">
              <a:xfrm>
                <a:off x="2000" y="125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8" name="Freeform 504"/>
              <p:cNvSpPr>
                <a:spLocks noEditPoints="1"/>
              </p:cNvSpPr>
              <p:nvPr/>
            </p:nvSpPr>
            <p:spPr bwMode="auto">
              <a:xfrm>
                <a:off x="1997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9" name="Oval 505"/>
              <p:cNvSpPr>
                <a:spLocks noChangeArrowheads="1"/>
              </p:cNvSpPr>
              <p:nvPr/>
            </p:nvSpPr>
            <p:spPr bwMode="auto">
              <a:xfrm>
                <a:off x="2004" y="1250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0" name="Freeform 506"/>
              <p:cNvSpPr>
                <a:spLocks noEditPoints="1"/>
              </p:cNvSpPr>
              <p:nvPr/>
            </p:nvSpPr>
            <p:spPr bwMode="auto">
              <a:xfrm>
                <a:off x="2002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" name="Oval 507"/>
              <p:cNvSpPr>
                <a:spLocks noChangeArrowheads="1"/>
              </p:cNvSpPr>
              <p:nvPr/>
            </p:nvSpPr>
            <p:spPr bwMode="auto">
              <a:xfrm>
                <a:off x="2009" y="1250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2" name="Freeform 508"/>
              <p:cNvSpPr>
                <a:spLocks noEditPoints="1"/>
              </p:cNvSpPr>
              <p:nvPr/>
            </p:nvSpPr>
            <p:spPr bwMode="auto">
              <a:xfrm>
                <a:off x="2007" y="124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3" name="Oval 509"/>
              <p:cNvSpPr>
                <a:spLocks noChangeArrowheads="1"/>
              </p:cNvSpPr>
              <p:nvPr/>
            </p:nvSpPr>
            <p:spPr bwMode="auto">
              <a:xfrm>
                <a:off x="2014" y="1250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4" name="Freeform 510"/>
              <p:cNvSpPr>
                <a:spLocks noEditPoints="1"/>
              </p:cNvSpPr>
              <p:nvPr/>
            </p:nvSpPr>
            <p:spPr bwMode="auto">
              <a:xfrm>
                <a:off x="2012" y="1247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5" name="Oval 511"/>
              <p:cNvSpPr>
                <a:spLocks noChangeArrowheads="1"/>
              </p:cNvSpPr>
              <p:nvPr/>
            </p:nvSpPr>
            <p:spPr bwMode="auto">
              <a:xfrm>
                <a:off x="2019" y="1245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6" name="Freeform 512"/>
              <p:cNvSpPr>
                <a:spLocks noEditPoints="1"/>
              </p:cNvSpPr>
              <p:nvPr/>
            </p:nvSpPr>
            <p:spPr bwMode="auto">
              <a:xfrm>
                <a:off x="2017" y="124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7" name="Oval 513"/>
              <p:cNvSpPr>
                <a:spLocks noChangeArrowheads="1"/>
              </p:cNvSpPr>
              <p:nvPr/>
            </p:nvSpPr>
            <p:spPr bwMode="auto">
              <a:xfrm>
                <a:off x="2029" y="1245"/>
                <a:ext cx="9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8" name="Freeform 514"/>
              <p:cNvSpPr>
                <a:spLocks noEditPoints="1"/>
              </p:cNvSpPr>
              <p:nvPr/>
            </p:nvSpPr>
            <p:spPr bwMode="auto">
              <a:xfrm>
                <a:off x="2026" y="124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9" name="Oval 515"/>
              <p:cNvSpPr>
                <a:spLocks noChangeArrowheads="1"/>
              </p:cNvSpPr>
              <p:nvPr/>
            </p:nvSpPr>
            <p:spPr bwMode="auto">
              <a:xfrm>
                <a:off x="2034" y="1245"/>
                <a:ext cx="9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0" name="Freeform 516"/>
              <p:cNvSpPr>
                <a:spLocks noEditPoints="1"/>
              </p:cNvSpPr>
              <p:nvPr/>
            </p:nvSpPr>
            <p:spPr bwMode="auto">
              <a:xfrm>
                <a:off x="2031" y="124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1" name="Oval 517"/>
              <p:cNvSpPr>
                <a:spLocks noChangeArrowheads="1"/>
              </p:cNvSpPr>
              <p:nvPr/>
            </p:nvSpPr>
            <p:spPr bwMode="auto">
              <a:xfrm>
                <a:off x="2038" y="1245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2" name="Freeform 518"/>
              <p:cNvSpPr>
                <a:spLocks noEditPoints="1"/>
              </p:cNvSpPr>
              <p:nvPr/>
            </p:nvSpPr>
            <p:spPr bwMode="auto">
              <a:xfrm>
                <a:off x="2036" y="124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3" name="Oval 519"/>
              <p:cNvSpPr>
                <a:spLocks noChangeArrowheads="1"/>
              </p:cNvSpPr>
              <p:nvPr/>
            </p:nvSpPr>
            <p:spPr bwMode="auto">
              <a:xfrm>
                <a:off x="2043" y="1245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4" name="Freeform 520"/>
              <p:cNvSpPr>
                <a:spLocks noEditPoints="1"/>
              </p:cNvSpPr>
              <p:nvPr/>
            </p:nvSpPr>
            <p:spPr bwMode="auto">
              <a:xfrm>
                <a:off x="2041" y="124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5" name="Oval 521"/>
              <p:cNvSpPr>
                <a:spLocks noChangeArrowheads="1"/>
              </p:cNvSpPr>
              <p:nvPr/>
            </p:nvSpPr>
            <p:spPr bwMode="auto">
              <a:xfrm>
                <a:off x="2048" y="1245"/>
                <a:ext cx="15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6" name="Freeform 522"/>
              <p:cNvSpPr>
                <a:spLocks noEditPoints="1"/>
              </p:cNvSpPr>
              <p:nvPr/>
            </p:nvSpPr>
            <p:spPr bwMode="auto">
              <a:xfrm>
                <a:off x="2046" y="124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7" name="Oval 523"/>
              <p:cNvSpPr>
                <a:spLocks noChangeArrowheads="1"/>
              </p:cNvSpPr>
              <p:nvPr/>
            </p:nvSpPr>
            <p:spPr bwMode="auto">
              <a:xfrm>
                <a:off x="2053" y="124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8" name="Freeform 524"/>
              <p:cNvSpPr>
                <a:spLocks noEditPoints="1"/>
              </p:cNvSpPr>
              <p:nvPr/>
            </p:nvSpPr>
            <p:spPr bwMode="auto">
              <a:xfrm>
                <a:off x="2050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9" name="Oval 525"/>
              <p:cNvSpPr>
                <a:spLocks noChangeArrowheads="1"/>
              </p:cNvSpPr>
              <p:nvPr/>
            </p:nvSpPr>
            <p:spPr bwMode="auto">
              <a:xfrm>
                <a:off x="2058" y="124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0" name="Freeform 526"/>
              <p:cNvSpPr>
                <a:spLocks noEditPoints="1"/>
              </p:cNvSpPr>
              <p:nvPr/>
            </p:nvSpPr>
            <p:spPr bwMode="auto">
              <a:xfrm>
                <a:off x="2055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1" name="Oval 527"/>
              <p:cNvSpPr>
                <a:spLocks noChangeArrowheads="1"/>
              </p:cNvSpPr>
              <p:nvPr/>
            </p:nvSpPr>
            <p:spPr bwMode="auto">
              <a:xfrm>
                <a:off x="2063" y="1240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2" name="Freeform 528"/>
              <p:cNvSpPr>
                <a:spLocks noEditPoints="1"/>
              </p:cNvSpPr>
              <p:nvPr/>
            </p:nvSpPr>
            <p:spPr bwMode="auto">
              <a:xfrm>
                <a:off x="2060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3" name="Oval 529"/>
              <p:cNvSpPr>
                <a:spLocks noChangeArrowheads="1"/>
              </p:cNvSpPr>
              <p:nvPr/>
            </p:nvSpPr>
            <p:spPr bwMode="auto">
              <a:xfrm>
                <a:off x="2067" y="1240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4" name="Freeform 530"/>
              <p:cNvSpPr>
                <a:spLocks noEditPoints="1"/>
              </p:cNvSpPr>
              <p:nvPr/>
            </p:nvSpPr>
            <p:spPr bwMode="auto">
              <a:xfrm>
                <a:off x="2065" y="123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5" name="Oval 531"/>
              <p:cNvSpPr>
                <a:spLocks noChangeArrowheads="1"/>
              </p:cNvSpPr>
              <p:nvPr/>
            </p:nvSpPr>
            <p:spPr bwMode="auto">
              <a:xfrm>
                <a:off x="2077" y="1240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6" name="Freeform 532"/>
              <p:cNvSpPr>
                <a:spLocks noEditPoints="1"/>
              </p:cNvSpPr>
              <p:nvPr/>
            </p:nvSpPr>
            <p:spPr bwMode="auto">
              <a:xfrm>
                <a:off x="2075" y="123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7" name="Oval 533"/>
              <p:cNvSpPr>
                <a:spLocks noChangeArrowheads="1"/>
              </p:cNvSpPr>
              <p:nvPr/>
            </p:nvSpPr>
            <p:spPr bwMode="auto">
              <a:xfrm>
                <a:off x="2082" y="1235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8" name="Freeform 534"/>
              <p:cNvSpPr>
                <a:spLocks noEditPoints="1"/>
              </p:cNvSpPr>
              <p:nvPr/>
            </p:nvSpPr>
            <p:spPr bwMode="auto">
              <a:xfrm>
                <a:off x="2080" y="1233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9" name="Oval 535"/>
              <p:cNvSpPr>
                <a:spLocks noChangeArrowheads="1"/>
              </p:cNvSpPr>
              <p:nvPr/>
            </p:nvSpPr>
            <p:spPr bwMode="auto">
              <a:xfrm>
                <a:off x="2087" y="1235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0" name="Freeform 536"/>
              <p:cNvSpPr>
                <a:spLocks noEditPoints="1"/>
              </p:cNvSpPr>
              <p:nvPr/>
            </p:nvSpPr>
            <p:spPr bwMode="auto">
              <a:xfrm>
                <a:off x="2084" y="123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1" name="Oval 537"/>
              <p:cNvSpPr>
                <a:spLocks noChangeArrowheads="1"/>
              </p:cNvSpPr>
              <p:nvPr/>
            </p:nvSpPr>
            <p:spPr bwMode="auto">
              <a:xfrm>
                <a:off x="2092" y="1235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2" name="Freeform 538"/>
              <p:cNvSpPr>
                <a:spLocks noEditPoints="1"/>
              </p:cNvSpPr>
              <p:nvPr/>
            </p:nvSpPr>
            <p:spPr bwMode="auto">
              <a:xfrm>
                <a:off x="2089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3" name="Oval 539"/>
              <p:cNvSpPr>
                <a:spLocks noChangeArrowheads="1"/>
              </p:cNvSpPr>
              <p:nvPr/>
            </p:nvSpPr>
            <p:spPr bwMode="auto">
              <a:xfrm>
                <a:off x="2096" y="1235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4" name="Freeform 540"/>
              <p:cNvSpPr>
                <a:spLocks noEditPoints="1"/>
              </p:cNvSpPr>
              <p:nvPr/>
            </p:nvSpPr>
            <p:spPr bwMode="auto">
              <a:xfrm>
                <a:off x="2094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5" name="Oval 541"/>
              <p:cNvSpPr>
                <a:spLocks noChangeArrowheads="1"/>
              </p:cNvSpPr>
              <p:nvPr/>
            </p:nvSpPr>
            <p:spPr bwMode="auto">
              <a:xfrm>
                <a:off x="2101" y="1235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6" name="Freeform 542"/>
              <p:cNvSpPr>
                <a:spLocks noEditPoints="1"/>
              </p:cNvSpPr>
              <p:nvPr/>
            </p:nvSpPr>
            <p:spPr bwMode="auto">
              <a:xfrm>
                <a:off x="2099" y="1233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7" name="Oval 543"/>
              <p:cNvSpPr>
                <a:spLocks noChangeArrowheads="1"/>
              </p:cNvSpPr>
              <p:nvPr/>
            </p:nvSpPr>
            <p:spPr bwMode="auto">
              <a:xfrm>
                <a:off x="2106" y="1235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" name="Freeform 544"/>
              <p:cNvSpPr>
                <a:spLocks noEditPoints="1"/>
              </p:cNvSpPr>
              <p:nvPr/>
            </p:nvSpPr>
            <p:spPr bwMode="auto">
              <a:xfrm>
                <a:off x="2104" y="1233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9" name="Oval 545"/>
              <p:cNvSpPr>
                <a:spLocks noChangeArrowheads="1"/>
              </p:cNvSpPr>
              <p:nvPr/>
            </p:nvSpPr>
            <p:spPr bwMode="auto">
              <a:xfrm>
                <a:off x="2111" y="1230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0" name="Freeform 546"/>
              <p:cNvSpPr>
                <a:spLocks noEditPoints="1"/>
              </p:cNvSpPr>
              <p:nvPr/>
            </p:nvSpPr>
            <p:spPr bwMode="auto">
              <a:xfrm>
                <a:off x="2109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1" name="Oval 547"/>
              <p:cNvSpPr>
                <a:spLocks noChangeArrowheads="1"/>
              </p:cNvSpPr>
              <p:nvPr/>
            </p:nvSpPr>
            <p:spPr bwMode="auto">
              <a:xfrm>
                <a:off x="2116" y="1230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2" name="Freeform 548"/>
              <p:cNvSpPr>
                <a:spLocks noEditPoints="1"/>
              </p:cNvSpPr>
              <p:nvPr/>
            </p:nvSpPr>
            <p:spPr bwMode="auto">
              <a:xfrm>
                <a:off x="2113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3" name="Oval 549"/>
              <p:cNvSpPr>
                <a:spLocks noChangeArrowheads="1"/>
              </p:cNvSpPr>
              <p:nvPr/>
            </p:nvSpPr>
            <p:spPr bwMode="auto">
              <a:xfrm>
                <a:off x="2126" y="1230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4" name="Freeform 550"/>
              <p:cNvSpPr>
                <a:spLocks noEditPoints="1"/>
              </p:cNvSpPr>
              <p:nvPr/>
            </p:nvSpPr>
            <p:spPr bwMode="auto">
              <a:xfrm>
                <a:off x="2123" y="1228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5" name="Oval 551"/>
              <p:cNvSpPr>
                <a:spLocks noChangeArrowheads="1"/>
              </p:cNvSpPr>
              <p:nvPr/>
            </p:nvSpPr>
            <p:spPr bwMode="auto">
              <a:xfrm>
                <a:off x="2130" y="1230"/>
                <a:ext cx="10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6" name="Freeform 552"/>
              <p:cNvSpPr>
                <a:spLocks noEditPoints="1"/>
              </p:cNvSpPr>
              <p:nvPr/>
            </p:nvSpPr>
            <p:spPr bwMode="auto">
              <a:xfrm>
                <a:off x="2128" y="1228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7" name="Oval 553"/>
              <p:cNvSpPr>
                <a:spLocks noChangeArrowheads="1"/>
              </p:cNvSpPr>
              <p:nvPr/>
            </p:nvSpPr>
            <p:spPr bwMode="auto">
              <a:xfrm>
                <a:off x="2135" y="1230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8" name="Freeform 554"/>
              <p:cNvSpPr>
                <a:spLocks noEditPoints="1"/>
              </p:cNvSpPr>
              <p:nvPr/>
            </p:nvSpPr>
            <p:spPr bwMode="auto">
              <a:xfrm>
                <a:off x="2133" y="12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9" name="Oval 555"/>
              <p:cNvSpPr>
                <a:spLocks noChangeArrowheads="1"/>
              </p:cNvSpPr>
              <p:nvPr/>
            </p:nvSpPr>
            <p:spPr bwMode="auto">
              <a:xfrm>
                <a:off x="2140" y="1230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0" name="Freeform 556"/>
              <p:cNvSpPr>
                <a:spLocks noEditPoints="1"/>
              </p:cNvSpPr>
              <p:nvPr/>
            </p:nvSpPr>
            <p:spPr bwMode="auto">
              <a:xfrm>
                <a:off x="2138" y="122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1" name="Oval 557"/>
              <p:cNvSpPr>
                <a:spLocks noChangeArrowheads="1"/>
              </p:cNvSpPr>
              <p:nvPr/>
            </p:nvSpPr>
            <p:spPr bwMode="auto">
              <a:xfrm>
                <a:off x="2145" y="1225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2" name="Freeform 558"/>
              <p:cNvSpPr>
                <a:spLocks noEditPoints="1"/>
              </p:cNvSpPr>
              <p:nvPr/>
            </p:nvSpPr>
            <p:spPr bwMode="auto">
              <a:xfrm>
                <a:off x="214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3" name="Oval 559"/>
              <p:cNvSpPr>
                <a:spLocks noChangeArrowheads="1"/>
              </p:cNvSpPr>
              <p:nvPr/>
            </p:nvSpPr>
            <p:spPr bwMode="auto">
              <a:xfrm>
                <a:off x="2150" y="1225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4" name="Freeform 560"/>
              <p:cNvSpPr>
                <a:spLocks noEditPoints="1"/>
              </p:cNvSpPr>
              <p:nvPr/>
            </p:nvSpPr>
            <p:spPr bwMode="auto">
              <a:xfrm>
                <a:off x="2147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5" name="Oval 561"/>
              <p:cNvSpPr>
                <a:spLocks noChangeArrowheads="1"/>
              </p:cNvSpPr>
              <p:nvPr/>
            </p:nvSpPr>
            <p:spPr bwMode="auto">
              <a:xfrm>
                <a:off x="2155" y="1225"/>
                <a:ext cx="14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6" name="Freeform 562"/>
              <p:cNvSpPr>
                <a:spLocks noEditPoints="1"/>
              </p:cNvSpPr>
              <p:nvPr/>
            </p:nvSpPr>
            <p:spPr bwMode="auto">
              <a:xfrm>
                <a:off x="215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7" name="Oval 563"/>
              <p:cNvSpPr>
                <a:spLocks noChangeArrowheads="1"/>
              </p:cNvSpPr>
              <p:nvPr/>
            </p:nvSpPr>
            <p:spPr bwMode="auto">
              <a:xfrm>
                <a:off x="2159" y="1225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8" name="Freeform 564"/>
              <p:cNvSpPr>
                <a:spLocks noEditPoints="1"/>
              </p:cNvSpPr>
              <p:nvPr/>
            </p:nvSpPr>
            <p:spPr bwMode="auto">
              <a:xfrm>
                <a:off x="2157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9" name="Oval 565"/>
              <p:cNvSpPr>
                <a:spLocks noChangeArrowheads="1"/>
              </p:cNvSpPr>
              <p:nvPr/>
            </p:nvSpPr>
            <p:spPr bwMode="auto">
              <a:xfrm>
                <a:off x="2164" y="1225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0" name="Freeform 566"/>
              <p:cNvSpPr>
                <a:spLocks noEditPoints="1"/>
              </p:cNvSpPr>
              <p:nvPr/>
            </p:nvSpPr>
            <p:spPr bwMode="auto">
              <a:xfrm>
                <a:off x="2162" y="122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1" name="Oval 567"/>
              <p:cNvSpPr>
                <a:spLocks noChangeArrowheads="1"/>
              </p:cNvSpPr>
              <p:nvPr/>
            </p:nvSpPr>
            <p:spPr bwMode="auto">
              <a:xfrm>
                <a:off x="2174" y="1225"/>
                <a:ext cx="10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2" name="Freeform 568"/>
              <p:cNvSpPr>
                <a:spLocks noEditPoints="1"/>
              </p:cNvSpPr>
              <p:nvPr/>
            </p:nvSpPr>
            <p:spPr bwMode="auto">
              <a:xfrm>
                <a:off x="2172" y="1223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3" name="Oval 569"/>
              <p:cNvSpPr>
                <a:spLocks noChangeArrowheads="1"/>
              </p:cNvSpPr>
              <p:nvPr/>
            </p:nvSpPr>
            <p:spPr bwMode="auto">
              <a:xfrm>
                <a:off x="2179" y="1220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4" name="Freeform 570"/>
              <p:cNvSpPr>
                <a:spLocks noEditPoints="1"/>
              </p:cNvSpPr>
              <p:nvPr/>
            </p:nvSpPr>
            <p:spPr bwMode="auto">
              <a:xfrm>
                <a:off x="2176" y="121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5" name="Oval 571"/>
              <p:cNvSpPr>
                <a:spLocks noChangeArrowheads="1"/>
              </p:cNvSpPr>
              <p:nvPr/>
            </p:nvSpPr>
            <p:spPr bwMode="auto">
              <a:xfrm>
                <a:off x="2184" y="1220"/>
                <a:ext cx="9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6" name="Freeform 572"/>
              <p:cNvSpPr>
                <a:spLocks noEditPoints="1"/>
              </p:cNvSpPr>
              <p:nvPr/>
            </p:nvSpPr>
            <p:spPr bwMode="auto">
              <a:xfrm>
                <a:off x="2181" y="121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7" name="Oval 573"/>
              <p:cNvSpPr>
                <a:spLocks noChangeArrowheads="1"/>
              </p:cNvSpPr>
              <p:nvPr/>
            </p:nvSpPr>
            <p:spPr bwMode="auto">
              <a:xfrm>
                <a:off x="2188" y="1220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8" name="Freeform 574"/>
              <p:cNvSpPr>
                <a:spLocks noEditPoints="1"/>
              </p:cNvSpPr>
              <p:nvPr/>
            </p:nvSpPr>
            <p:spPr bwMode="auto">
              <a:xfrm>
                <a:off x="2186" y="121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9" name="Oval 575"/>
              <p:cNvSpPr>
                <a:spLocks noChangeArrowheads="1"/>
              </p:cNvSpPr>
              <p:nvPr/>
            </p:nvSpPr>
            <p:spPr bwMode="auto">
              <a:xfrm>
                <a:off x="2193" y="1220"/>
                <a:ext cx="15" cy="15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0" name="Freeform 576"/>
              <p:cNvSpPr>
                <a:spLocks noEditPoints="1"/>
              </p:cNvSpPr>
              <p:nvPr/>
            </p:nvSpPr>
            <p:spPr bwMode="auto">
              <a:xfrm>
                <a:off x="2191" y="121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1" name="Oval 577"/>
              <p:cNvSpPr>
                <a:spLocks noChangeArrowheads="1"/>
              </p:cNvSpPr>
              <p:nvPr/>
            </p:nvSpPr>
            <p:spPr bwMode="auto">
              <a:xfrm>
                <a:off x="2198" y="1220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2" name="Freeform 578"/>
              <p:cNvSpPr>
                <a:spLocks noEditPoints="1"/>
              </p:cNvSpPr>
              <p:nvPr/>
            </p:nvSpPr>
            <p:spPr bwMode="auto">
              <a:xfrm>
                <a:off x="2196" y="121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3" name="Oval 579"/>
              <p:cNvSpPr>
                <a:spLocks noChangeArrowheads="1"/>
              </p:cNvSpPr>
              <p:nvPr/>
            </p:nvSpPr>
            <p:spPr bwMode="auto">
              <a:xfrm>
                <a:off x="2203" y="1220"/>
                <a:ext cx="15" cy="10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4" name="Freeform 580"/>
              <p:cNvSpPr>
                <a:spLocks noEditPoints="1"/>
              </p:cNvSpPr>
              <p:nvPr/>
            </p:nvSpPr>
            <p:spPr bwMode="auto">
              <a:xfrm>
                <a:off x="2201" y="121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5" name="Oval 581"/>
              <p:cNvSpPr>
                <a:spLocks noChangeArrowheads="1"/>
              </p:cNvSpPr>
              <p:nvPr/>
            </p:nvSpPr>
            <p:spPr bwMode="auto">
              <a:xfrm>
                <a:off x="2208" y="121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6" name="Freeform 582"/>
              <p:cNvSpPr>
                <a:spLocks noEditPoints="1"/>
              </p:cNvSpPr>
              <p:nvPr/>
            </p:nvSpPr>
            <p:spPr bwMode="auto">
              <a:xfrm>
                <a:off x="2205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7" name="Oval 583"/>
              <p:cNvSpPr>
                <a:spLocks noChangeArrowheads="1"/>
              </p:cNvSpPr>
              <p:nvPr/>
            </p:nvSpPr>
            <p:spPr bwMode="auto">
              <a:xfrm>
                <a:off x="2213" y="121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8" name="Freeform 584"/>
              <p:cNvSpPr>
                <a:spLocks noEditPoints="1"/>
              </p:cNvSpPr>
              <p:nvPr/>
            </p:nvSpPr>
            <p:spPr bwMode="auto">
              <a:xfrm>
                <a:off x="2210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9" name="Oval 585"/>
              <p:cNvSpPr>
                <a:spLocks noChangeArrowheads="1"/>
              </p:cNvSpPr>
              <p:nvPr/>
            </p:nvSpPr>
            <p:spPr bwMode="auto">
              <a:xfrm>
                <a:off x="2218" y="121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" name="Freeform 586"/>
              <p:cNvSpPr>
                <a:spLocks noEditPoints="1"/>
              </p:cNvSpPr>
              <p:nvPr/>
            </p:nvSpPr>
            <p:spPr bwMode="auto">
              <a:xfrm>
                <a:off x="2215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" name="Oval 587"/>
              <p:cNvSpPr>
                <a:spLocks noChangeArrowheads="1"/>
              </p:cNvSpPr>
              <p:nvPr/>
            </p:nvSpPr>
            <p:spPr bwMode="auto">
              <a:xfrm>
                <a:off x="2227" y="1216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" name="Freeform 588"/>
              <p:cNvSpPr>
                <a:spLocks noEditPoints="1"/>
              </p:cNvSpPr>
              <p:nvPr/>
            </p:nvSpPr>
            <p:spPr bwMode="auto">
              <a:xfrm>
                <a:off x="2225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3" name="Oval 589"/>
              <p:cNvSpPr>
                <a:spLocks noChangeArrowheads="1"/>
              </p:cNvSpPr>
              <p:nvPr/>
            </p:nvSpPr>
            <p:spPr bwMode="auto">
              <a:xfrm>
                <a:off x="2232" y="1216"/>
                <a:ext cx="10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4" name="Freeform 590"/>
              <p:cNvSpPr>
                <a:spLocks noEditPoints="1"/>
              </p:cNvSpPr>
              <p:nvPr/>
            </p:nvSpPr>
            <p:spPr bwMode="auto">
              <a:xfrm>
                <a:off x="2230" y="1213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5" name="Oval 591"/>
              <p:cNvSpPr>
                <a:spLocks noChangeArrowheads="1"/>
              </p:cNvSpPr>
              <p:nvPr/>
            </p:nvSpPr>
            <p:spPr bwMode="auto">
              <a:xfrm>
                <a:off x="2237" y="1216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" name="Freeform 592"/>
              <p:cNvSpPr>
                <a:spLocks noEditPoints="1"/>
              </p:cNvSpPr>
              <p:nvPr/>
            </p:nvSpPr>
            <p:spPr bwMode="auto">
              <a:xfrm>
                <a:off x="2234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7" name="Oval 593"/>
              <p:cNvSpPr>
                <a:spLocks noChangeArrowheads="1"/>
              </p:cNvSpPr>
              <p:nvPr/>
            </p:nvSpPr>
            <p:spPr bwMode="auto">
              <a:xfrm>
                <a:off x="2242" y="1216"/>
                <a:ext cx="14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8" name="Freeform 594"/>
              <p:cNvSpPr>
                <a:spLocks noEditPoints="1"/>
              </p:cNvSpPr>
              <p:nvPr/>
            </p:nvSpPr>
            <p:spPr bwMode="auto">
              <a:xfrm>
                <a:off x="2239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9" name="Oval 595"/>
              <p:cNvSpPr>
                <a:spLocks noChangeArrowheads="1"/>
              </p:cNvSpPr>
              <p:nvPr/>
            </p:nvSpPr>
            <p:spPr bwMode="auto">
              <a:xfrm>
                <a:off x="2247" y="1211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0" name="Freeform 596"/>
              <p:cNvSpPr>
                <a:spLocks noEditPoints="1"/>
              </p:cNvSpPr>
              <p:nvPr/>
            </p:nvSpPr>
            <p:spPr bwMode="auto">
              <a:xfrm>
                <a:off x="2244" y="120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1" name="Oval 597"/>
              <p:cNvSpPr>
                <a:spLocks noChangeArrowheads="1"/>
              </p:cNvSpPr>
              <p:nvPr/>
            </p:nvSpPr>
            <p:spPr bwMode="auto">
              <a:xfrm>
                <a:off x="2251" y="1211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2" name="Freeform 598"/>
              <p:cNvSpPr>
                <a:spLocks noEditPoints="1"/>
              </p:cNvSpPr>
              <p:nvPr/>
            </p:nvSpPr>
            <p:spPr bwMode="auto">
              <a:xfrm>
                <a:off x="2249" y="120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3" name="Oval 599"/>
              <p:cNvSpPr>
                <a:spLocks noChangeArrowheads="1"/>
              </p:cNvSpPr>
              <p:nvPr/>
            </p:nvSpPr>
            <p:spPr bwMode="auto">
              <a:xfrm>
                <a:off x="2256" y="1211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4" name="Freeform 600"/>
              <p:cNvSpPr>
                <a:spLocks noEditPoints="1"/>
              </p:cNvSpPr>
              <p:nvPr/>
            </p:nvSpPr>
            <p:spPr bwMode="auto">
              <a:xfrm>
                <a:off x="2254" y="120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5" name="Oval 601"/>
              <p:cNvSpPr>
                <a:spLocks noChangeArrowheads="1"/>
              </p:cNvSpPr>
              <p:nvPr/>
            </p:nvSpPr>
            <p:spPr bwMode="auto">
              <a:xfrm>
                <a:off x="2261" y="1211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6" name="Freeform 602"/>
              <p:cNvSpPr>
                <a:spLocks noEditPoints="1"/>
              </p:cNvSpPr>
              <p:nvPr/>
            </p:nvSpPr>
            <p:spPr bwMode="auto">
              <a:xfrm>
                <a:off x="2259" y="120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7" name="Oval 603"/>
              <p:cNvSpPr>
                <a:spLocks noChangeArrowheads="1"/>
              </p:cNvSpPr>
              <p:nvPr/>
            </p:nvSpPr>
            <p:spPr bwMode="auto">
              <a:xfrm>
                <a:off x="2266" y="1211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8" name="Freeform 604"/>
              <p:cNvSpPr>
                <a:spLocks noEditPoints="1"/>
              </p:cNvSpPr>
              <p:nvPr/>
            </p:nvSpPr>
            <p:spPr bwMode="auto">
              <a:xfrm>
                <a:off x="2264" y="120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9" name="Oval 605"/>
              <p:cNvSpPr>
                <a:spLocks noChangeArrowheads="1"/>
              </p:cNvSpPr>
              <p:nvPr/>
            </p:nvSpPr>
            <p:spPr bwMode="auto">
              <a:xfrm>
                <a:off x="2276" y="1211"/>
                <a:ext cx="9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0" name="Freeform 606"/>
              <p:cNvSpPr>
                <a:spLocks noEditPoints="1"/>
              </p:cNvSpPr>
              <p:nvPr/>
            </p:nvSpPr>
            <p:spPr bwMode="auto">
              <a:xfrm>
                <a:off x="2273" y="120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1" name="Oval 607"/>
              <p:cNvSpPr>
                <a:spLocks noChangeArrowheads="1"/>
              </p:cNvSpPr>
              <p:nvPr/>
            </p:nvSpPr>
            <p:spPr bwMode="auto">
              <a:xfrm>
                <a:off x="2280" y="1211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5" name="Group 809"/>
            <p:cNvGrpSpPr>
              <a:grpSpLocks/>
            </p:cNvGrpSpPr>
            <p:nvPr/>
          </p:nvGrpSpPr>
          <p:grpSpPr bwMode="auto">
            <a:xfrm>
              <a:off x="1119251" y="1126238"/>
              <a:ext cx="2575074" cy="2228887"/>
              <a:chOff x="705" y="1204"/>
              <a:chExt cx="1622" cy="1404"/>
            </a:xfrm>
          </p:grpSpPr>
          <p:sp>
            <p:nvSpPr>
              <p:cNvPr id="1262" name="Freeform 609"/>
              <p:cNvSpPr>
                <a:spLocks noEditPoints="1"/>
              </p:cNvSpPr>
              <p:nvPr/>
            </p:nvSpPr>
            <p:spPr bwMode="auto">
              <a:xfrm>
                <a:off x="2278" y="120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3" name="Oval 610"/>
              <p:cNvSpPr>
                <a:spLocks noChangeArrowheads="1"/>
              </p:cNvSpPr>
              <p:nvPr/>
            </p:nvSpPr>
            <p:spPr bwMode="auto">
              <a:xfrm>
                <a:off x="2285" y="1211"/>
                <a:ext cx="10" cy="9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4" name="Freeform 611"/>
              <p:cNvSpPr>
                <a:spLocks noEditPoints="1"/>
              </p:cNvSpPr>
              <p:nvPr/>
            </p:nvSpPr>
            <p:spPr bwMode="auto">
              <a:xfrm>
                <a:off x="2283" y="120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5" name="Oval 612"/>
              <p:cNvSpPr>
                <a:spLocks noChangeArrowheads="1"/>
              </p:cNvSpPr>
              <p:nvPr/>
            </p:nvSpPr>
            <p:spPr bwMode="auto">
              <a:xfrm>
                <a:off x="2290" y="1206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6" name="Freeform 613"/>
              <p:cNvSpPr>
                <a:spLocks noEditPoints="1"/>
              </p:cNvSpPr>
              <p:nvPr/>
            </p:nvSpPr>
            <p:spPr bwMode="auto">
              <a:xfrm>
                <a:off x="2288" y="1204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7" name="Oval 614"/>
              <p:cNvSpPr>
                <a:spLocks noChangeArrowheads="1"/>
              </p:cNvSpPr>
              <p:nvPr/>
            </p:nvSpPr>
            <p:spPr bwMode="auto">
              <a:xfrm>
                <a:off x="2295" y="120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8" name="Freeform 615"/>
              <p:cNvSpPr>
                <a:spLocks noEditPoints="1"/>
              </p:cNvSpPr>
              <p:nvPr/>
            </p:nvSpPr>
            <p:spPr bwMode="auto">
              <a:xfrm>
                <a:off x="2293" y="1204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9" name="Oval 616"/>
              <p:cNvSpPr>
                <a:spLocks noChangeArrowheads="1"/>
              </p:cNvSpPr>
              <p:nvPr/>
            </p:nvSpPr>
            <p:spPr bwMode="auto">
              <a:xfrm>
                <a:off x="2300" y="120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0" name="Freeform 617"/>
              <p:cNvSpPr>
                <a:spLocks noEditPoints="1"/>
              </p:cNvSpPr>
              <p:nvPr/>
            </p:nvSpPr>
            <p:spPr bwMode="auto">
              <a:xfrm>
                <a:off x="2297" y="120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1" name="Oval 618"/>
              <p:cNvSpPr>
                <a:spLocks noChangeArrowheads="1"/>
              </p:cNvSpPr>
              <p:nvPr/>
            </p:nvSpPr>
            <p:spPr bwMode="auto">
              <a:xfrm>
                <a:off x="2305" y="1206"/>
                <a:ext cx="14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2" name="Freeform 619"/>
              <p:cNvSpPr>
                <a:spLocks noEditPoints="1"/>
              </p:cNvSpPr>
              <p:nvPr/>
            </p:nvSpPr>
            <p:spPr bwMode="auto">
              <a:xfrm>
                <a:off x="2302" y="120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3" name="Oval 620"/>
              <p:cNvSpPr>
                <a:spLocks noChangeArrowheads="1"/>
              </p:cNvSpPr>
              <p:nvPr/>
            </p:nvSpPr>
            <p:spPr bwMode="auto">
              <a:xfrm>
                <a:off x="2309" y="1206"/>
                <a:ext cx="15" cy="14"/>
              </a:xfrm>
              <a:prstGeom prst="ellipse">
                <a:avLst/>
              </a:prstGeom>
              <a:solidFill>
                <a:srgbClr val="DB843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4" name="Freeform 621"/>
              <p:cNvSpPr>
                <a:spLocks noEditPoints="1"/>
              </p:cNvSpPr>
              <p:nvPr/>
            </p:nvSpPr>
            <p:spPr bwMode="auto">
              <a:xfrm>
                <a:off x="2307" y="120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DA8137"/>
              </a:solidFill>
              <a:ln w="5" cap="flat">
                <a:solidFill>
                  <a:srgbClr val="DA8137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5" name="Freeform 622"/>
              <p:cNvSpPr>
                <a:spLocks/>
              </p:cNvSpPr>
              <p:nvPr/>
            </p:nvSpPr>
            <p:spPr bwMode="auto">
              <a:xfrm>
                <a:off x="705" y="1213"/>
                <a:ext cx="1617" cy="1390"/>
              </a:xfrm>
              <a:custGeom>
                <a:avLst/>
                <a:gdLst>
                  <a:gd name="T0" fmla="*/ 19 w 5344"/>
                  <a:gd name="T1" fmla="*/ 402 h 4593"/>
                  <a:gd name="T2" fmla="*/ 37 w 5344"/>
                  <a:gd name="T3" fmla="*/ 384 h 4593"/>
                  <a:gd name="T4" fmla="*/ 48 w 5344"/>
                  <a:gd name="T5" fmla="*/ 352 h 4593"/>
                  <a:gd name="T6" fmla="*/ 62 w 5344"/>
                  <a:gd name="T7" fmla="*/ 295 h 4593"/>
                  <a:gd name="T8" fmla="*/ 76 w 5344"/>
                  <a:gd name="T9" fmla="*/ 234 h 4593"/>
                  <a:gd name="T10" fmla="*/ 92 w 5344"/>
                  <a:gd name="T11" fmla="*/ 188 h 4593"/>
                  <a:gd name="T12" fmla="*/ 107 w 5344"/>
                  <a:gd name="T13" fmla="*/ 140 h 4593"/>
                  <a:gd name="T14" fmla="*/ 122 w 5344"/>
                  <a:gd name="T15" fmla="*/ 103 h 4593"/>
                  <a:gd name="T16" fmla="*/ 133 w 5344"/>
                  <a:gd name="T17" fmla="*/ 76 h 4593"/>
                  <a:gd name="T18" fmla="*/ 145 w 5344"/>
                  <a:gd name="T19" fmla="*/ 58 h 4593"/>
                  <a:gd name="T20" fmla="*/ 157 w 5344"/>
                  <a:gd name="T21" fmla="*/ 48 h 4593"/>
                  <a:gd name="T22" fmla="*/ 172 w 5344"/>
                  <a:gd name="T23" fmla="*/ 36 h 4593"/>
                  <a:gd name="T24" fmla="*/ 186 w 5344"/>
                  <a:gd name="T25" fmla="*/ 28 h 4593"/>
                  <a:gd name="T26" fmla="*/ 195 w 5344"/>
                  <a:gd name="T27" fmla="*/ 24 h 4593"/>
                  <a:gd name="T28" fmla="*/ 208 w 5344"/>
                  <a:gd name="T29" fmla="*/ 19 h 4593"/>
                  <a:gd name="T30" fmla="*/ 223 w 5344"/>
                  <a:gd name="T31" fmla="*/ 16 h 4593"/>
                  <a:gd name="T32" fmla="*/ 245 w 5344"/>
                  <a:gd name="T33" fmla="*/ 16 h 4593"/>
                  <a:gd name="T34" fmla="*/ 262 w 5344"/>
                  <a:gd name="T35" fmla="*/ 15 h 4593"/>
                  <a:gd name="T36" fmla="*/ 280 w 5344"/>
                  <a:gd name="T37" fmla="*/ 13 h 4593"/>
                  <a:gd name="T38" fmla="*/ 295 w 5344"/>
                  <a:gd name="T39" fmla="*/ 11 h 4593"/>
                  <a:gd name="T40" fmla="*/ 312 w 5344"/>
                  <a:gd name="T41" fmla="*/ 9 h 4593"/>
                  <a:gd name="T42" fmla="*/ 327 w 5344"/>
                  <a:gd name="T43" fmla="*/ 6 h 4593"/>
                  <a:gd name="T44" fmla="*/ 346 w 5344"/>
                  <a:gd name="T45" fmla="*/ 5 h 4593"/>
                  <a:gd name="T46" fmla="*/ 363 w 5344"/>
                  <a:gd name="T47" fmla="*/ 3 h 4593"/>
                  <a:gd name="T48" fmla="*/ 381 w 5344"/>
                  <a:gd name="T49" fmla="*/ 2 h 4593"/>
                  <a:gd name="T50" fmla="*/ 402 w 5344"/>
                  <a:gd name="T51" fmla="*/ 2 h 4593"/>
                  <a:gd name="T52" fmla="*/ 423 w 5344"/>
                  <a:gd name="T53" fmla="*/ 2 h 4593"/>
                  <a:gd name="T54" fmla="*/ 439 w 5344"/>
                  <a:gd name="T55" fmla="*/ 2 h 4593"/>
                  <a:gd name="T56" fmla="*/ 451 w 5344"/>
                  <a:gd name="T57" fmla="*/ 2 h 4593"/>
                  <a:gd name="T58" fmla="*/ 472 w 5344"/>
                  <a:gd name="T59" fmla="*/ 2 h 4593"/>
                  <a:gd name="T60" fmla="*/ 486 w 5344"/>
                  <a:gd name="T61" fmla="*/ 2 h 4593"/>
                  <a:gd name="T62" fmla="*/ 475 w 5344"/>
                  <a:gd name="T63" fmla="*/ 3 h 4593"/>
                  <a:gd name="T64" fmla="*/ 457 w 5344"/>
                  <a:gd name="T65" fmla="*/ 5 h 4593"/>
                  <a:gd name="T66" fmla="*/ 442 w 5344"/>
                  <a:gd name="T67" fmla="*/ 3 h 4593"/>
                  <a:gd name="T68" fmla="*/ 429 w 5344"/>
                  <a:gd name="T69" fmla="*/ 5 h 4593"/>
                  <a:gd name="T70" fmla="*/ 409 w 5344"/>
                  <a:gd name="T71" fmla="*/ 5 h 4593"/>
                  <a:gd name="T72" fmla="*/ 387 w 5344"/>
                  <a:gd name="T73" fmla="*/ 5 h 4593"/>
                  <a:gd name="T74" fmla="*/ 369 w 5344"/>
                  <a:gd name="T75" fmla="*/ 5 h 4593"/>
                  <a:gd name="T76" fmla="*/ 351 w 5344"/>
                  <a:gd name="T77" fmla="*/ 7 h 4593"/>
                  <a:gd name="T78" fmla="*/ 334 w 5344"/>
                  <a:gd name="T79" fmla="*/ 9 h 4593"/>
                  <a:gd name="T80" fmla="*/ 319 w 5344"/>
                  <a:gd name="T81" fmla="*/ 12 h 4593"/>
                  <a:gd name="T82" fmla="*/ 302 w 5344"/>
                  <a:gd name="T83" fmla="*/ 13 h 4593"/>
                  <a:gd name="T84" fmla="*/ 286 w 5344"/>
                  <a:gd name="T85" fmla="*/ 15 h 4593"/>
                  <a:gd name="T86" fmla="*/ 268 w 5344"/>
                  <a:gd name="T87" fmla="*/ 18 h 4593"/>
                  <a:gd name="T88" fmla="*/ 251 w 5344"/>
                  <a:gd name="T89" fmla="*/ 19 h 4593"/>
                  <a:gd name="T90" fmla="*/ 230 w 5344"/>
                  <a:gd name="T91" fmla="*/ 19 h 4593"/>
                  <a:gd name="T92" fmla="*/ 212 w 5344"/>
                  <a:gd name="T93" fmla="*/ 21 h 4593"/>
                  <a:gd name="T94" fmla="*/ 200 w 5344"/>
                  <a:gd name="T95" fmla="*/ 25 h 4593"/>
                  <a:gd name="T96" fmla="*/ 189 w 5344"/>
                  <a:gd name="T97" fmla="*/ 29 h 4593"/>
                  <a:gd name="T98" fmla="*/ 177 w 5344"/>
                  <a:gd name="T99" fmla="*/ 34 h 4593"/>
                  <a:gd name="T100" fmla="*/ 165 w 5344"/>
                  <a:gd name="T101" fmla="*/ 44 h 4593"/>
                  <a:gd name="T102" fmla="*/ 150 w 5344"/>
                  <a:gd name="T103" fmla="*/ 57 h 4593"/>
                  <a:gd name="T104" fmla="*/ 140 w 5344"/>
                  <a:gd name="T105" fmla="*/ 71 h 4593"/>
                  <a:gd name="T106" fmla="*/ 127 w 5344"/>
                  <a:gd name="T107" fmla="*/ 97 h 4593"/>
                  <a:gd name="T108" fmla="*/ 113 w 5344"/>
                  <a:gd name="T109" fmla="*/ 133 h 4593"/>
                  <a:gd name="T110" fmla="*/ 97 w 5344"/>
                  <a:gd name="T111" fmla="*/ 182 h 4593"/>
                  <a:gd name="T112" fmla="*/ 85 w 5344"/>
                  <a:gd name="T113" fmla="*/ 209 h 4593"/>
                  <a:gd name="T114" fmla="*/ 67 w 5344"/>
                  <a:gd name="T115" fmla="*/ 284 h 4593"/>
                  <a:gd name="T116" fmla="*/ 51 w 5344"/>
                  <a:gd name="T117" fmla="*/ 337 h 4593"/>
                  <a:gd name="T118" fmla="*/ 40 w 5344"/>
                  <a:gd name="T119" fmla="*/ 375 h 4593"/>
                  <a:gd name="T120" fmla="*/ 25 w 5344"/>
                  <a:gd name="T121" fmla="*/ 403 h 4593"/>
                  <a:gd name="T122" fmla="*/ 7 w 5344"/>
                  <a:gd name="T123" fmla="*/ 421 h 459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5344"/>
                  <a:gd name="T187" fmla="*/ 0 h 4593"/>
                  <a:gd name="T188" fmla="*/ 5344 w 5344"/>
                  <a:gd name="T189" fmla="*/ 4593 h 459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5344" h="4593">
                    <a:moveTo>
                      <a:pt x="16" y="4561"/>
                    </a:moveTo>
                    <a:lnTo>
                      <a:pt x="48" y="4561"/>
                    </a:lnTo>
                    <a:lnTo>
                      <a:pt x="64" y="4561"/>
                    </a:lnTo>
                    <a:lnTo>
                      <a:pt x="80" y="4561"/>
                    </a:lnTo>
                    <a:lnTo>
                      <a:pt x="96" y="4561"/>
                    </a:lnTo>
                    <a:lnTo>
                      <a:pt x="112" y="4561"/>
                    </a:lnTo>
                    <a:lnTo>
                      <a:pt x="128" y="4561"/>
                    </a:lnTo>
                    <a:lnTo>
                      <a:pt x="144" y="4561"/>
                    </a:lnTo>
                    <a:lnTo>
                      <a:pt x="160" y="4561"/>
                    </a:lnTo>
                    <a:lnTo>
                      <a:pt x="176" y="4561"/>
                    </a:lnTo>
                    <a:lnTo>
                      <a:pt x="208" y="4561"/>
                    </a:lnTo>
                    <a:lnTo>
                      <a:pt x="193" y="4576"/>
                    </a:lnTo>
                    <a:lnTo>
                      <a:pt x="209" y="4384"/>
                    </a:lnTo>
                    <a:cubicBezTo>
                      <a:pt x="209" y="4376"/>
                      <a:pt x="216" y="4369"/>
                      <a:pt x="224" y="4369"/>
                    </a:cubicBezTo>
                    <a:lnTo>
                      <a:pt x="240" y="4369"/>
                    </a:lnTo>
                    <a:lnTo>
                      <a:pt x="256" y="4369"/>
                    </a:lnTo>
                    <a:lnTo>
                      <a:pt x="272" y="4369"/>
                    </a:lnTo>
                    <a:lnTo>
                      <a:pt x="288" y="4369"/>
                    </a:lnTo>
                    <a:lnTo>
                      <a:pt x="304" y="4369"/>
                    </a:lnTo>
                    <a:lnTo>
                      <a:pt x="289" y="4384"/>
                    </a:lnTo>
                    <a:lnTo>
                      <a:pt x="305" y="4208"/>
                    </a:lnTo>
                    <a:cubicBezTo>
                      <a:pt x="305" y="4200"/>
                      <a:pt x="312" y="4193"/>
                      <a:pt x="320" y="4193"/>
                    </a:cubicBezTo>
                    <a:lnTo>
                      <a:pt x="336" y="4193"/>
                    </a:lnTo>
                    <a:lnTo>
                      <a:pt x="368" y="4193"/>
                    </a:lnTo>
                    <a:lnTo>
                      <a:pt x="384" y="4193"/>
                    </a:lnTo>
                    <a:lnTo>
                      <a:pt x="400" y="4193"/>
                    </a:lnTo>
                    <a:lnTo>
                      <a:pt x="385" y="4207"/>
                    </a:lnTo>
                    <a:lnTo>
                      <a:pt x="401" y="4079"/>
                    </a:lnTo>
                    <a:cubicBezTo>
                      <a:pt x="402" y="4071"/>
                      <a:pt x="408" y="4065"/>
                      <a:pt x="416" y="4065"/>
                    </a:cubicBezTo>
                    <a:lnTo>
                      <a:pt x="432" y="4065"/>
                    </a:lnTo>
                    <a:lnTo>
                      <a:pt x="448" y="4065"/>
                    </a:lnTo>
                    <a:lnTo>
                      <a:pt x="433" y="4079"/>
                    </a:lnTo>
                    <a:lnTo>
                      <a:pt x="449" y="3951"/>
                    </a:lnTo>
                    <a:cubicBezTo>
                      <a:pt x="450" y="3943"/>
                      <a:pt x="456" y="3937"/>
                      <a:pt x="464" y="3937"/>
                    </a:cubicBezTo>
                    <a:lnTo>
                      <a:pt x="480" y="3937"/>
                    </a:lnTo>
                    <a:lnTo>
                      <a:pt x="465" y="3951"/>
                    </a:lnTo>
                    <a:lnTo>
                      <a:pt x="481" y="3855"/>
                    </a:lnTo>
                    <a:cubicBezTo>
                      <a:pt x="482" y="3847"/>
                      <a:pt x="489" y="3841"/>
                      <a:pt x="496" y="3841"/>
                    </a:cubicBezTo>
                    <a:lnTo>
                      <a:pt x="528" y="3841"/>
                    </a:lnTo>
                    <a:lnTo>
                      <a:pt x="513" y="3855"/>
                    </a:lnTo>
                    <a:lnTo>
                      <a:pt x="529" y="3759"/>
                    </a:lnTo>
                    <a:lnTo>
                      <a:pt x="545" y="3663"/>
                    </a:lnTo>
                    <a:cubicBezTo>
                      <a:pt x="546" y="3655"/>
                      <a:pt x="553" y="3649"/>
                      <a:pt x="560" y="3649"/>
                    </a:cubicBezTo>
                    <a:lnTo>
                      <a:pt x="576" y="3649"/>
                    </a:lnTo>
                    <a:lnTo>
                      <a:pt x="561" y="3662"/>
                    </a:lnTo>
                    <a:lnTo>
                      <a:pt x="577" y="3598"/>
                    </a:lnTo>
                    <a:lnTo>
                      <a:pt x="593" y="3518"/>
                    </a:lnTo>
                    <a:lnTo>
                      <a:pt x="609" y="3454"/>
                    </a:lnTo>
                    <a:lnTo>
                      <a:pt x="625" y="3390"/>
                    </a:lnTo>
                    <a:lnTo>
                      <a:pt x="641" y="3279"/>
                    </a:lnTo>
                    <a:cubicBezTo>
                      <a:pt x="641" y="3277"/>
                      <a:pt x="642" y="3275"/>
                      <a:pt x="643" y="3273"/>
                    </a:cubicBezTo>
                    <a:lnTo>
                      <a:pt x="675" y="3225"/>
                    </a:lnTo>
                    <a:lnTo>
                      <a:pt x="673" y="3231"/>
                    </a:lnTo>
                    <a:lnTo>
                      <a:pt x="689" y="3135"/>
                    </a:lnTo>
                    <a:cubicBezTo>
                      <a:pt x="689" y="3134"/>
                      <a:pt x="689" y="3133"/>
                      <a:pt x="689" y="3132"/>
                    </a:cubicBezTo>
                    <a:lnTo>
                      <a:pt x="705" y="3084"/>
                    </a:lnTo>
                    <a:lnTo>
                      <a:pt x="721" y="3006"/>
                    </a:lnTo>
                    <a:lnTo>
                      <a:pt x="737" y="2942"/>
                    </a:lnTo>
                    <a:lnTo>
                      <a:pt x="753" y="2862"/>
                    </a:lnTo>
                    <a:lnTo>
                      <a:pt x="769" y="2767"/>
                    </a:lnTo>
                    <a:cubicBezTo>
                      <a:pt x="769" y="2766"/>
                      <a:pt x="769" y="2765"/>
                      <a:pt x="769" y="2764"/>
                    </a:cubicBezTo>
                    <a:lnTo>
                      <a:pt x="785" y="2716"/>
                    </a:lnTo>
                    <a:lnTo>
                      <a:pt x="801" y="2638"/>
                    </a:lnTo>
                    <a:cubicBezTo>
                      <a:pt x="801" y="2637"/>
                      <a:pt x="801" y="2636"/>
                      <a:pt x="802" y="2636"/>
                    </a:cubicBezTo>
                    <a:lnTo>
                      <a:pt x="834" y="2556"/>
                    </a:lnTo>
                    <a:lnTo>
                      <a:pt x="849" y="2494"/>
                    </a:lnTo>
                    <a:lnTo>
                      <a:pt x="865" y="2383"/>
                    </a:lnTo>
                    <a:lnTo>
                      <a:pt x="881" y="2318"/>
                    </a:lnTo>
                    <a:lnTo>
                      <a:pt x="897" y="2268"/>
                    </a:lnTo>
                    <a:lnTo>
                      <a:pt x="913" y="2190"/>
                    </a:lnTo>
                    <a:cubicBezTo>
                      <a:pt x="913" y="2189"/>
                      <a:pt x="914" y="2188"/>
                      <a:pt x="914" y="2186"/>
                    </a:cubicBezTo>
                    <a:lnTo>
                      <a:pt x="930" y="2154"/>
                    </a:lnTo>
                    <a:lnTo>
                      <a:pt x="929" y="2158"/>
                    </a:lnTo>
                    <a:lnTo>
                      <a:pt x="945" y="2094"/>
                    </a:lnTo>
                    <a:cubicBezTo>
                      <a:pt x="946" y="2091"/>
                      <a:pt x="947" y="2088"/>
                      <a:pt x="949" y="2086"/>
                    </a:cubicBezTo>
                    <a:lnTo>
                      <a:pt x="965" y="2070"/>
                    </a:lnTo>
                    <a:cubicBezTo>
                      <a:pt x="966" y="2069"/>
                      <a:pt x="968" y="2068"/>
                      <a:pt x="969" y="2067"/>
                    </a:cubicBezTo>
                    <a:lnTo>
                      <a:pt x="1001" y="2051"/>
                    </a:lnTo>
                    <a:lnTo>
                      <a:pt x="994" y="2058"/>
                    </a:lnTo>
                    <a:lnTo>
                      <a:pt x="1010" y="2026"/>
                    </a:lnTo>
                    <a:lnTo>
                      <a:pt x="1009" y="2028"/>
                    </a:lnTo>
                    <a:lnTo>
                      <a:pt x="1025" y="1980"/>
                    </a:lnTo>
                    <a:lnTo>
                      <a:pt x="1041" y="1932"/>
                    </a:lnTo>
                    <a:lnTo>
                      <a:pt x="1057" y="1870"/>
                    </a:lnTo>
                    <a:lnTo>
                      <a:pt x="1073" y="1806"/>
                    </a:lnTo>
                    <a:lnTo>
                      <a:pt x="1089" y="1742"/>
                    </a:lnTo>
                    <a:lnTo>
                      <a:pt x="1105" y="1678"/>
                    </a:lnTo>
                    <a:lnTo>
                      <a:pt x="1121" y="1628"/>
                    </a:lnTo>
                    <a:lnTo>
                      <a:pt x="1137" y="1580"/>
                    </a:lnTo>
                    <a:cubicBezTo>
                      <a:pt x="1138" y="1579"/>
                      <a:pt x="1138" y="1578"/>
                      <a:pt x="1139" y="1577"/>
                    </a:cubicBezTo>
                    <a:lnTo>
                      <a:pt x="1171" y="1529"/>
                    </a:lnTo>
                    <a:lnTo>
                      <a:pt x="1169" y="1532"/>
                    </a:lnTo>
                    <a:lnTo>
                      <a:pt x="1185" y="1484"/>
                    </a:lnTo>
                    <a:lnTo>
                      <a:pt x="1201" y="1436"/>
                    </a:lnTo>
                    <a:cubicBezTo>
                      <a:pt x="1202" y="1436"/>
                      <a:pt x="1202" y="1435"/>
                      <a:pt x="1202" y="1434"/>
                    </a:cubicBezTo>
                    <a:lnTo>
                      <a:pt x="1218" y="1402"/>
                    </a:lnTo>
                    <a:lnTo>
                      <a:pt x="1217" y="1404"/>
                    </a:lnTo>
                    <a:lnTo>
                      <a:pt x="1233" y="1356"/>
                    </a:lnTo>
                    <a:lnTo>
                      <a:pt x="1249" y="1308"/>
                    </a:lnTo>
                    <a:lnTo>
                      <a:pt x="1265" y="1260"/>
                    </a:lnTo>
                    <a:lnTo>
                      <a:pt x="1281" y="1212"/>
                    </a:lnTo>
                    <a:lnTo>
                      <a:pt x="1297" y="1164"/>
                    </a:lnTo>
                    <a:cubicBezTo>
                      <a:pt x="1298" y="1162"/>
                      <a:pt x="1299" y="1160"/>
                      <a:pt x="1301" y="1158"/>
                    </a:cubicBezTo>
                    <a:lnTo>
                      <a:pt x="1333" y="1126"/>
                    </a:lnTo>
                    <a:lnTo>
                      <a:pt x="1330" y="1130"/>
                    </a:lnTo>
                    <a:lnTo>
                      <a:pt x="1346" y="1098"/>
                    </a:lnTo>
                    <a:lnTo>
                      <a:pt x="1345" y="1100"/>
                    </a:lnTo>
                    <a:lnTo>
                      <a:pt x="1361" y="1052"/>
                    </a:lnTo>
                    <a:cubicBezTo>
                      <a:pt x="1362" y="1052"/>
                      <a:pt x="1362" y="1051"/>
                      <a:pt x="1362" y="1050"/>
                    </a:cubicBezTo>
                    <a:lnTo>
                      <a:pt x="1378" y="1018"/>
                    </a:lnTo>
                    <a:lnTo>
                      <a:pt x="1377" y="1020"/>
                    </a:lnTo>
                    <a:lnTo>
                      <a:pt x="1393" y="972"/>
                    </a:lnTo>
                    <a:lnTo>
                      <a:pt x="1409" y="924"/>
                    </a:lnTo>
                    <a:cubicBezTo>
                      <a:pt x="1410" y="924"/>
                      <a:pt x="1410" y="923"/>
                      <a:pt x="1410" y="922"/>
                    </a:cubicBezTo>
                    <a:lnTo>
                      <a:pt x="1426" y="890"/>
                    </a:lnTo>
                    <a:lnTo>
                      <a:pt x="1442" y="858"/>
                    </a:lnTo>
                    <a:lnTo>
                      <a:pt x="1458" y="826"/>
                    </a:lnTo>
                    <a:cubicBezTo>
                      <a:pt x="1459" y="825"/>
                      <a:pt x="1460" y="823"/>
                      <a:pt x="1461" y="822"/>
                    </a:cubicBezTo>
                    <a:lnTo>
                      <a:pt x="1493" y="790"/>
                    </a:lnTo>
                    <a:lnTo>
                      <a:pt x="1490" y="794"/>
                    </a:lnTo>
                    <a:lnTo>
                      <a:pt x="1506" y="762"/>
                    </a:lnTo>
                    <a:lnTo>
                      <a:pt x="1522" y="730"/>
                    </a:lnTo>
                    <a:cubicBezTo>
                      <a:pt x="1523" y="729"/>
                      <a:pt x="1524" y="727"/>
                      <a:pt x="1525" y="726"/>
                    </a:cubicBezTo>
                    <a:lnTo>
                      <a:pt x="1541" y="710"/>
                    </a:lnTo>
                    <a:lnTo>
                      <a:pt x="1538" y="714"/>
                    </a:lnTo>
                    <a:lnTo>
                      <a:pt x="1554" y="682"/>
                    </a:lnTo>
                    <a:cubicBezTo>
                      <a:pt x="1555" y="681"/>
                      <a:pt x="1556" y="679"/>
                      <a:pt x="1557" y="678"/>
                    </a:cubicBezTo>
                    <a:lnTo>
                      <a:pt x="1573" y="662"/>
                    </a:lnTo>
                    <a:lnTo>
                      <a:pt x="1570" y="666"/>
                    </a:lnTo>
                    <a:lnTo>
                      <a:pt x="1586" y="634"/>
                    </a:lnTo>
                    <a:cubicBezTo>
                      <a:pt x="1587" y="633"/>
                      <a:pt x="1588" y="631"/>
                      <a:pt x="1589" y="630"/>
                    </a:cubicBezTo>
                    <a:lnTo>
                      <a:pt x="1605" y="614"/>
                    </a:lnTo>
                    <a:lnTo>
                      <a:pt x="1621" y="598"/>
                    </a:lnTo>
                    <a:cubicBezTo>
                      <a:pt x="1622" y="597"/>
                      <a:pt x="1624" y="596"/>
                      <a:pt x="1625" y="595"/>
                    </a:cubicBezTo>
                    <a:lnTo>
                      <a:pt x="1657" y="579"/>
                    </a:lnTo>
                    <a:lnTo>
                      <a:pt x="1653" y="582"/>
                    </a:lnTo>
                    <a:lnTo>
                      <a:pt x="1669" y="566"/>
                    </a:lnTo>
                    <a:lnTo>
                      <a:pt x="1666" y="570"/>
                    </a:lnTo>
                    <a:lnTo>
                      <a:pt x="1682" y="538"/>
                    </a:lnTo>
                    <a:cubicBezTo>
                      <a:pt x="1685" y="533"/>
                      <a:pt x="1690" y="529"/>
                      <a:pt x="1696" y="529"/>
                    </a:cubicBezTo>
                    <a:lnTo>
                      <a:pt x="1712" y="529"/>
                    </a:lnTo>
                    <a:lnTo>
                      <a:pt x="1701" y="534"/>
                    </a:lnTo>
                    <a:lnTo>
                      <a:pt x="1717" y="518"/>
                    </a:lnTo>
                    <a:lnTo>
                      <a:pt x="1733" y="502"/>
                    </a:lnTo>
                    <a:lnTo>
                      <a:pt x="1749" y="486"/>
                    </a:lnTo>
                    <a:lnTo>
                      <a:pt x="1765" y="470"/>
                    </a:lnTo>
                    <a:lnTo>
                      <a:pt x="1781" y="454"/>
                    </a:lnTo>
                    <a:cubicBezTo>
                      <a:pt x="1782" y="453"/>
                      <a:pt x="1784" y="452"/>
                      <a:pt x="1785" y="451"/>
                    </a:cubicBezTo>
                    <a:lnTo>
                      <a:pt x="1817" y="435"/>
                    </a:lnTo>
                    <a:lnTo>
                      <a:pt x="1813" y="438"/>
                    </a:lnTo>
                    <a:lnTo>
                      <a:pt x="1829" y="422"/>
                    </a:lnTo>
                    <a:cubicBezTo>
                      <a:pt x="1832" y="419"/>
                      <a:pt x="1836" y="417"/>
                      <a:pt x="1840" y="417"/>
                    </a:cubicBezTo>
                    <a:lnTo>
                      <a:pt x="1856" y="417"/>
                    </a:lnTo>
                    <a:lnTo>
                      <a:pt x="1845" y="422"/>
                    </a:lnTo>
                    <a:lnTo>
                      <a:pt x="1861" y="406"/>
                    </a:lnTo>
                    <a:lnTo>
                      <a:pt x="1877" y="390"/>
                    </a:lnTo>
                    <a:lnTo>
                      <a:pt x="1893" y="374"/>
                    </a:lnTo>
                    <a:lnTo>
                      <a:pt x="1909" y="358"/>
                    </a:lnTo>
                    <a:lnTo>
                      <a:pt x="1925" y="342"/>
                    </a:lnTo>
                    <a:cubicBezTo>
                      <a:pt x="1928" y="339"/>
                      <a:pt x="1932" y="337"/>
                      <a:pt x="1936" y="337"/>
                    </a:cubicBezTo>
                    <a:lnTo>
                      <a:pt x="1952" y="337"/>
                    </a:lnTo>
                    <a:lnTo>
                      <a:pt x="1945" y="339"/>
                    </a:lnTo>
                    <a:lnTo>
                      <a:pt x="1977" y="323"/>
                    </a:lnTo>
                    <a:cubicBezTo>
                      <a:pt x="1980" y="322"/>
                      <a:pt x="1982" y="321"/>
                      <a:pt x="1984" y="321"/>
                    </a:cubicBezTo>
                    <a:lnTo>
                      <a:pt x="2000" y="321"/>
                    </a:lnTo>
                    <a:lnTo>
                      <a:pt x="1989" y="326"/>
                    </a:lnTo>
                    <a:lnTo>
                      <a:pt x="2005" y="310"/>
                    </a:lnTo>
                    <a:cubicBezTo>
                      <a:pt x="2008" y="307"/>
                      <a:pt x="2012" y="305"/>
                      <a:pt x="2016" y="305"/>
                    </a:cubicBezTo>
                    <a:lnTo>
                      <a:pt x="2032" y="305"/>
                    </a:lnTo>
                    <a:lnTo>
                      <a:pt x="2021" y="310"/>
                    </a:lnTo>
                    <a:lnTo>
                      <a:pt x="2037" y="294"/>
                    </a:lnTo>
                    <a:cubicBezTo>
                      <a:pt x="2040" y="291"/>
                      <a:pt x="2044" y="289"/>
                      <a:pt x="2048" y="289"/>
                    </a:cubicBezTo>
                    <a:lnTo>
                      <a:pt x="2064" y="289"/>
                    </a:lnTo>
                    <a:lnTo>
                      <a:pt x="2053" y="294"/>
                    </a:lnTo>
                    <a:lnTo>
                      <a:pt x="2069" y="278"/>
                    </a:lnTo>
                    <a:cubicBezTo>
                      <a:pt x="2072" y="275"/>
                      <a:pt x="2076" y="273"/>
                      <a:pt x="2080" y="273"/>
                    </a:cubicBezTo>
                    <a:lnTo>
                      <a:pt x="2096" y="273"/>
                    </a:lnTo>
                    <a:lnTo>
                      <a:pt x="2085" y="278"/>
                    </a:lnTo>
                    <a:lnTo>
                      <a:pt x="2101" y="262"/>
                    </a:lnTo>
                    <a:cubicBezTo>
                      <a:pt x="2104" y="259"/>
                      <a:pt x="2108" y="257"/>
                      <a:pt x="2112" y="257"/>
                    </a:cubicBezTo>
                    <a:lnTo>
                      <a:pt x="2144" y="257"/>
                    </a:lnTo>
                    <a:lnTo>
                      <a:pt x="2133" y="262"/>
                    </a:lnTo>
                    <a:lnTo>
                      <a:pt x="2149" y="246"/>
                    </a:lnTo>
                    <a:cubicBezTo>
                      <a:pt x="2152" y="243"/>
                      <a:pt x="2156" y="241"/>
                      <a:pt x="2160" y="241"/>
                    </a:cubicBezTo>
                    <a:lnTo>
                      <a:pt x="2176" y="241"/>
                    </a:lnTo>
                    <a:lnTo>
                      <a:pt x="2165" y="246"/>
                    </a:lnTo>
                    <a:lnTo>
                      <a:pt x="2181" y="230"/>
                    </a:lnTo>
                    <a:cubicBezTo>
                      <a:pt x="2184" y="227"/>
                      <a:pt x="2188" y="225"/>
                      <a:pt x="2192" y="225"/>
                    </a:cubicBezTo>
                    <a:lnTo>
                      <a:pt x="2208" y="225"/>
                    </a:lnTo>
                    <a:lnTo>
                      <a:pt x="2224" y="225"/>
                    </a:lnTo>
                    <a:lnTo>
                      <a:pt x="2213" y="230"/>
                    </a:lnTo>
                    <a:lnTo>
                      <a:pt x="2229" y="214"/>
                    </a:lnTo>
                    <a:cubicBezTo>
                      <a:pt x="2232" y="211"/>
                      <a:pt x="2236" y="209"/>
                      <a:pt x="2240" y="209"/>
                    </a:cubicBezTo>
                    <a:lnTo>
                      <a:pt x="2256" y="209"/>
                    </a:lnTo>
                    <a:lnTo>
                      <a:pt x="2272" y="209"/>
                    </a:lnTo>
                    <a:lnTo>
                      <a:pt x="2261" y="214"/>
                    </a:lnTo>
                    <a:lnTo>
                      <a:pt x="2277" y="198"/>
                    </a:lnTo>
                    <a:cubicBezTo>
                      <a:pt x="2280" y="195"/>
                      <a:pt x="2284" y="193"/>
                      <a:pt x="2288" y="193"/>
                    </a:cubicBezTo>
                    <a:lnTo>
                      <a:pt x="2320" y="193"/>
                    </a:lnTo>
                    <a:lnTo>
                      <a:pt x="2336" y="193"/>
                    </a:lnTo>
                    <a:lnTo>
                      <a:pt x="2325" y="198"/>
                    </a:lnTo>
                    <a:lnTo>
                      <a:pt x="2341" y="182"/>
                    </a:lnTo>
                    <a:cubicBezTo>
                      <a:pt x="2344" y="179"/>
                      <a:pt x="2348" y="177"/>
                      <a:pt x="2352" y="177"/>
                    </a:cubicBezTo>
                    <a:lnTo>
                      <a:pt x="2368" y="177"/>
                    </a:lnTo>
                    <a:lnTo>
                      <a:pt x="2384" y="177"/>
                    </a:lnTo>
                    <a:lnTo>
                      <a:pt x="2400" y="177"/>
                    </a:lnTo>
                    <a:lnTo>
                      <a:pt x="2416" y="177"/>
                    </a:lnTo>
                    <a:lnTo>
                      <a:pt x="2432" y="177"/>
                    </a:lnTo>
                    <a:lnTo>
                      <a:pt x="2448" y="177"/>
                    </a:lnTo>
                    <a:lnTo>
                      <a:pt x="2480" y="177"/>
                    </a:lnTo>
                    <a:lnTo>
                      <a:pt x="2496" y="177"/>
                    </a:lnTo>
                    <a:lnTo>
                      <a:pt x="2512" y="177"/>
                    </a:lnTo>
                    <a:lnTo>
                      <a:pt x="2528" y="177"/>
                    </a:lnTo>
                    <a:lnTo>
                      <a:pt x="2544" y="177"/>
                    </a:lnTo>
                    <a:lnTo>
                      <a:pt x="2560" y="177"/>
                    </a:lnTo>
                    <a:lnTo>
                      <a:pt x="2576" y="177"/>
                    </a:lnTo>
                    <a:lnTo>
                      <a:pt x="2592" y="177"/>
                    </a:lnTo>
                    <a:lnTo>
                      <a:pt x="2608" y="177"/>
                    </a:lnTo>
                    <a:lnTo>
                      <a:pt x="2640" y="177"/>
                    </a:lnTo>
                    <a:lnTo>
                      <a:pt x="2656" y="177"/>
                    </a:lnTo>
                    <a:lnTo>
                      <a:pt x="2672" y="177"/>
                    </a:lnTo>
                    <a:lnTo>
                      <a:pt x="2688" y="177"/>
                    </a:lnTo>
                    <a:lnTo>
                      <a:pt x="2704" y="177"/>
                    </a:lnTo>
                    <a:lnTo>
                      <a:pt x="2720" y="177"/>
                    </a:lnTo>
                    <a:lnTo>
                      <a:pt x="2736" y="177"/>
                    </a:lnTo>
                    <a:lnTo>
                      <a:pt x="2752" y="177"/>
                    </a:lnTo>
                    <a:lnTo>
                      <a:pt x="2741" y="182"/>
                    </a:lnTo>
                    <a:lnTo>
                      <a:pt x="2757" y="166"/>
                    </a:lnTo>
                    <a:cubicBezTo>
                      <a:pt x="2760" y="163"/>
                      <a:pt x="2764" y="161"/>
                      <a:pt x="2768" y="161"/>
                    </a:cubicBezTo>
                    <a:lnTo>
                      <a:pt x="2800" y="161"/>
                    </a:lnTo>
                    <a:lnTo>
                      <a:pt x="2816" y="161"/>
                    </a:lnTo>
                    <a:lnTo>
                      <a:pt x="2832" y="161"/>
                    </a:lnTo>
                    <a:lnTo>
                      <a:pt x="2848" y="161"/>
                    </a:lnTo>
                    <a:lnTo>
                      <a:pt x="2864" y="161"/>
                    </a:lnTo>
                    <a:lnTo>
                      <a:pt x="2880" y="161"/>
                    </a:lnTo>
                    <a:lnTo>
                      <a:pt x="2896" y="161"/>
                    </a:lnTo>
                    <a:lnTo>
                      <a:pt x="2912" y="161"/>
                    </a:lnTo>
                    <a:lnTo>
                      <a:pt x="2928" y="161"/>
                    </a:lnTo>
                    <a:lnTo>
                      <a:pt x="2960" y="161"/>
                    </a:lnTo>
                    <a:lnTo>
                      <a:pt x="2949" y="166"/>
                    </a:lnTo>
                    <a:lnTo>
                      <a:pt x="2965" y="150"/>
                    </a:lnTo>
                    <a:cubicBezTo>
                      <a:pt x="2968" y="147"/>
                      <a:pt x="2972" y="145"/>
                      <a:pt x="2976" y="145"/>
                    </a:cubicBezTo>
                    <a:lnTo>
                      <a:pt x="2992" y="145"/>
                    </a:lnTo>
                    <a:lnTo>
                      <a:pt x="3008" y="145"/>
                    </a:lnTo>
                    <a:lnTo>
                      <a:pt x="3024" y="145"/>
                    </a:lnTo>
                    <a:lnTo>
                      <a:pt x="3040" y="145"/>
                    </a:lnTo>
                    <a:lnTo>
                      <a:pt x="3056" y="145"/>
                    </a:lnTo>
                    <a:lnTo>
                      <a:pt x="3072" y="145"/>
                    </a:lnTo>
                    <a:lnTo>
                      <a:pt x="3088" y="145"/>
                    </a:lnTo>
                    <a:lnTo>
                      <a:pt x="3081" y="147"/>
                    </a:lnTo>
                    <a:lnTo>
                      <a:pt x="3113" y="131"/>
                    </a:lnTo>
                    <a:cubicBezTo>
                      <a:pt x="3116" y="130"/>
                      <a:pt x="3118" y="129"/>
                      <a:pt x="3120" y="129"/>
                    </a:cubicBezTo>
                    <a:lnTo>
                      <a:pt x="3136" y="129"/>
                    </a:lnTo>
                    <a:lnTo>
                      <a:pt x="3152" y="129"/>
                    </a:lnTo>
                    <a:lnTo>
                      <a:pt x="3168" y="129"/>
                    </a:lnTo>
                    <a:lnTo>
                      <a:pt x="3184" y="129"/>
                    </a:lnTo>
                    <a:lnTo>
                      <a:pt x="3200" y="129"/>
                    </a:lnTo>
                    <a:lnTo>
                      <a:pt x="3216" y="129"/>
                    </a:lnTo>
                    <a:lnTo>
                      <a:pt x="3205" y="134"/>
                    </a:lnTo>
                    <a:lnTo>
                      <a:pt x="3221" y="118"/>
                    </a:lnTo>
                    <a:cubicBezTo>
                      <a:pt x="3224" y="115"/>
                      <a:pt x="3228" y="113"/>
                      <a:pt x="3232" y="113"/>
                    </a:cubicBezTo>
                    <a:lnTo>
                      <a:pt x="3248" y="113"/>
                    </a:lnTo>
                    <a:lnTo>
                      <a:pt x="3280" y="113"/>
                    </a:lnTo>
                    <a:lnTo>
                      <a:pt x="3296" y="113"/>
                    </a:lnTo>
                    <a:lnTo>
                      <a:pt x="3312" y="113"/>
                    </a:lnTo>
                    <a:lnTo>
                      <a:pt x="3328" y="113"/>
                    </a:lnTo>
                    <a:lnTo>
                      <a:pt x="3344" y="113"/>
                    </a:lnTo>
                    <a:lnTo>
                      <a:pt x="3333" y="118"/>
                    </a:lnTo>
                    <a:lnTo>
                      <a:pt x="3349" y="102"/>
                    </a:lnTo>
                    <a:cubicBezTo>
                      <a:pt x="3352" y="99"/>
                      <a:pt x="3356" y="97"/>
                      <a:pt x="3360" y="97"/>
                    </a:cubicBezTo>
                    <a:lnTo>
                      <a:pt x="3376" y="97"/>
                    </a:lnTo>
                    <a:lnTo>
                      <a:pt x="3392" y="97"/>
                    </a:lnTo>
                    <a:lnTo>
                      <a:pt x="3408" y="97"/>
                    </a:lnTo>
                    <a:lnTo>
                      <a:pt x="3424" y="97"/>
                    </a:lnTo>
                    <a:lnTo>
                      <a:pt x="3456" y="97"/>
                    </a:lnTo>
                    <a:lnTo>
                      <a:pt x="3472" y="97"/>
                    </a:lnTo>
                    <a:lnTo>
                      <a:pt x="3461" y="102"/>
                    </a:lnTo>
                    <a:lnTo>
                      <a:pt x="3477" y="86"/>
                    </a:lnTo>
                    <a:cubicBezTo>
                      <a:pt x="3480" y="83"/>
                      <a:pt x="3484" y="81"/>
                      <a:pt x="3488" y="81"/>
                    </a:cubicBezTo>
                    <a:lnTo>
                      <a:pt x="3504" y="81"/>
                    </a:lnTo>
                    <a:lnTo>
                      <a:pt x="3520" y="81"/>
                    </a:lnTo>
                    <a:lnTo>
                      <a:pt x="3536" y="81"/>
                    </a:lnTo>
                    <a:lnTo>
                      <a:pt x="3552" y="81"/>
                    </a:lnTo>
                    <a:lnTo>
                      <a:pt x="3568" y="81"/>
                    </a:lnTo>
                    <a:lnTo>
                      <a:pt x="3557" y="86"/>
                    </a:lnTo>
                    <a:lnTo>
                      <a:pt x="3573" y="70"/>
                    </a:lnTo>
                    <a:cubicBezTo>
                      <a:pt x="3576" y="67"/>
                      <a:pt x="3580" y="65"/>
                      <a:pt x="3584" y="65"/>
                    </a:cubicBezTo>
                    <a:lnTo>
                      <a:pt x="3616" y="65"/>
                    </a:lnTo>
                    <a:lnTo>
                      <a:pt x="3632" y="65"/>
                    </a:lnTo>
                    <a:lnTo>
                      <a:pt x="3648" y="65"/>
                    </a:lnTo>
                    <a:lnTo>
                      <a:pt x="3664" y="65"/>
                    </a:lnTo>
                    <a:lnTo>
                      <a:pt x="3680" y="65"/>
                    </a:lnTo>
                    <a:lnTo>
                      <a:pt x="3696" y="65"/>
                    </a:lnTo>
                    <a:lnTo>
                      <a:pt x="3685" y="70"/>
                    </a:lnTo>
                    <a:lnTo>
                      <a:pt x="3701" y="54"/>
                    </a:lnTo>
                    <a:cubicBezTo>
                      <a:pt x="3704" y="51"/>
                      <a:pt x="3708" y="49"/>
                      <a:pt x="3712" y="49"/>
                    </a:cubicBezTo>
                    <a:lnTo>
                      <a:pt x="3728" y="49"/>
                    </a:lnTo>
                    <a:lnTo>
                      <a:pt x="3744" y="49"/>
                    </a:lnTo>
                    <a:lnTo>
                      <a:pt x="3776" y="49"/>
                    </a:lnTo>
                    <a:lnTo>
                      <a:pt x="3792" y="49"/>
                    </a:lnTo>
                    <a:lnTo>
                      <a:pt x="3808" y="49"/>
                    </a:lnTo>
                    <a:lnTo>
                      <a:pt x="3824" y="49"/>
                    </a:lnTo>
                    <a:lnTo>
                      <a:pt x="3813" y="54"/>
                    </a:lnTo>
                    <a:lnTo>
                      <a:pt x="3829" y="38"/>
                    </a:lnTo>
                    <a:cubicBezTo>
                      <a:pt x="3832" y="35"/>
                      <a:pt x="3836" y="33"/>
                      <a:pt x="3840" y="33"/>
                    </a:cubicBezTo>
                    <a:lnTo>
                      <a:pt x="3856" y="33"/>
                    </a:lnTo>
                    <a:lnTo>
                      <a:pt x="3872" y="33"/>
                    </a:lnTo>
                    <a:lnTo>
                      <a:pt x="3888" y="33"/>
                    </a:lnTo>
                    <a:lnTo>
                      <a:pt x="3904" y="33"/>
                    </a:lnTo>
                    <a:lnTo>
                      <a:pt x="3936" y="33"/>
                    </a:lnTo>
                    <a:lnTo>
                      <a:pt x="3952" y="33"/>
                    </a:lnTo>
                    <a:lnTo>
                      <a:pt x="3968" y="33"/>
                    </a:lnTo>
                    <a:lnTo>
                      <a:pt x="3984" y="33"/>
                    </a:lnTo>
                    <a:lnTo>
                      <a:pt x="4000" y="33"/>
                    </a:lnTo>
                    <a:lnTo>
                      <a:pt x="4016" y="33"/>
                    </a:lnTo>
                    <a:lnTo>
                      <a:pt x="4005" y="38"/>
                    </a:lnTo>
                    <a:lnTo>
                      <a:pt x="4021" y="22"/>
                    </a:lnTo>
                    <a:cubicBezTo>
                      <a:pt x="4024" y="19"/>
                      <a:pt x="4028" y="17"/>
                      <a:pt x="4032" y="17"/>
                    </a:cubicBezTo>
                    <a:lnTo>
                      <a:pt x="4048" y="17"/>
                    </a:lnTo>
                    <a:lnTo>
                      <a:pt x="4064" y="17"/>
                    </a:lnTo>
                    <a:lnTo>
                      <a:pt x="4096" y="17"/>
                    </a:lnTo>
                    <a:lnTo>
                      <a:pt x="4112" y="17"/>
                    </a:lnTo>
                    <a:lnTo>
                      <a:pt x="4128" y="17"/>
                    </a:lnTo>
                    <a:lnTo>
                      <a:pt x="4144" y="17"/>
                    </a:lnTo>
                    <a:lnTo>
                      <a:pt x="4160" y="17"/>
                    </a:lnTo>
                    <a:lnTo>
                      <a:pt x="4176" y="17"/>
                    </a:lnTo>
                    <a:lnTo>
                      <a:pt x="4192" y="17"/>
                    </a:lnTo>
                    <a:lnTo>
                      <a:pt x="4208" y="17"/>
                    </a:lnTo>
                    <a:lnTo>
                      <a:pt x="4224" y="17"/>
                    </a:lnTo>
                    <a:lnTo>
                      <a:pt x="4256" y="17"/>
                    </a:lnTo>
                    <a:lnTo>
                      <a:pt x="4272" y="17"/>
                    </a:lnTo>
                    <a:lnTo>
                      <a:pt x="4288" y="17"/>
                    </a:lnTo>
                    <a:lnTo>
                      <a:pt x="4304" y="17"/>
                    </a:lnTo>
                    <a:lnTo>
                      <a:pt x="4320" y="17"/>
                    </a:lnTo>
                    <a:lnTo>
                      <a:pt x="4336" y="17"/>
                    </a:lnTo>
                    <a:lnTo>
                      <a:pt x="4352" y="17"/>
                    </a:lnTo>
                    <a:lnTo>
                      <a:pt x="4368" y="17"/>
                    </a:lnTo>
                    <a:lnTo>
                      <a:pt x="4384" y="17"/>
                    </a:lnTo>
                    <a:lnTo>
                      <a:pt x="4400" y="17"/>
                    </a:lnTo>
                    <a:lnTo>
                      <a:pt x="4432" y="17"/>
                    </a:lnTo>
                    <a:lnTo>
                      <a:pt x="4448" y="17"/>
                    </a:lnTo>
                    <a:lnTo>
                      <a:pt x="4464" y="17"/>
                    </a:lnTo>
                    <a:lnTo>
                      <a:pt x="4480" y="17"/>
                    </a:lnTo>
                    <a:lnTo>
                      <a:pt x="4496" y="17"/>
                    </a:lnTo>
                    <a:lnTo>
                      <a:pt x="4512" y="17"/>
                    </a:lnTo>
                    <a:lnTo>
                      <a:pt x="4528" y="17"/>
                    </a:lnTo>
                    <a:lnTo>
                      <a:pt x="4544" y="17"/>
                    </a:lnTo>
                    <a:lnTo>
                      <a:pt x="4560" y="17"/>
                    </a:lnTo>
                    <a:lnTo>
                      <a:pt x="4592" y="17"/>
                    </a:lnTo>
                    <a:lnTo>
                      <a:pt x="4608" y="17"/>
                    </a:lnTo>
                    <a:lnTo>
                      <a:pt x="4624" y="17"/>
                    </a:lnTo>
                    <a:lnTo>
                      <a:pt x="4640" y="17"/>
                    </a:lnTo>
                    <a:lnTo>
                      <a:pt x="4656" y="17"/>
                    </a:lnTo>
                    <a:lnTo>
                      <a:pt x="4672" y="17"/>
                    </a:lnTo>
                    <a:lnTo>
                      <a:pt x="4688" y="17"/>
                    </a:lnTo>
                    <a:lnTo>
                      <a:pt x="4704" y="17"/>
                    </a:lnTo>
                    <a:lnTo>
                      <a:pt x="4693" y="22"/>
                    </a:lnTo>
                    <a:lnTo>
                      <a:pt x="4709" y="6"/>
                    </a:lnTo>
                    <a:cubicBezTo>
                      <a:pt x="4714" y="1"/>
                      <a:pt x="4721" y="0"/>
                      <a:pt x="4728" y="3"/>
                    </a:cubicBezTo>
                    <a:lnTo>
                      <a:pt x="4760" y="19"/>
                    </a:lnTo>
                    <a:lnTo>
                      <a:pt x="4752" y="17"/>
                    </a:lnTo>
                    <a:lnTo>
                      <a:pt x="4768" y="17"/>
                    </a:lnTo>
                    <a:lnTo>
                      <a:pt x="4784" y="17"/>
                    </a:lnTo>
                    <a:lnTo>
                      <a:pt x="4800" y="17"/>
                    </a:lnTo>
                    <a:lnTo>
                      <a:pt x="4816" y="17"/>
                    </a:lnTo>
                    <a:lnTo>
                      <a:pt x="4805" y="22"/>
                    </a:lnTo>
                    <a:lnTo>
                      <a:pt x="4821" y="6"/>
                    </a:lnTo>
                    <a:cubicBezTo>
                      <a:pt x="4824" y="3"/>
                      <a:pt x="4828" y="1"/>
                      <a:pt x="4832" y="1"/>
                    </a:cubicBezTo>
                    <a:lnTo>
                      <a:pt x="4848" y="1"/>
                    </a:lnTo>
                    <a:lnTo>
                      <a:pt x="4864" y="1"/>
                    </a:lnTo>
                    <a:cubicBezTo>
                      <a:pt x="4869" y="1"/>
                      <a:pt x="4873" y="3"/>
                      <a:pt x="4876" y="6"/>
                    </a:cubicBezTo>
                    <a:lnTo>
                      <a:pt x="4892" y="22"/>
                    </a:lnTo>
                    <a:lnTo>
                      <a:pt x="4873" y="19"/>
                    </a:lnTo>
                    <a:lnTo>
                      <a:pt x="4905" y="3"/>
                    </a:lnTo>
                    <a:cubicBezTo>
                      <a:pt x="4911" y="0"/>
                      <a:pt x="4919" y="1"/>
                      <a:pt x="4924" y="6"/>
                    </a:cubicBezTo>
                    <a:lnTo>
                      <a:pt x="4940" y="22"/>
                    </a:lnTo>
                    <a:lnTo>
                      <a:pt x="4928" y="17"/>
                    </a:lnTo>
                    <a:lnTo>
                      <a:pt x="4944" y="17"/>
                    </a:lnTo>
                    <a:lnTo>
                      <a:pt x="4960" y="17"/>
                    </a:lnTo>
                    <a:lnTo>
                      <a:pt x="4976" y="17"/>
                    </a:lnTo>
                    <a:lnTo>
                      <a:pt x="4992" y="17"/>
                    </a:lnTo>
                    <a:lnTo>
                      <a:pt x="5008" y="17"/>
                    </a:lnTo>
                    <a:lnTo>
                      <a:pt x="5024" y="17"/>
                    </a:lnTo>
                    <a:lnTo>
                      <a:pt x="5040" y="17"/>
                    </a:lnTo>
                    <a:lnTo>
                      <a:pt x="5072" y="17"/>
                    </a:lnTo>
                    <a:lnTo>
                      <a:pt x="5088" y="17"/>
                    </a:lnTo>
                    <a:lnTo>
                      <a:pt x="5104" y="17"/>
                    </a:lnTo>
                    <a:lnTo>
                      <a:pt x="5120" y="17"/>
                    </a:lnTo>
                    <a:lnTo>
                      <a:pt x="5136" y="17"/>
                    </a:lnTo>
                    <a:lnTo>
                      <a:pt x="5152" y="17"/>
                    </a:lnTo>
                    <a:lnTo>
                      <a:pt x="5168" y="17"/>
                    </a:lnTo>
                    <a:lnTo>
                      <a:pt x="5157" y="22"/>
                    </a:lnTo>
                    <a:lnTo>
                      <a:pt x="5173" y="6"/>
                    </a:lnTo>
                    <a:cubicBezTo>
                      <a:pt x="5176" y="3"/>
                      <a:pt x="5180" y="1"/>
                      <a:pt x="5184" y="1"/>
                    </a:cubicBezTo>
                    <a:lnTo>
                      <a:pt x="5200" y="1"/>
                    </a:lnTo>
                    <a:lnTo>
                      <a:pt x="5232" y="1"/>
                    </a:lnTo>
                    <a:cubicBezTo>
                      <a:pt x="5237" y="1"/>
                      <a:pt x="5241" y="3"/>
                      <a:pt x="5244" y="6"/>
                    </a:cubicBezTo>
                    <a:lnTo>
                      <a:pt x="5260" y="22"/>
                    </a:lnTo>
                    <a:lnTo>
                      <a:pt x="5248" y="17"/>
                    </a:lnTo>
                    <a:lnTo>
                      <a:pt x="5264" y="17"/>
                    </a:lnTo>
                    <a:lnTo>
                      <a:pt x="5280" y="17"/>
                    </a:lnTo>
                    <a:lnTo>
                      <a:pt x="5296" y="17"/>
                    </a:lnTo>
                    <a:lnTo>
                      <a:pt x="5312" y="17"/>
                    </a:lnTo>
                    <a:lnTo>
                      <a:pt x="5328" y="17"/>
                    </a:lnTo>
                    <a:cubicBezTo>
                      <a:pt x="5337" y="17"/>
                      <a:pt x="5344" y="25"/>
                      <a:pt x="5344" y="33"/>
                    </a:cubicBezTo>
                    <a:cubicBezTo>
                      <a:pt x="5344" y="42"/>
                      <a:pt x="5337" y="49"/>
                      <a:pt x="5328" y="49"/>
                    </a:cubicBezTo>
                    <a:lnTo>
                      <a:pt x="5312" y="49"/>
                    </a:lnTo>
                    <a:lnTo>
                      <a:pt x="5296" y="49"/>
                    </a:lnTo>
                    <a:lnTo>
                      <a:pt x="5280" y="49"/>
                    </a:lnTo>
                    <a:lnTo>
                      <a:pt x="5264" y="49"/>
                    </a:lnTo>
                    <a:lnTo>
                      <a:pt x="5248" y="49"/>
                    </a:lnTo>
                    <a:cubicBezTo>
                      <a:pt x="5244" y="49"/>
                      <a:pt x="5240" y="48"/>
                      <a:pt x="5237" y="45"/>
                    </a:cubicBezTo>
                    <a:lnTo>
                      <a:pt x="5221" y="29"/>
                    </a:lnTo>
                    <a:lnTo>
                      <a:pt x="5232" y="33"/>
                    </a:lnTo>
                    <a:lnTo>
                      <a:pt x="5200" y="33"/>
                    </a:lnTo>
                    <a:lnTo>
                      <a:pt x="5184" y="33"/>
                    </a:lnTo>
                    <a:lnTo>
                      <a:pt x="5196" y="29"/>
                    </a:lnTo>
                    <a:lnTo>
                      <a:pt x="5180" y="45"/>
                    </a:lnTo>
                    <a:cubicBezTo>
                      <a:pt x="5177" y="48"/>
                      <a:pt x="5173" y="49"/>
                      <a:pt x="5168" y="49"/>
                    </a:cubicBezTo>
                    <a:lnTo>
                      <a:pt x="5152" y="49"/>
                    </a:lnTo>
                    <a:lnTo>
                      <a:pt x="5136" y="49"/>
                    </a:lnTo>
                    <a:lnTo>
                      <a:pt x="5120" y="49"/>
                    </a:lnTo>
                    <a:lnTo>
                      <a:pt x="5104" y="49"/>
                    </a:lnTo>
                    <a:lnTo>
                      <a:pt x="5088" y="49"/>
                    </a:lnTo>
                    <a:lnTo>
                      <a:pt x="5072" y="49"/>
                    </a:lnTo>
                    <a:lnTo>
                      <a:pt x="5040" y="49"/>
                    </a:lnTo>
                    <a:lnTo>
                      <a:pt x="5024" y="49"/>
                    </a:lnTo>
                    <a:lnTo>
                      <a:pt x="5008" y="49"/>
                    </a:lnTo>
                    <a:lnTo>
                      <a:pt x="4992" y="49"/>
                    </a:lnTo>
                    <a:lnTo>
                      <a:pt x="4976" y="49"/>
                    </a:lnTo>
                    <a:lnTo>
                      <a:pt x="4960" y="49"/>
                    </a:lnTo>
                    <a:lnTo>
                      <a:pt x="4944" y="49"/>
                    </a:lnTo>
                    <a:lnTo>
                      <a:pt x="4928" y="49"/>
                    </a:lnTo>
                    <a:cubicBezTo>
                      <a:pt x="4924" y="49"/>
                      <a:pt x="4920" y="48"/>
                      <a:pt x="4917" y="45"/>
                    </a:cubicBezTo>
                    <a:lnTo>
                      <a:pt x="4901" y="29"/>
                    </a:lnTo>
                    <a:lnTo>
                      <a:pt x="4920" y="32"/>
                    </a:lnTo>
                    <a:lnTo>
                      <a:pt x="4888" y="48"/>
                    </a:lnTo>
                    <a:cubicBezTo>
                      <a:pt x="4881" y="51"/>
                      <a:pt x="4874" y="50"/>
                      <a:pt x="4869" y="45"/>
                    </a:cubicBezTo>
                    <a:lnTo>
                      <a:pt x="4853" y="29"/>
                    </a:lnTo>
                    <a:lnTo>
                      <a:pt x="4864" y="33"/>
                    </a:lnTo>
                    <a:lnTo>
                      <a:pt x="4848" y="33"/>
                    </a:lnTo>
                    <a:lnTo>
                      <a:pt x="4832" y="33"/>
                    </a:lnTo>
                    <a:lnTo>
                      <a:pt x="4844" y="29"/>
                    </a:lnTo>
                    <a:lnTo>
                      <a:pt x="4828" y="45"/>
                    </a:lnTo>
                    <a:cubicBezTo>
                      <a:pt x="4825" y="48"/>
                      <a:pt x="4821" y="49"/>
                      <a:pt x="4816" y="49"/>
                    </a:cubicBezTo>
                    <a:lnTo>
                      <a:pt x="4800" y="49"/>
                    </a:lnTo>
                    <a:lnTo>
                      <a:pt x="4784" y="49"/>
                    </a:lnTo>
                    <a:lnTo>
                      <a:pt x="4768" y="49"/>
                    </a:lnTo>
                    <a:lnTo>
                      <a:pt x="4752" y="49"/>
                    </a:lnTo>
                    <a:cubicBezTo>
                      <a:pt x="4750" y="49"/>
                      <a:pt x="4748" y="49"/>
                      <a:pt x="4745" y="48"/>
                    </a:cubicBezTo>
                    <a:lnTo>
                      <a:pt x="4713" y="32"/>
                    </a:lnTo>
                    <a:lnTo>
                      <a:pt x="4732" y="29"/>
                    </a:lnTo>
                    <a:lnTo>
                      <a:pt x="4716" y="45"/>
                    </a:lnTo>
                    <a:cubicBezTo>
                      <a:pt x="4713" y="48"/>
                      <a:pt x="4709" y="49"/>
                      <a:pt x="4704" y="49"/>
                    </a:cubicBezTo>
                    <a:lnTo>
                      <a:pt x="4688" y="49"/>
                    </a:lnTo>
                    <a:lnTo>
                      <a:pt x="4672" y="49"/>
                    </a:lnTo>
                    <a:lnTo>
                      <a:pt x="4656" y="49"/>
                    </a:lnTo>
                    <a:lnTo>
                      <a:pt x="4640" y="49"/>
                    </a:lnTo>
                    <a:lnTo>
                      <a:pt x="4624" y="49"/>
                    </a:lnTo>
                    <a:lnTo>
                      <a:pt x="4608" y="49"/>
                    </a:lnTo>
                    <a:lnTo>
                      <a:pt x="4592" y="49"/>
                    </a:lnTo>
                    <a:lnTo>
                      <a:pt x="4560" y="49"/>
                    </a:lnTo>
                    <a:lnTo>
                      <a:pt x="4544" y="49"/>
                    </a:lnTo>
                    <a:lnTo>
                      <a:pt x="4528" y="49"/>
                    </a:lnTo>
                    <a:lnTo>
                      <a:pt x="4512" y="49"/>
                    </a:lnTo>
                    <a:lnTo>
                      <a:pt x="4496" y="49"/>
                    </a:lnTo>
                    <a:lnTo>
                      <a:pt x="4480" y="49"/>
                    </a:lnTo>
                    <a:lnTo>
                      <a:pt x="4464" y="49"/>
                    </a:lnTo>
                    <a:lnTo>
                      <a:pt x="4448" y="49"/>
                    </a:lnTo>
                    <a:lnTo>
                      <a:pt x="4432" y="49"/>
                    </a:lnTo>
                    <a:lnTo>
                      <a:pt x="4400" y="49"/>
                    </a:lnTo>
                    <a:lnTo>
                      <a:pt x="4384" y="49"/>
                    </a:lnTo>
                    <a:lnTo>
                      <a:pt x="4368" y="49"/>
                    </a:lnTo>
                    <a:lnTo>
                      <a:pt x="4352" y="49"/>
                    </a:lnTo>
                    <a:lnTo>
                      <a:pt x="4336" y="49"/>
                    </a:lnTo>
                    <a:lnTo>
                      <a:pt x="4320" y="49"/>
                    </a:lnTo>
                    <a:lnTo>
                      <a:pt x="4304" y="49"/>
                    </a:lnTo>
                    <a:lnTo>
                      <a:pt x="4288" y="49"/>
                    </a:lnTo>
                    <a:lnTo>
                      <a:pt x="4272" y="49"/>
                    </a:lnTo>
                    <a:lnTo>
                      <a:pt x="4256" y="49"/>
                    </a:lnTo>
                    <a:lnTo>
                      <a:pt x="4224" y="49"/>
                    </a:lnTo>
                    <a:lnTo>
                      <a:pt x="4208" y="49"/>
                    </a:lnTo>
                    <a:lnTo>
                      <a:pt x="4192" y="49"/>
                    </a:lnTo>
                    <a:lnTo>
                      <a:pt x="4176" y="49"/>
                    </a:lnTo>
                    <a:lnTo>
                      <a:pt x="4160" y="49"/>
                    </a:lnTo>
                    <a:lnTo>
                      <a:pt x="4144" y="49"/>
                    </a:lnTo>
                    <a:lnTo>
                      <a:pt x="4128" y="49"/>
                    </a:lnTo>
                    <a:lnTo>
                      <a:pt x="4112" y="49"/>
                    </a:lnTo>
                    <a:lnTo>
                      <a:pt x="4096" y="49"/>
                    </a:lnTo>
                    <a:lnTo>
                      <a:pt x="4064" y="49"/>
                    </a:lnTo>
                    <a:lnTo>
                      <a:pt x="4048" y="49"/>
                    </a:lnTo>
                    <a:lnTo>
                      <a:pt x="4032" y="49"/>
                    </a:lnTo>
                    <a:lnTo>
                      <a:pt x="4044" y="45"/>
                    </a:lnTo>
                    <a:lnTo>
                      <a:pt x="4028" y="61"/>
                    </a:lnTo>
                    <a:cubicBezTo>
                      <a:pt x="4025" y="64"/>
                      <a:pt x="4021" y="65"/>
                      <a:pt x="4016" y="65"/>
                    </a:cubicBezTo>
                    <a:lnTo>
                      <a:pt x="4000" y="65"/>
                    </a:lnTo>
                    <a:lnTo>
                      <a:pt x="3984" y="65"/>
                    </a:lnTo>
                    <a:lnTo>
                      <a:pt x="3968" y="65"/>
                    </a:lnTo>
                    <a:lnTo>
                      <a:pt x="3952" y="65"/>
                    </a:lnTo>
                    <a:lnTo>
                      <a:pt x="3936" y="65"/>
                    </a:lnTo>
                    <a:lnTo>
                      <a:pt x="3904" y="65"/>
                    </a:lnTo>
                    <a:lnTo>
                      <a:pt x="3888" y="65"/>
                    </a:lnTo>
                    <a:lnTo>
                      <a:pt x="3872" y="65"/>
                    </a:lnTo>
                    <a:lnTo>
                      <a:pt x="3856" y="65"/>
                    </a:lnTo>
                    <a:lnTo>
                      <a:pt x="3840" y="65"/>
                    </a:lnTo>
                    <a:lnTo>
                      <a:pt x="3852" y="61"/>
                    </a:lnTo>
                    <a:lnTo>
                      <a:pt x="3836" y="77"/>
                    </a:lnTo>
                    <a:cubicBezTo>
                      <a:pt x="3833" y="80"/>
                      <a:pt x="3829" y="81"/>
                      <a:pt x="3824" y="81"/>
                    </a:cubicBezTo>
                    <a:lnTo>
                      <a:pt x="3808" y="81"/>
                    </a:lnTo>
                    <a:lnTo>
                      <a:pt x="3792" y="81"/>
                    </a:lnTo>
                    <a:lnTo>
                      <a:pt x="3776" y="81"/>
                    </a:lnTo>
                    <a:lnTo>
                      <a:pt x="3744" y="81"/>
                    </a:lnTo>
                    <a:lnTo>
                      <a:pt x="3728" y="81"/>
                    </a:lnTo>
                    <a:lnTo>
                      <a:pt x="3712" y="81"/>
                    </a:lnTo>
                    <a:lnTo>
                      <a:pt x="3724" y="77"/>
                    </a:lnTo>
                    <a:lnTo>
                      <a:pt x="3708" y="93"/>
                    </a:lnTo>
                    <a:cubicBezTo>
                      <a:pt x="3705" y="96"/>
                      <a:pt x="3701" y="97"/>
                      <a:pt x="3696" y="97"/>
                    </a:cubicBezTo>
                    <a:lnTo>
                      <a:pt x="3680" y="97"/>
                    </a:lnTo>
                    <a:lnTo>
                      <a:pt x="3664" y="97"/>
                    </a:lnTo>
                    <a:lnTo>
                      <a:pt x="3648" y="97"/>
                    </a:lnTo>
                    <a:lnTo>
                      <a:pt x="3632" y="97"/>
                    </a:lnTo>
                    <a:lnTo>
                      <a:pt x="3616" y="97"/>
                    </a:lnTo>
                    <a:lnTo>
                      <a:pt x="3584" y="97"/>
                    </a:lnTo>
                    <a:lnTo>
                      <a:pt x="3596" y="93"/>
                    </a:lnTo>
                    <a:lnTo>
                      <a:pt x="3580" y="109"/>
                    </a:lnTo>
                    <a:cubicBezTo>
                      <a:pt x="3577" y="112"/>
                      <a:pt x="3573" y="113"/>
                      <a:pt x="3568" y="113"/>
                    </a:cubicBezTo>
                    <a:lnTo>
                      <a:pt x="3552" y="113"/>
                    </a:lnTo>
                    <a:lnTo>
                      <a:pt x="3536" y="113"/>
                    </a:lnTo>
                    <a:lnTo>
                      <a:pt x="3520" y="113"/>
                    </a:lnTo>
                    <a:lnTo>
                      <a:pt x="3504" y="113"/>
                    </a:lnTo>
                    <a:lnTo>
                      <a:pt x="3488" y="113"/>
                    </a:lnTo>
                    <a:lnTo>
                      <a:pt x="3500" y="109"/>
                    </a:lnTo>
                    <a:lnTo>
                      <a:pt x="3484" y="125"/>
                    </a:lnTo>
                    <a:cubicBezTo>
                      <a:pt x="3481" y="128"/>
                      <a:pt x="3477" y="129"/>
                      <a:pt x="3472" y="129"/>
                    </a:cubicBezTo>
                    <a:lnTo>
                      <a:pt x="3456" y="129"/>
                    </a:lnTo>
                    <a:lnTo>
                      <a:pt x="3424" y="129"/>
                    </a:lnTo>
                    <a:lnTo>
                      <a:pt x="3408" y="129"/>
                    </a:lnTo>
                    <a:lnTo>
                      <a:pt x="3392" y="129"/>
                    </a:lnTo>
                    <a:lnTo>
                      <a:pt x="3376" y="129"/>
                    </a:lnTo>
                    <a:lnTo>
                      <a:pt x="3360" y="129"/>
                    </a:lnTo>
                    <a:lnTo>
                      <a:pt x="3372" y="125"/>
                    </a:lnTo>
                    <a:lnTo>
                      <a:pt x="3356" y="141"/>
                    </a:lnTo>
                    <a:cubicBezTo>
                      <a:pt x="3353" y="144"/>
                      <a:pt x="3349" y="145"/>
                      <a:pt x="3344" y="145"/>
                    </a:cubicBezTo>
                    <a:lnTo>
                      <a:pt x="3328" y="145"/>
                    </a:lnTo>
                    <a:lnTo>
                      <a:pt x="3312" y="145"/>
                    </a:lnTo>
                    <a:lnTo>
                      <a:pt x="3296" y="145"/>
                    </a:lnTo>
                    <a:lnTo>
                      <a:pt x="3280" y="145"/>
                    </a:lnTo>
                    <a:lnTo>
                      <a:pt x="3248" y="145"/>
                    </a:lnTo>
                    <a:lnTo>
                      <a:pt x="3232" y="145"/>
                    </a:lnTo>
                    <a:lnTo>
                      <a:pt x="3244" y="141"/>
                    </a:lnTo>
                    <a:lnTo>
                      <a:pt x="3228" y="157"/>
                    </a:lnTo>
                    <a:cubicBezTo>
                      <a:pt x="3225" y="160"/>
                      <a:pt x="3221" y="161"/>
                      <a:pt x="3216" y="161"/>
                    </a:cubicBezTo>
                    <a:lnTo>
                      <a:pt x="3200" y="161"/>
                    </a:lnTo>
                    <a:lnTo>
                      <a:pt x="3184" y="161"/>
                    </a:lnTo>
                    <a:lnTo>
                      <a:pt x="3168" y="161"/>
                    </a:lnTo>
                    <a:lnTo>
                      <a:pt x="3152" y="161"/>
                    </a:lnTo>
                    <a:lnTo>
                      <a:pt x="3136" y="161"/>
                    </a:lnTo>
                    <a:lnTo>
                      <a:pt x="3120" y="161"/>
                    </a:lnTo>
                    <a:lnTo>
                      <a:pt x="3128" y="160"/>
                    </a:lnTo>
                    <a:lnTo>
                      <a:pt x="3096" y="176"/>
                    </a:lnTo>
                    <a:cubicBezTo>
                      <a:pt x="3093" y="177"/>
                      <a:pt x="3091" y="177"/>
                      <a:pt x="3088" y="177"/>
                    </a:cubicBezTo>
                    <a:lnTo>
                      <a:pt x="3072" y="177"/>
                    </a:lnTo>
                    <a:lnTo>
                      <a:pt x="3056" y="177"/>
                    </a:lnTo>
                    <a:lnTo>
                      <a:pt x="3040" y="177"/>
                    </a:lnTo>
                    <a:lnTo>
                      <a:pt x="3024" y="177"/>
                    </a:lnTo>
                    <a:lnTo>
                      <a:pt x="3008" y="177"/>
                    </a:lnTo>
                    <a:lnTo>
                      <a:pt x="2992" y="177"/>
                    </a:lnTo>
                    <a:lnTo>
                      <a:pt x="2976" y="177"/>
                    </a:lnTo>
                    <a:lnTo>
                      <a:pt x="2988" y="173"/>
                    </a:lnTo>
                    <a:lnTo>
                      <a:pt x="2972" y="189"/>
                    </a:lnTo>
                    <a:cubicBezTo>
                      <a:pt x="2969" y="192"/>
                      <a:pt x="2965" y="193"/>
                      <a:pt x="2960" y="193"/>
                    </a:cubicBezTo>
                    <a:lnTo>
                      <a:pt x="2928" y="193"/>
                    </a:lnTo>
                    <a:lnTo>
                      <a:pt x="2912" y="193"/>
                    </a:lnTo>
                    <a:lnTo>
                      <a:pt x="2896" y="193"/>
                    </a:lnTo>
                    <a:lnTo>
                      <a:pt x="2880" y="193"/>
                    </a:lnTo>
                    <a:lnTo>
                      <a:pt x="2864" y="193"/>
                    </a:lnTo>
                    <a:lnTo>
                      <a:pt x="2848" y="193"/>
                    </a:lnTo>
                    <a:lnTo>
                      <a:pt x="2832" y="193"/>
                    </a:lnTo>
                    <a:lnTo>
                      <a:pt x="2816" y="193"/>
                    </a:lnTo>
                    <a:lnTo>
                      <a:pt x="2800" y="193"/>
                    </a:lnTo>
                    <a:lnTo>
                      <a:pt x="2768" y="193"/>
                    </a:lnTo>
                    <a:lnTo>
                      <a:pt x="2780" y="189"/>
                    </a:lnTo>
                    <a:lnTo>
                      <a:pt x="2764" y="205"/>
                    </a:lnTo>
                    <a:cubicBezTo>
                      <a:pt x="2761" y="208"/>
                      <a:pt x="2757" y="209"/>
                      <a:pt x="2752" y="209"/>
                    </a:cubicBezTo>
                    <a:lnTo>
                      <a:pt x="2736" y="209"/>
                    </a:lnTo>
                    <a:lnTo>
                      <a:pt x="2720" y="209"/>
                    </a:lnTo>
                    <a:lnTo>
                      <a:pt x="2704" y="209"/>
                    </a:lnTo>
                    <a:lnTo>
                      <a:pt x="2688" y="209"/>
                    </a:lnTo>
                    <a:lnTo>
                      <a:pt x="2672" y="209"/>
                    </a:lnTo>
                    <a:lnTo>
                      <a:pt x="2656" y="209"/>
                    </a:lnTo>
                    <a:lnTo>
                      <a:pt x="2640" y="209"/>
                    </a:lnTo>
                    <a:lnTo>
                      <a:pt x="2608" y="209"/>
                    </a:lnTo>
                    <a:lnTo>
                      <a:pt x="2592" y="209"/>
                    </a:lnTo>
                    <a:lnTo>
                      <a:pt x="2576" y="209"/>
                    </a:lnTo>
                    <a:lnTo>
                      <a:pt x="2560" y="209"/>
                    </a:lnTo>
                    <a:lnTo>
                      <a:pt x="2544" y="209"/>
                    </a:lnTo>
                    <a:lnTo>
                      <a:pt x="2528" y="209"/>
                    </a:lnTo>
                    <a:lnTo>
                      <a:pt x="2512" y="209"/>
                    </a:lnTo>
                    <a:lnTo>
                      <a:pt x="2496" y="209"/>
                    </a:lnTo>
                    <a:lnTo>
                      <a:pt x="2480" y="209"/>
                    </a:lnTo>
                    <a:lnTo>
                      <a:pt x="2448" y="209"/>
                    </a:lnTo>
                    <a:lnTo>
                      <a:pt x="2432" y="209"/>
                    </a:lnTo>
                    <a:lnTo>
                      <a:pt x="2416" y="209"/>
                    </a:lnTo>
                    <a:lnTo>
                      <a:pt x="2400" y="209"/>
                    </a:lnTo>
                    <a:lnTo>
                      <a:pt x="2384" y="209"/>
                    </a:lnTo>
                    <a:lnTo>
                      <a:pt x="2368" y="209"/>
                    </a:lnTo>
                    <a:lnTo>
                      <a:pt x="2352" y="209"/>
                    </a:lnTo>
                    <a:lnTo>
                      <a:pt x="2364" y="205"/>
                    </a:lnTo>
                    <a:lnTo>
                      <a:pt x="2348" y="221"/>
                    </a:lnTo>
                    <a:cubicBezTo>
                      <a:pt x="2345" y="224"/>
                      <a:pt x="2341" y="225"/>
                      <a:pt x="2336" y="225"/>
                    </a:cubicBezTo>
                    <a:lnTo>
                      <a:pt x="2320" y="225"/>
                    </a:lnTo>
                    <a:lnTo>
                      <a:pt x="2288" y="225"/>
                    </a:lnTo>
                    <a:lnTo>
                      <a:pt x="2300" y="221"/>
                    </a:lnTo>
                    <a:lnTo>
                      <a:pt x="2284" y="237"/>
                    </a:lnTo>
                    <a:cubicBezTo>
                      <a:pt x="2281" y="240"/>
                      <a:pt x="2277" y="241"/>
                      <a:pt x="2272" y="241"/>
                    </a:cubicBezTo>
                    <a:lnTo>
                      <a:pt x="2256" y="241"/>
                    </a:lnTo>
                    <a:lnTo>
                      <a:pt x="2240" y="241"/>
                    </a:lnTo>
                    <a:lnTo>
                      <a:pt x="2252" y="237"/>
                    </a:lnTo>
                    <a:lnTo>
                      <a:pt x="2236" y="253"/>
                    </a:lnTo>
                    <a:cubicBezTo>
                      <a:pt x="2233" y="256"/>
                      <a:pt x="2229" y="257"/>
                      <a:pt x="2224" y="257"/>
                    </a:cubicBezTo>
                    <a:lnTo>
                      <a:pt x="2208" y="257"/>
                    </a:lnTo>
                    <a:lnTo>
                      <a:pt x="2192" y="257"/>
                    </a:lnTo>
                    <a:lnTo>
                      <a:pt x="2204" y="253"/>
                    </a:lnTo>
                    <a:lnTo>
                      <a:pt x="2188" y="269"/>
                    </a:lnTo>
                    <a:cubicBezTo>
                      <a:pt x="2185" y="272"/>
                      <a:pt x="2181" y="273"/>
                      <a:pt x="2176" y="273"/>
                    </a:cubicBezTo>
                    <a:lnTo>
                      <a:pt x="2160" y="273"/>
                    </a:lnTo>
                    <a:lnTo>
                      <a:pt x="2172" y="269"/>
                    </a:lnTo>
                    <a:lnTo>
                      <a:pt x="2156" y="285"/>
                    </a:lnTo>
                    <a:cubicBezTo>
                      <a:pt x="2153" y="288"/>
                      <a:pt x="2149" y="289"/>
                      <a:pt x="2144" y="289"/>
                    </a:cubicBezTo>
                    <a:lnTo>
                      <a:pt x="2112" y="289"/>
                    </a:lnTo>
                    <a:lnTo>
                      <a:pt x="2124" y="285"/>
                    </a:lnTo>
                    <a:lnTo>
                      <a:pt x="2108" y="301"/>
                    </a:lnTo>
                    <a:cubicBezTo>
                      <a:pt x="2105" y="304"/>
                      <a:pt x="2101" y="305"/>
                      <a:pt x="2096" y="305"/>
                    </a:cubicBezTo>
                    <a:lnTo>
                      <a:pt x="2080" y="305"/>
                    </a:lnTo>
                    <a:lnTo>
                      <a:pt x="2092" y="301"/>
                    </a:lnTo>
                    <a:lnTo>
                      <a:pt x="2076" y="317"/>
                    </a:lnTo>
                    <a:cubicBezTo>
                      <a:pt x="2073" y="320"/>
                      <a:pt x="2069" y="321"/>
                      <a:pt x="2064" y="321"/>
                    </a:cubicBezTo>
                    <a:lnTo>
                      <a:pt x="2048" y="321"/>
                    </a:lnTo>
                    <a:lnTo>
                      <a:pt x="2060" y="317"/>
                    </a:lnTo>
                    <a:lnTo>
                      <a:pt x="2044" y="333"/>
                    </a:lnTo>
                    <a:cubicBezTo>
                      <a:pt x="2041" y="336"/>
                      <a:pt x="2037" y="337"/>
                      <a:pt x="2032" y="337"/>
                    </a:cubicBezTo>
                    <a:lnTo>
                      <a:pt x="2016" y="337"/>
                    </a:lnTo>
                    <a:lnTo>
                      <a:pt x="2028" y="333"/>
                    </a:lnTo>
                    <a:lnTo>
                      <a:pt x="2012" y="349"/>
                    </a:lnTo>
                    <a:cubicBezTo>
                      <a:pt x="2009" y="352"/>
                      <a:pt x="2005" y="353"/>
                      <a:pt x="2000" y="353"/>
                    </a:cubicBezTo>
                    <a:lnTo>
                      <a:pt x="1984" y="353"/>
                    </a:lnTo>
                    <a:lnTo>
                      <a:pt x="1992" y="352"/>
                    </a:lnTo>
                    <a:lnTo>
                      <a:pt x="1960" y="368"/>
                    </a:lnTo>
                    <a:cubicBezTo>
                      <a:pt x="1957" y="369"/>
                      <a:pt x="1955" y="369"/>
                      <a:pt x="1952" y="369"/>
                    </a:cubicBezTo>
                    <a:lnTo>
                      <a:pt x="1936" y="369"/>
                    </a:lnTo>
                    <a:lnTo>
                      <a:pt x="1948" y="365"/>
                    </a:lnTo>
                    <a:lnTo>
                      <a:pt x="1932" y="381"/>
                    </a:lnTo>
                    <a:lnTo>
                      <a:pt x="1916" y="397"/>
                    </a:lnTo>
                    <a:lnTo>
                      <a:pt x="1900" y="413"/>
                    </a:lnTo>
                    <a:lnTo>
                      <a:pt x="1884" y="429"/>
                    </a:lnTo>
                    <a:lnTo>
                      <a:pt x="1868" y="445"/>
                    </a:lnTo>
                    <a:cubicBezTo>
                      <a:pt x="1865" y="448"/>
                      <a:pt x="1861" y="449"/>
                      <a:pt x="1856" y="449"/>
                    </a:cubicBezTo>
                    <a:lnTo>
                      <a:pt x="1840" y="449"/>
                    </a:lnTo>
                    <a:lnTo>
                      <a:pt x="1852" y="445"/>
                    </a:lnTo>
                    <a:lnTo>
                      <a:pt x="1836" y="461"/>
                    </a:lnTo>
                    <a:cubicBezTo>
                      <a:pt x="1835" y="462"/>
                      <a:pt x="1833" y="463"/>
                      <a:pt x="1832" y="464"/>
                    </a:cubicBezTo>
                    <a:lnTo>
                      <a:pt x="1800" y="480"/>
                    </a:lnTo>
                    <a:lnTo>
                      <a:pt x="1804" y="477"/>
                    </a:lnTo>
                    <a:lnTo>
                      <a:pt x="1788" y="493"/>
                    </a:lnTo>
                    <a:lnTo>
                      <a:pt x="1772" y="509"/>
                    </a:lnTo>
                    <a:lnTo>
                      <a:pt x="1756" y="525"/>
                    </a:lnTo>
                    <a:lnTo>
                      <a:pt x="1740" y="541"/>
                    </a:lnTo>
                    <a:lnTo>
                      <a:pt x="1724" y="557"/>
                    </a:lnTo>
                    <a:cubicBezTo>
                      <a:pt x="1721" y="560"/>
                      <a:pt x="1717" y="561"/>
                      <a:pt x="1712" y="561"/>
                    </a:cubicBezTo>
                    <a:lnTo>
                      <a:pt x="1696" y="561"/>
                    </a:lnTo>
                    <a:lnTo>
                      <a:pt x="1711" y="553"/>
                    </a:lnTo>
                    <a:lnTo>
                      <a:pt x="1695" y="585"/>
                    </a:lnTo>
                    <a:cubicBezTo>
                      <a:pt x="1694" y="586"/>
                      <a:pt x="1693" y="588"/>
                      <a:pt x="1692" y="589"/>
                    </a:cubicBezTo>
                    <a:lnTo>
                      <a:pt x="1676" y="605"/>
                    </a:lnTo>
                    <a:cubicBezTo>
                      <a:pt x="1675" y="606"/>
                      <a:pt x="1673" y="607"/>
                      <a:pt x="1672" y="608"/>
                    </a:cubicBezTo>
                    <a:lnTo>
                      <a:pt x="1640" y="624"/>
                    </a:lnTo>
                    <a:lnTo>
                      <a:pt x="1644" y="621"/>
                    </a:lnTo>
                    <a:lnTo>
                      <a:pt x="1628" y="637"/>
                    </a:lnTo>
                    <a:lnTo>
                      <a:pt x="1612" y="653"/>
                    </a:lnTo>
                    <a:lnTo>
                      <a:pt x="1615" y="649"/>
                    </a:lnTo>
                    <a:lnTo>
                      <a:pt x="1599" y="681"/>
                    </a:lnTo>
                    <a:cubicBezTo>
                      <a:pt x="1598" y="682"/>
                      <a:pt x="1597" y="684"/>
                      <a:pt x="1596" y="685"/>
                    </a:cubicBezTo>
                    <a:lnTo>
                      <a:pt x="1580" y="701"/>
                    </a:lnTo>
                    <a:lnTo>
                      <a:pt x="1583" y="697"/>
                    </a:lnTo>
                    <a:lnTo>
                      <a:pt x="1567" y="729"/>
                    </a:lnTo>
                    <a:cubicBezTo>
                      <a:pt x="1566" y="730"/>
                      <a:pt x="1565" y="732"/>
                      <a:pt x="1564" y="733"/>
                    </a:cubicBezTo>
                    <a:lnTo>
                      <a:pt x="1548" y="749"/>
                    </a:lnTo>
                    <a:lnTo>
                      <a:pt x="1551" y="745"/>
                    </a:lnTo>
                    <a:lnTo>
                      <a:pt x="1535" y="777"/>
                    </a:lnTo>
                    <a:lnTo>
                      <a:pt x="1519" y="809"/>
                    </a:lnTo>
                    <a:cubicBezTo>
                      <a:pt x="1518" y="810"/>
                      <a:pt x="1517" y="812"/>
                      <a:pt x="1516" y="813"/>
                    </a:cubicBezTo>
                    <a:lnTo>
                      <a:pt x="1484" y="845"/>
                    </a:lnTo>
                    <a:lnTo>
                      <a:pt x="1487" y="841"/>
                    </a:lnTo>
                    <a:lnTo>
                      <a:pt x="1471" y="873"/>
                    </a:lnTo>
                    <a:lnTo>
                      <a:pt x="1455" y="905"/>
                    </a:lnTo>
                    <a:lnTo>
                      <a:pt x="1439" y="937"/>
                    </a:lnTo>
                    <a:lnTo>
                      <a:pt x="1440" y="935"/>
                    </a:lnTo>
                    <a:lnTo>
                      <a:pt x="1424" y="983"/>
                    </a:lnTo>
                    <a:lnTo>
                      <a:pt x="1408" y="1031"/>
                    </a:lnTo>
                    <a:cubicBezTo>
                      <a:pt x="1407" y="1031"/>
                      <a:pt x="1407" y="1032"/>
                      <a:pt x="1407" y="1033"/>
                    </a:cubicBezTo>
                    <a:lnTo>
                      <a:pt x="1391" y="1065"/>
                    </a:lnTo>
                    <a:lnTo>
                      <a:pt x="1392" y="1063"/>
                    </a:lnTo>
                    <a:lnTo>
                      <a:pt x="1376" y="1111"/>
                    </a:lnTo>
                    <a:cubicBezTo>
                      <a:pt x="1375" y="1111"/>
                      <a:pt x="1375" y="1112"/>
                      <a:pt x="1375" y="1113"/>
                    </a:cubicBezTo>
                    <a:lnTo>
                      <a:pt x="1359" y="1145"/>
                    </a:lnTo>
                    <a:cubicBezTo>
                      <a:pt x="1358" y="1146"/>
                      <a:pt x="1357" y="1148"/>
                      <a:pt x="1356" y="1149"/>
                    </a:cubicBezTo>
                    <a:lnTo>
                      <a:pt x="1324" y="1181"/>
                    </a:lnTo>
                    <a:lnTo>
                      <a:pt x="1328" y="1175"/>
                    </a:lnTo>
                    <a:lnTo>
                      <a:pt x="1312" y="1223"/>
                    </a:lnTo>
                    <a:lnTo>
                      <a:pt x="1296" y="1271"/>
                    </a:lnTo>
                    <a:lnTo>
                      <a:pt x="1280" y="1319"/>
                    </a:lnTo>
                    <a:lnTo>
                      <a:pt x="1264" y="1367"/>
                    </a:lnTo>
                    <a:lnTo>
                      <a:pt x="1248" y="1415"/>
                    </a:lnTo>
                    <a:cubicBezTo>
                      <a:pt x="1247" y="1415"/>
                      <a:pt x="1247" y="1416"/>
                      <a:pt x="1247" y="1417"/>
                    </a:cubicBezTo>
                    <a:lnTo>
                      <a:pt x="1231" y="1449"/>
                    </a:lnTo>
                    <a:lnTo>
                      <a:pt x="1232" y="1447"/>
                    </a:lnTo>
                    <a:lnTo>
                      <a:pt x="1216" y="1495"/>
                    </a:lnTo>
                    <a:lnTo>
                      <a:pt x="1200" y="1543"/>
                    </a:lnTo>
                    <a:cubicBezTo>
                      <a:pt x="1199" y="1544"/>
                      <a:pt x="1199" y="1545"/>
                      <a:pt x="1198" y="1546"/>
                    </a:cubicBezTo>
                    <a:lnTo>
                      <a:pt x="1166" y="1594"/>
                    </a:lnTo>
                    <a:lnTo>
                      <a:pt x="1168" y="1591"/>
                    </a:lnTo>
                    <a:lnTo>
                      <a:pt x="1152" y="1639"/>
                    </a:lnTo>
                    <a:lnTo>
                      <a:pt x="1136" y="1685"/>
                    </a:lnTo>
                    <a:lnTo>
                      <a:pt x="1120" y="1749"/>
                    </a:lnTo>
                    <a:lnTo>
                      <a:pt x="1104" y="1813"/>
                    </a:lnTo>
                    <a:lnTo>
                      <a:pt x="1088" y="1877"/>
                    </a:lnTo>
                    <a:lnTo>
                      <a:pt x="1072" y="1943"/>
                    </a:lnTo>
                    <a:lnTo>
                      <a:pt x="1056" y="1991"/>
                    </a:lnTo>
                    <a:lnTo>
                      <a:pt x="1040" y="2039"/>
                    </a:lnTo>
                    <a:cubicBezTo>
                      <a:pt x="1039" y="2039"/>
                      <a:pt x="1039" y="2040"/>
                      <a:pt x="1039" y="2041"/>
                    </a:cubicBezTo>
                    <a:lnTo>
                      <a:pt x="1023" y="2073"/>
                    </a:lnTo>
                    <a:cubicBezTo>
                      <a:pt x="1021" y="2076"/>
                      <a:pt x="1019" y="2078"/>
                      <a:pt x="1016" y="2080"/>
                    </a:cubicBezTo>
                    <a:lnTo>
                      <a:pt x="984" y="2096"/>
                    </a:lnTo>
                    <a:lnTo>
                      <a:pt x="988" y="2093"/>
                    </a:lnTo>
                    <a:lnTo>
                      <a:pt x="972" y="2109"/>
                    </a:lnTo>
                    <a:lnTo>
                      <a:pt x="976" y="2101"/>
                    </a:lnTo>
                    <a:lnTo>
                      <a:pt x="960" y="2165"/>
                    </a:lnTo>
                    <a:cubicBezTo>
                      <a:pt x="960" y="2166"/>
                      <a:pt x="959" y="2168"/>
                      <a:pt x="959" y="2169"/>
                    </a:cubicBezTo>
                    <a:lnTo>
                      <a:pt x="943" y="2201"/>
                    </a:lnTo>
                    <a:lnTo>
                      <a:pt x="944" y="2197"/>
                    </a:lnTo>
                    <a:lnTo>
                      <a:pt x="928" y="2279"/>
                    </a:lnTo>
                    <a:lnTo>
                      <a:pt x="912" y="2325"/>
                    </a:lnTo>
                    <a:lnTo>
                      <a:pt x="896" y="2388"/>
                    </a:lnTo>
                    <a:lnTo>
                      <a:pt x="880" y="2501"/>
                    </a:lnTo>
                    <a:lnTo>
                      <a:pt x="863" y="2567"/>
                    </a:lnTo>
                    <a:lnTo>
                      <a:pt x="831" y="2647"/>
                    </a:lnTo>
                    <a:lnTo>
                      <a:pt x="832" y="2645"/>
                    </a:lnTo>
                    <a:lnTo>
                      <a:pt x="816" y="2727"/>
                    </a:lnTo>
                    <a:lnTo>
                      <a:pt x="800" y="2775"/>
                    </a:lnTo>
                    <a:lnTo>
                      <a:pt x="800" y="2772"/>
                    </a:lnTo>
                    <a:lnTo>
                      <a:pt x="784" y="2869"/>
                    </a:lnTo>
                    <a:lnTo>
                      <a:pt x="768" y="2949"/>
                    </a:lnTo>
                    <a:lnTo>
                      <a:pt x="752" y="3013"/>
                    </a:lnTo>
                    <a:lnTo>
                      <a:pt x="736" y="3095"/>
                    </a:lnTo>
                    <a:lnTo>
                      <a:pt x="720" y="3143"/>
                    </a:lnTo>
                    <a:lnTo>
                      <a:pt x="720" y="3140"/>
                    </a:lnTo>
                    <a:lnTo>
                      <a:pt x="704" y="3236"/>
                    </a:lnTo>
                    <a:cubicBezTo>
                      <a:pt x="704" y="3238"/>
                      <a:pt x="703" y="3240"/>
                      <a:pt x="702" y="3242"/>
                    </a:cubicBezTo>
                    <a:lnTo>
                      <a:pt x="670" y="3290"/>
                    </a:lnTo>
                    <a:lnTo>
                      <a:pt x="672" y="3284"/>
                    </a:lnTo>
                    <a:lnTo>
                      <a:pt x="656" y="3397"/>
                    </a:lnTo>
                    <a:lnTo>
                      <a:pt x="640" y="3461"/>
                    </a:lnTo>
                    <a:lnTo>
                      <a:pt x="624" y="3525"/>
                    </a:lnTo>
                    <a:lnTo>
                      <a:pt x="608" y="3605"/>
                    </a:lnTo>
                    <a:lnTo>
                      <a:pt x="592" y="3669"/>
                    </a:lnTo>
                    <a:cubicBezTo>
                      <a:pt x="590" y="3676"/>
                      <a:pt x="584" y="3681"/>
                      <a:pt x="576" y="3681"/>
                    </a:cubicBezTo>
                    <a:lnTo>
                      <a:pt x="560" y="3681"/>
                    </a:lnTo>
                    <a:lnTo>
                      <a:pt x="576" y="3668"/>
                    </a:lnTo>
                    <a:lnTo>
                      <a:pt x="560" y="3764"/>
                    </a:lnTo>
                    <a:lnTo>
                      <a:pt x="544" y="3860"/>
                    </a:lnTo>
                    <a:cubicBezTo>
                      <a:pt x="543" y="3868"/>
                      <a:pt x="536" y="3873"/>
                      <a:pt x="528" y="3873"/>
                    </a:cubicBezTo>
                    <a:lnTo>
                      <a:pt x="496" y="3873"/>
                    </a:lnTo>
                    <a:lnTo>
                      <a:pt x="512" y="3860"/>
                    </a:lnTo>
                    <a:lnTo>
                      <a:pt x="496" y="3956"/>
                    </a:lnTo>
                    <a:cubicBezTo>
                      <a:pt x="495" y="3964"/>
                      <a:pt x="488" y="3969"/>
                      <a:pt x="480" y="3969"/>
                    </a:cubicBezTo>
                    <a:lnTo>
                      <a:pt x="464" y="3969"/>
                    </a:lnTo>
                    <a:lnTo>
                      <a:pt x="480" y="3955"/>
                    </a:lnTo>
                    <a:lnTo>
                      <a:pt x="464" y="4083"/>
                    </a:lnTo>
                    <a:cubicBezTo>
                      <a:pt x="463" y="4091"/>
                      <a:pt x="457" y="4097"/>
                      <a:pt x="448" y="4097"/>
                    </a:cubicBezTo>
                    <a:lnTo>
                      <a:pt x="432" y="4097"/>
                    </a:lnTo>
                    <a:lnTo>
                      <a:pt x="416" y="4097"/>
                    </a:lnTo>
                    <a:lnTo>
                      <a:pt x="432" y="4083"/>
                    </a:lnTo>
                    <a:lnTo>
                      <a:pt x="416" y="4211"/>
                    </a:lnTo>
                    <a:cubicBezTo>
                      <a:pt x="415" y="4219"/>
                      <a:pt x="409" y="4225"/>
                      <a:pt x="400" y="4225"/>
                    </a:cubicBezTo>
                    <a:lnTo>
                      <a:pt x="384" y="4225"/>
                    </a:lnTo>
                    <a:lnTo>
                      <a:pt x="368" y="4225"/>
                    </a:lnTo>
                    <a:lnTo>
                      <a:pt x="336" y="4225"/>
                    </a:lnTo>
                    <a:lnTo>
                      <a:pt x="320" y="4225"/>
                    </a:lnTo>
                    <a:lnTo>
                      <a:pt x="336" y="4211"/>
                    </a:lnTo>
                    <a:lnTo>
                      <a:pt x="320" y="4387"/>
                    </a:lnTo>
                    <a:cubicBezTo>
                      <a:pt x="320" y="4395"/>
                      <a:pt x="313" y="4401"/>
                      <a:pt x="304" y="4401"/>
                    </a:cubicBezTo>
                    <a:lnTo>
                      <a:pt x="288" y="4401"/>
                    </a:lnTo>
                    <a:lnTo>
                      <a:pt x="272" y="4401"/>
                    </a:lnTo>
                    <a:lnTo>
                      <a:pt x="256" y="4401"/>
                    </a:lnTo>
                    <a:lnTo>
                      <a:pt x="240" y="4401"/>
                    </a:lnTo>
                    <a:lnTo>
                      <a:pt x="224" y="4401"/>
                    </a:lnTo>
                    <a:lnTo>
                      <a:pt x="240" y="4387"/>
                    </a:lnTo>
                    <a:lnTo>
                      <a:pt x="224" y="4579"/>
                    </a:lnTo>
                    <a:cubicBezTo>
                      <a:pt x="224" y="4587"/>
                      <a:pt x="217" y="4593"/>
                      <a:pt x="208" y="4593"/>
                    </a:cubicBezTo>
                    <a:lnTo>
                      <a:pt x="176" y="4593"/>
                    </a:lnTo>
                    <a:lnTo>
                      <a:pt x="160" y="4593"/>
                    </a:lnTo>
                    <a:lnTo>
                      <a:pt x="144" y="4593"/>
                    </a:lnTo>
                    <a:lnTo>
                      <a:pt x="128" y="4593"/>
                    </a:lnTo>
                    <a:lnTo>
                      <a:pt x="112" y="4593"/>
                    </a:lnTo>
                    <a:lnTo>
                      <a:pt x="96" y="4593"/>
                    </a:lnTo>
                    <a:lnTo>
                      <a:pt x="80" y="4593"/>
                    </a:lnTo>
                    <a:lnTo>
                      <a:pt x="64" y="4593"/>
                    </a:lnTo>
                    <a:lnTo>
                      <a:pt x="48" y="4593"/>
                    </a:lnTo>
                    <a:lnTo>
                      <a:pt x="16" y="4593"/>
                    </a:lnTo>
                    <a:cubicBezTo>
                      <a:pt x="8" y="4593"/>
                      <a:pt x="0" y="4586"/>
                      <a:pt x="0" y="4577"/>
                    </a:cubicBezTo>
                    <a:cubicBezTo>
                      <a:pt x="0" y="4569"/>
                      <a:pt x="8" y="4561"/>
                      <a:pt x="16" y="4561"/>
                    </a:cubicBez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6" name="Oval 623"/>
              <p:cNvSpPr>
                <a:spLocks noChangeArrowheads="1"/>
              </p:cNvSpPr>
              <p:nvPr/>
            </p:nvSpPr>
            <p:spPr bwMode="auto">
              <a:xfrm>
                <a:off x="707" y="2591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7" name="Freeform 624"/>
              <p:cNvSpPr>
                <a:spLocks noEditPoints="1"/>
              </p:cNvSpPr>
              <p:nvPr/>
            </p:nvSpPr>
            <p:spPr bwMode="auto">
              <a:xfrm>
                <a:off x="705" y="2589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8" name="Oval 625"/>
              <p:cNvSpPr>
                <a:spLocks noChangeArrowheads="1"/>
              </p:cNvSpPr>
              <p:nvPr/>
            </p:nvSpPr>
            <p:spPr bwMode="auto">
              <a:xfrm>
                <a:off x="712" y="2591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9" name="Freeform 626"/>
              <p:cNvSpPr>
                <a:spLocks noEditPoints="1"/>
              </p:cNvSpPr>
              <p:nvPr/>
            </p:nvSpPr>
            <p:spPr bwMode="auto">
              <a:xfrm>
                <a:off x="709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0" name="Oval 627"/>
              <p:cNvSpPr>
                <a:spLocks noChangeArrowheads="1"/>
              </p:cNvSpPr>
              <p:nvPr/>
            </p:nvSpPr>
            <p:spPr bwMode="auto">
              <a:xfrm>
                <a:off x="717" y="2591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1" name="Freeform 628"/>
              <p:cNvSpPr>
                <a:spLocks noEditPoints="1"/>
              </p:cNvSpPr>
              <p:nvPr/>
            </p:nvSpPr>
            <p:spPr bwMode="auto">
              <a:xfrm>
                <a:off x="714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2" name="Oval 629"/>
              <p:cNvSpPr>
                <a:spLocks noChangeArrowheads="1"/>
              </p:cNvSpPr>
              <p:nvPr/>
            </p:nvSpPr>
            <p:spPr bwMode="auto">
              <a:xfrm>
                <a:off x="721" y="259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3" name="Freeform 630"/>
              <p:cNvSpPr>
                <a:spLocks noEditPoints="1"/>
              </p:cNvSpPr>
              <p:nvPr/>
            </p:nvSpPr>
            <p:spPr bwMode="auto">
              <a:xfrm>
                <a:off x="719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4" name="Oval 631"/>
              <p:cNvSpPr>
                <a:spLocks noChangeArrowheads="1"/>
              </p:cNvSpPr>
              <p:nvPr/>
            </p:nvSpPr>
            <p:spPr bwMode="auto">
              <a:xfrm>
                <a:off x="726" y="259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5" name="Freeform 632"/>
              <p:cNvSpPr>
                <a:spLocks noEditPoints="1"/>
              </p:cNvSpPr>
              <p:nvPr/>
            </p:nvSpPr>
            <p:spPr bwMode="auto">
              <a:xfrm>
                <a:off x="724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6" name="Oval 633"/>
              <p:cNvSpPr>
                <a:spLocks noChangeArrowheads="1"/>
              </p:cNvSpPr>
              <p:nvPr/>
            </p:nvSpPr>
            <p:spPr bwMode="auto">
              <a:xfrm>
                <a:off x="731" y="259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7" name="Freeform 634"/>
              <p:cNvSpPr>
                <a:spLocks noEditPoints="1"/>
              </p:cNvSpPr>
              <p:nvPr/>
            </p:nvSpPr>
            <p:spPr bwMode="auto">
              <a:xfrm>
                <a:off x="729" y="258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8" name="Oval 635"/>
              <p:cNvSpPr>
                <a:spLocks noChangeArrowheads="1"/>
              </p:cNvSpPr>
              <p:nvPr/>
            </p:nvSpPr>
            <p:spPr bwMode="auto">
              <a:xfrm>
                <a:off x="736" y="259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9" name="Freeform 636"/>
              <p:cNvSpPr>
                <a:spLocks noEditPoints="1"/>
              </p:cNvSpPr>
              <p:nvPr/>
            </p:nvSpPr>
            <p:spPr bwMode="auto">
              <a:xfrm>
                <a:off x="734" y="258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0" name="Oval 637"/>
              <p:cNvSpPr>
                <a:spLocks noChangeArrowheads="1"/>
              </p:cNvSpPr>
              <p:nvPr/>
            </p:nvSpPr>
            <p:spPr bwMode="auto">
              <a:xfrm>
                <a:off x="741" y="2591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1" name="Freeform 638"/>
              <p:cNvSpPr>
                <a:spLocks noEditPoints="1"/>
              </p:cNvSpPr>
              <p:nvPr/>
            </p:nvSpPr>
            <p:spPr bwMode="auto">
              <a:xfrm>
                <a:off x="738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2" name="Oval 639"/>
              <p:cNvSpPr>
                <a:spLocks noChangeArrowheads="1"/>
              </p:cNvSpPr>
              <p:nvPr/>
            </p:nvSpPr>
            <p:spPr bwMode="auto">
              <a:xfrm>
                <a:off x="751" y="2591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3" name="Freeform 640"/>
              <p:cNvSpPr>
                <a:spLocks noEditPoints="1"/>
              </p:cNvSpPr>
              <p:nvPr/>
            </p:nvSpPr>
            <p:spPr bwMode="auto">
              <a:xfrm>
                <a:off x="748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4" name="Oval 641"/>
              <p:cNvSpPr>
                <a:spLocks noChangeArrowheads="1"/>
              </p:cNvSpPr>
              <p:nvPr/>
            </p:nvSpPr>
            <p:spPr bwMode="auto">
              <a:xfrm>
                <a:off x="755" y="2591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5" name="Freeform 642"/>
              <p:cNvSpPr>
                <a:spLocks noEditPoints="1"/>
              </p:cNvSpPr>
              <p:nvPr/>
            </p:nvSpPr>
            <p:spPr bwMode="auto">
              <a:xfrm>
                <a:off x="753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6" name="Oval 643"/>
              <p:cNvSpPr>
                <a:spLocks noChangeArrowheads="1"/>
              </p:cNvSpPr>
              <p:nvPr/>
            </p:nvSpPr>
            <p:spPr bwMode="auto">
              <a:xfrm>
                <a:off x="760" y="2591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7" name="Freeform 644"/>
              <p:cNvSpPr>
                <a:spLocks noEditPoints="1"/>
              </p:cNvSpPr>
              <p:nvPr/>
            </p:nvSpPr>
            <p:spPr bwMode="auto">
              <a:xfrm>
                <a:off x="758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8" name="Oval 645"/>
              <p:cNvSpPr>
                <a:spLocks noChangeArrowheads="1"/>
              </p:cNvSpPr>
              <p:nvPr/>
            </p:nvSpPr>
            <p:spPr bwMode="auto">
              <a:xfrm>
                <a:off x="765" y="2533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9" name="Freeform 646"/>
              <p:cNvSpPr>
                <a:spLocks noEditPoints="1"/>
              </p:cNvSpPr>
              <p:nvPr/>
            </p:nvSpPr>
            <p:spPr bwMode="auto">
              <a:xfrm>
                <a:off x="763" y="2530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0" name="Oval 647"/>
              <p:cNvSpPr>
                <a:spLocks noChangeArrowheads="1"/>
              </p:cNvSpPr>
              <p:nvPr/>
            </p:nvSpPr>
            <p:spPr bwMode="auto">
              <a:xfrm>
                <a:off x="770" y="253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1" name="Freeform 648"/>
              <p:cNvSpPr>
                <a:spLocks noEditPoints="1"/>
              </p:cNvSpPr>
              <p:nvPr/>
            </p:nvSpPr>
            <p:spPr bwMode="auto">
              <a:xfrm>
                <a:off x="76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2" name="Oval 649"/>
              <p:cNvSpPr>
                <a:spLocks noChangeArrowheads="1"/>
              </p:cNvSpPr>
              <p:nvPr/>
            </p:nvSpPr>
            <p:spPr bwMode="auto">
              <a:xfrm>
                <a:off x="775" y="253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3" name="Freeform 650"/>
              <p:cNvSpPr>
                <a:spLocks noEditPoints="1"/>
              </p:cNvSpPr>
              <p:nvPr/>
            </p:nvSpPr>
            <p:spPr bwMode="auto">
              <a:xfrm>
                <a:off x="772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4" name="Oval 651"/>
              <p:cNvSpPr>
                <a:spLocks noChangeArrowheads="1"/>
              </p:cNvSpPr>
              <p:nvPr/>
            </p:nvSpPr>
            <p:spPr bwMode="auto">
              <a:xfrm>
                <a:off x="780" y="253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5" name="Freeform 652"/>
              <p:cNvSpPr>
                <a:spLocks noEditPoints="1"/>
              </p:cNvSpPr>
              <p:nvPr/>
            </p:nvSpPr>
            <p:spPr bwMode="auto">
              <a:xfrm>
                <a:off x="77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6" name="Oval 653"/>
              <p:cNvSpPr>
                <a:spLocks noChangeArrowheads="1"/>
              </p:cNvSpPr>
              <p:nvPr/>
            </p:nvSpPr>
            <p:spPr bwMode="auto">
              <a:xfrm>
                <a:off x="784" y="2533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7" name="Freeform 654"/>
              <p:cNvSpPr>
                <a:spLocks noEditPoints="1"/>
              </p:cNvSpPr>
              <p:nvPr/>
            </p:nvSpPr>
            <p:spPr bwMode="auto">
              <a:xfrm>
                <a:off x="782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8" name="Oval 655"/>
              <p:cNvSpPr>
                <a:spLocks noChangeArrowheads="1"/>
              </p:cNvSpPr>
              <p:nvPr/>
            </p:nvSpPr>
            <p:spPr bwMode="auto">
              <a:xfrm>
                <a:off x="789" y="2533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9" name="Freeform 656"/>
              <p:cNvSpPr>
                <a:spLocks noEditPoints="1"/>
              </p:cNvSpPr>
              <p:nvPr/>
            </p:nvSpPr>
            <p:spPr bwMode="auto">
              <a:xfrm>
                <a:off x="78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0" name="Oval 657"/>
              <p:cNvSpPr>
                <a:spLocks noChangeArrowheads="1"/>
              </p:cNvSpPr>
              <p:nvPr/>
            </p:nvSpPr>
            <p:spPr bwMode="auto">
              <a:xfrm>
                <a:off x="799" y="2484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1" name="Freeform 658"/>
              <p:cNvSpPr>
                <a:spLocks noEditPoints="1"/>
              </p:cNvSpPr>
              <p:nvPr/>
            </p:nvSpPr>
            <p:spPr bwMode="auto">
              <a:xfrm>
                <a:off x="797" y="2482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2" name="Oval 659"/>
              <p:cNvSpPr>
                <a:spLocks noChangeArrowheads="1"/>
              </p:cNvSpPr>
              <p:nvPr/>
            </p:nvSpPr>
            <p:spPr bwMode="auto">
              <a:xfrm>
                <a:off x="804" y="2484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3" name="Freeform 660"/>
              <p:cNvSpPr>
                <a:spLocks noEditPoints="1"/>
              </p:cNvSpPr>
              <p:nvPr/>
            </p:nvSpPr>
            <p:spPr bwMode="auto">
              <a:xfrm>
                <a:off x="801" y="248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4" name="Oval 661"/>
              <p:cNvSpPr>
                <a:spLocks noChangeArrowheads="1"/>
              </p:cNvSpPr>
              <p:nvPr/>
            </p:nvSpPr>
            <p:spPr bwMode="auto">
              <a:xfrm>
                <a:off x="809" y="2484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5" name="Freeform 662"/>
              <p:cNvSpPr>
                <a:spLocks noEditPoints="1"/>
              </p:cNvSpPr>
              <p:nvPr/>
            </p:nvSpPr>
            <p:spPr bwMode="auto">
              <a:xfrm>
                <a:off x="806" y="248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6" name="Oval 663"/>
              <p:cNvSpPr>
                <a:spLocks noChangeArrowheads="1"/>
              </p:cNvSpPr>
              <p:nvPr/>
            </p:nvSpPr>
            <p:spPr bwMode="auto">
              <a:xfrm>
                <a:off x="813" y="248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7" name="Freeform 664"/>
              <p:cNvSpPr>
                <a:spLocks noEditPoints="1"/>
              </p:cNvSpPr>
              <p:nvPr/>
            </p:nvSpPr>
            <p:spPr bwMode="auto">
              <a:xfrm>
                <a:off x="811" y="248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8" name="Oval 665"/>
              <p:cNvSpPr>
                <a:spLocks noChangeArrowheads="1"/>
              </p:cNvSpPr>
              <p:nvPr/>
            </p:nvSpPr>
            <p:spPr bwMode="auto">
              <a:xfrm>
                <a:off x="818" y="248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9" name="Freeform 666"/>
              <p:cNvSpPr>
                <a:spLocks noEditPoints="1"/>
              </p:cNvSpPr>
              <p:nvPr/>
            </p:nvSpPr>
            <p:spPr bwMode="auto">
              <a:xfrm>
                <a:off x="816" y="248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0" name="Oval 667"/>
              <p:cNvSpPr>
                <a:spLocks noChangeArrowheads="1"/>
              </p:cNvSpPr>
              <p:nvPr/>
            </p:nvSpPr>
            <p:spPr bwMode="auto">
              <a:xfrm>
                <a:off x="823" y="244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1" name="Freeform 668"/>
              <p:cNvSpPr>
                <a:spLocks noEditPoints="1"/>
              </p:cNvSpPr>
              <p:nvPr/>
            </p:nvSpPr>
            <p:spPr bwMode="auto">
              <a:xfrm>
                <a:off x="821" y="243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2" name="Oval 669"/>
              <p:cNvSpPr>
                <a:spLocks noChangeArrowheads="1"/>
              </p:cNvSpPr>
              <p:nvPr/>
            </p:nvSpPr>
            <p:spPr bwMode="auto">
              <a:xfrm>
                <a:off x="828" y="244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3" name="Freeform 670"/>
              <p:cNvSpPr>
                <a:spLocks noEditPoints="1"/>
              </p:cNvSpPr>
              <p:nvPr/>
            </p:nvSpPr>
            <p:spPr bwMode="auto">
              <a:xfrm>
                <a:off x="826" y="243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4" name="Oval 671"/>
              <p:cNvSpPr>
                <a:spLocks noChangeArrowheads="1"/>
              </p:cNvSpPr>
              <p:nvPr/>
            </p:nvSpPr>
            <p:spPr bwMode="auto">
              <a:xfrm>
                <a:off x="833" y="2441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5" name="Freeform 672"/>
              <p:cNvSpPr>
                <a:spLocks noEditPoints="1"/>
              </p:cNvSpPr>
              <p:nvPr/>
            </p:nvSpPr>
            <p:spPr bwMode="auto">
              <a:xfrm>
                <a:off x="830" y="243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6" name="Oval 673"/>
              <p:cNvSpPr>
                <a:spLocks noChangeArrowheads="1"/>
              </p:cNvSpPr>
              <p:nvPr/>
            </p:nvSpPr>
            <p:spPr bwMode="auto">
              <a:xfrm>
                <a:off x="838" y="2402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7" name="Freeform 674"/>
              <p:cNvSpPr>
                <a:spLocks noEditPoints="1"/>
              </p:cNvSpPr>
              <p:nvPr/>
            </p:nvSpPr>
            <p:spPr bwMode="auto">
              <a:xfrm>
                <a:off x="835" y="2400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8" name="Oval 675"/>
              <p:cNvSpPr>
                <a:spLocks noChangeArrowheads="1"/>
              </p:cNvSpPr>
              <p:nvPr/>
            </p:nvSpPr>
            <p:spPr bwMode="auto">
              <a:xfrm>
                <a:off x="847" y="2402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9" name="Freeform 676"/>
              <p:cNvSpPr>
                <a:spLocks noEditPoints="1"/>
              </p:cNvSpPr>
              <p:nvPr/>
            </p:nvSpPr>
            <p:spPr bwMode="auto">
              <a:xfrm>
                <a:off x="845" y="2400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0" name="Oval 677"/>
              <p:cNvSpPr>
                <a:spLocks noChangeArrowheads="1"/>
              </p:cNvSpPr>
              <p:nvPr/>
            </p:nvSpPr>
            <p:spPr bwMode="auto">
              <a:xfrm>
                <a:off x="852" y="2373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1" name="Freeform 678"/>
              <p:cNvSpPr>
                <a:spLocks noEditPoints="1"/>
              </p:cNvSpPr>
              <p:nvPr/>
            </p:nvSpPr>
            <p:spPr bwMode="auto">
              <a:xfrm>
                <a:off x="850" y="2371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2" name="Oval 679"/>
              <p:cNvSpPr>
                <a:spLocks noChangeArrowheads="1"/>
              </p:cNvSpPr>
              <p:nvPr/>
            </p:nvSpPr>
            <p:spPr bwMode="auto">
              <a:xfrm>
                <a:off x="857" y="2373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3" name="Freeform 680"/>
              <p:cNvSpPr>
                <a:spLocks noEditPoints="1"/>
              </p:cNvSpPr>
              <p:nvPr/>
            </p:nvSpPr>
            <p:spPr bwMode="auto">
              <a:xfrm>
                <a:off x="855" y="2371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" name="Oval 681"/>
              <p:cNvSpPr>
                <a:spLocks noChangeArrowheads="1"/>
              </p:cNvSpPr>
              <p:nvPr/>
            </p:nvSpPr>
            <p:spPr bwMode="auto">
              <a:xfrm>
                <a:off x="862" y="234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" name="Freeform 682"/>
              <p:cNvSpPr>
                <a:spLocks noEditPoints="1"/>
              </p:cNvSpPr>
              <p:nvPr/>
            </p:nvSpPr>
            <p:spPr bwMode="auto">
              <a:xfrm>
                <a:off x="859" y="234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6" name="Oval 683"/>
              <p:cNvSpPr>
                <a:spLocks noChangeArrowheads="1"/>
              </p:cNvSpPr>
              <p:nvPr/>
            </p:nvSpPr>
            <p:spPr bwMode="auto">
              <a:xfrm>
                <a:off x="867" y="2320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7" name="Freeform 684"/>
              <p:cNvSpPr>
                <a:spLocks noEditPoints="1"/>
              </p:cNvSpPr>
              <p:nvPr/>
            </p:nvSpPr>
            <p:spPr bwMode="auto">
              <a:xfrm>
                <a:off x="864" y="231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8" name="Oval 685"/>
              <p:cNvSpPr>
                <a:spLocks noChangeArrowheads="1"/>
              </p:cNvSpPr>
              <p:nvPr/>
            </p:nvSpPr>
            <p:spPr bwMode="auto">
              <a:xfrm>
                <a:off x="872" y="2320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9" name="Freeform 686"/>
              <p:cNvSpPr>
                <a:spLocks noEditPoints="1"/>
              </p:cNvSpPr>
              <p:nvPr/>
            </p:nvSpPr>
            <p:spPr bwMode="auto">
              <a:xfrm>
                <a:off x="869" y="231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0" name="Oval 687"/>
              <p:cNvSpPr>
                <a:spLocks noChangeArrowheads="1"/>
              </p:cNvSpPr>
              <p:nvPr/>
            </p:nvSpPr>
            <p:spPr bwMode="auto">
              <a:xfrm>
                <a:off x="876" y="229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1" name="Freeform 688"/>
              <p:cNvSpPr>
                <a:spLocks noEditPoints="1"/>
              </p:cNvSpPr>
              <p:nvPr/>
            </p:nvSpPr>
            <p:spPr bwMode="auto">
              <a:xfrm>
                <a:off x="874" y="229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2" name="Oval 689"/>
              <p:cNvSpPr>
                <a:spLocks noChangeArrowheads="1"/>
              </p:cNvSpPr>
              <p:nvPr/>
            </p:nvSpPr>
            <p:spPr bwMode="auto">
              <a:xfrm>
                <a:off x="881" y="2271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3" name="Freeform 690"/>
              <p:cNvSpPr>
                <a:spLocks noEditPoints="1"/>
              </p:cNvSpPr>
              <p:nvPr/>
            </p:nvSpPr>
            <p:spPr bwMode="auto">
              <a:xfrm>
                <a:off x="879" y="226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4" name="Oval 691"/>
              <p:cNvSpPr>
                <a:spLocks noChangeArrowheads="1"/>
              </p:cNvSpPr>
              <p:nvPr/>
            </p:nvSpPr>
            <p:spPr bwMode="auto">
              <a:xfrm>
                <a:off x="886" y="2252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5" name="Freeform 692"/>
              <p:cNvSpPr>
                <a:spLocks noEditPoints="1"/>
              </p:cNvSpPr>
              <p:nvPr/>
            </p:nvSpPr>
            <p:spPr bwMode="auto">
              <a:xfrm>
                <a:off x="884" y="2250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6" name="Oval 693"/>
              <p:cNvSpPr>
                <a:spLocks noChangeArrowheads="1"/>
              </p:cNvSpPr>
              <p:nvPr/>
            </p:nvSpPr>
            <p:spPr bwMode="auto">
              <a:xfrm>
                <a:off x="891" y="2233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7" name="Freeform 694"/>
              <p:cNvSpPr>
                <a:spLocks noEditPoints="1"/>
              </p:cNvSpPr>
              <p:nvPr/>
            </p:nvSpPr>
            <p:spPr bwMode="auto">
              <a:xfrm>
                <a:off x="889" y="2230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8" name="Oval 695"/>
              <p:cNvSpPr>
                <a:spLocks noChangeArrowheads="1"/>
              </p:cNvSpPr>
              <p:nvPr/>
            </p:nvSpPr>
            <p:spPr bwMode="auto">
              <a:xfrm>
                <a:off x="901" y="2199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9" name="Freeform 696"/>
              <p:cNvSpPr>
                <a:spLocks noEditPoints="1"/>
              </p:cNvSpPr>
              <p:nvPr/>
            </p:nvSpPr>
            <p:spPr bwMode="auto">
              <a:xfrm>
                <a:off x="898" y="219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0" name="Oval 697"/>
              <p:cNvSpPr>
                <a:spLocks noChangeArrowheads="1"/>
              </p:cNvSpPr>
              <p:nvPr/>
            </p:nvSpPr>
            <p:spPr bwMode="auto">
              <a:xfrm>
                <a:off x="905" y="218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1" name="Freeform 698"/>
              <p:cNvSpPr>
                <a:spLocks noEditPoints="1"/>
              </p:cNvSpPr>
              <p:nvPr/>
            </p:nvSpPr>
            <p:spPr bwMode="auto">
              <a:xfrm>
                <a:off x="903" y="218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2" name="Oval 699"/>
              <p:cNvSpPr>
                <a:spLocks noChangeArrowheads="1"/>
              </p:cNvSpPr>
              <p:nvPr/>
            </p:nvSpPr>
            <p:spPr bwMode="auto">
              <a:xfrm>
                <a:off x="910" y="2155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3" name="Freeform 700"/>
              <p:cNvSpPr>
                <a:spLocks noEditPoints="1"/>
              </p:cNvSpPr>
              <p:nvPr/>
            </p:nvSpPr>
            <p:spPr bwMode="auto">
              <a:xfrm>
                <a:off x="908" y="215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4" name="Oval 701"/>
              <p:cNvSpPr>
                <a:spLocks noChangeArrowheads="1"/>
              </p:cNvSpPr>
              <p:nvPr/>
            </p:nvSpPr>
            <p:spPr bwMode="auto">
              <a:xfrm>
                <a:off x="915" y="2141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5" name="Freeform 702"/>
              <p:cNvSpPr>
                <a:spLocks noEditPoints="1"/>
              </p:cNvSpPr>
              <p:nvPr/>
            </p:nvSpPr>
            <p:spPr bwMode="auto">
              <a:xfrm>
                <a:off x="913" y="213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6" name="Oval 703"/>
              <p:cNvSpPr>
                <a:spLocks noChangeArrowheads="1"/>
              </p:cNvSpPr>
              <p:nvPr/>
            </p:nvSpPr>
            <p:spPr bwMode="auto">
              <a:xfrm>
                <a:off x="920" y="2116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7" name="Freeform 704"/>
              <p:cNvSpPr>
                <a:spLocks noEditPoints="1"/>
              </p:cNvSpPr>
              <p:nvPr/>
            </p:nvSpPr>
            <p:spPr bwMode="auto">
              <a:xfrm>
                <a:off x="918" y="2114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8" name="Oval 705"/>
              <p:cNvSpPr>
                <a:spLocks noChangeArrowheads="1"/>
              </p:cNvSpPr>
              <p:nvPr/>
            </p:nvSpPr>
            <p:spPr bwMode="auto">
              <a:xfrm>
                <a:off x="925" y="2097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9" name="Freeform 706"/>
              <p:cNvSpPr>
                <a:spLocks noEditPoints="1"/>
              </p:cNvSpPr>
              <p:nvPr/>
            </p:nvSpPr>
            <p:spPr bwMode="auto">
              <a:xfrm>
                <a:off x="922" y="2095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0" name="Oval 707"/>
              <p:cNvSpPr>
                <a:spLocks noChangeArrowheads="1"/>
              </p:cNvSpPr>
              <p:nvPr/>
            </p:nvSpPr>
            <p:spPr bwMode="auto">
              <a:xfrm>
                <a:off x="930" y="2073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1" name="Freeform 708"/>
              <p:cNvSpPr>
                <a:spLocks noEditPoints="1"/>
              </p:cNvSpPr>
              <p:nvPr/>
            </p:nvSpPr>
            <p:spPr bwMode="auto">
              <a:xfrm>
                <a:off x="927" y="207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2" name="Oval 709"/>
              <p:cNvSpPr>
                <a:spLocks noChangeArrowheads="1"/>
              </p:cNvSpPr>
              <p:nvPr/>
            </p:nvSpPr>
            <p:spPr bwMode="auto">
              <a:xfrm>
                <a:off x="935" y="2049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3" name="Freeform 710"/>
              <p:cNvSpPr>
                <a:spLocks noEditPoints="1"/>
              </p:cNvSpPr>
              <p:nvPr/>
            </p:nvSpPr>
            <p:spPr bwMode="auto">
              <a:xfrm>
                <a:off x="932" y="204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4" name="Oval 711"/>
              <p:cNvSpPr>
                <a:spLocks noChangeArrowheads="1"/>
              </p:cNvSpPr>
              <p:nvPr/>
            </p:nvSpPr>
            <p:spPr bwMode="auto">
              <a:xfrm>
                <a:off x="939" y="2029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5" name="Freeform 712"/>
              <p:cNvSpPr>
                <a:spLocks noEditPoints="1"/>
              </p:cNvSpPr>
              <p:nvPr/>
            </p:nvSpPr>
            <p:spPr bwMode="auto">
              <a:xfrm>
                <a:off x="937" y="202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6" name="Oval 713"/>
              <p:cNvSpPr>
                <a:spLocks noChangeArrowheads="1"/>
              </p:cNvSpPr>
              <p:nvPr/>
            </p:nvSpPr>
            <p:spPr bwMode="auto">
              <a:xfrm>
                <a:off x="949" y="2005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7" name="Freeform 714"/>
              <p:cNvSpPr>
                <a:spLocks noEditPoints="1"/>
              </p:cNvSpPr>
              <p:nvPr/>
            </p:nvSpPr>
            <p:spPr bwMode="auto">
              <a:xfrm>
                <a:off x="947" y="2003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8" name="Oval 715"/>
              <p:cNvSpPr>
                <a:spLocks noChangeArrowheads="1"/>
              </p:cNvSpPr>
              <p:nvPr/>
            </p:nvSpPr>
            <p:spPr bwMode="auto">
              <a:xfrm>
                <a:off x="954" y="1981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9" name="Freeform 716"/>
              <p:cNvSpPr>
                <a:spLocks noEditPoints="1"/>
              </p:cNvSpPr>
              <p:nvPr/>
            </p:nvSpPr>
            <p:spPr bwMode="auto">
              <a:xfrm>
                <a:off x="951" y="197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0" name="Oval 717"/>
              <p:cNvSpPr>
                <a:spLocks noChangeArrowheads="1"/>
              </p:cNvSpPr>
              <p:nvPr/>
            </p:nvSpPr>
            <p:spPr bwMode="auto">
              <a:xfrm>
                <a:off x="959" y="1961"/>
                <a:ext cx="9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1" name="Freeform 718"/>
              <p:cNvSpPr>
                <a:spLocks noEditPoints="1"/>
              </p:cNvSpPr>
              <p:nvPr/>
            </p:nvSpPr>
            <p:spPr bwMode="auto">
              <a:xfrm>
                <a:off x="956" y="1959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2" name="Oval 719"/>
              <p:cNvSpPr>
                <a:spLocks noChangeArrowheads="1"/>
              </p:cNvSpPr>
              <p:nvPr/>
            </p:nvSpPr>
            <p:spPr bwMode="auto">
              <a:xfrm>
                <a:off x="964" y="1932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3" name="Freeform 720"/>
              <p:cNvSpPr>
                <a:spLocks noEditPoints="1"/>
              </p:cNvSpPr>
              <p:nvPr/>
            </p:nvSpPr>
            <p:spPr bwMode="auto">
              <a:xfrm>
                <a:off x="961" y="19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4" name="Oval 721"/>
              <p:cNvSpPr>
                <a:spLocks noChangeArrowheads="1"/>
              </p:cNvSpPr>
              <p:nvPr/>
            </p:nvSpPr>
            <p:spPr bwMode="auto">
              <a:xfrm>
                <a:off x="968" y="1908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5" name="Freeform 722"/>
              <p:cNvSpPr>
                <a:spLocks noEditPoints="1"/>
              </p:cNvSpPr>
              <p:nvPr/>
            </p:nvSpPr>
            <p:spPr bwMode="auto">
              <a:xfrm>
                <a:off x="966" y="1906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6" name="Oval 723"/>
              <p:cNvSpPr>
                <a:spLocks noChangeArrowheads="1"/>
              </p:cNvSpPr>
              <p:nvPr/>
            </p:nvSpPr>
            <p:spPr bwMode="auto">
              <a:xfrm>
                <a:off x="973" y="1894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7" name="Freeform 724"/>
              <p:cNvSpPr>
                <a:spLocks noEditPoints="1"/>
              </p:cNvSpPr>
              <p:nvPr/>
            </p:nvSpPr>
            <p:spPr bwMode="auto">
              <a:xfrm>
                <a:off x="971" y="189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8" name="Oval 725"/>
              <p:cNvSpPr>
                <a:spLocks noChangeArrowheads="1"/>
              </p:cNvSpPr>
              <p:nvPr/>
            </p:nvSpPr>
            <p:spPr bwMode="auto">
              <a:xfrm>
                <a:off x="978" y="187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9" name="Freeform 726"/>
              <p:cNvSpPr>
                <a:spLocks noEditPoints="1"/>
              </p:cNvSpPr>
              <p:nvPr/>
            </p:nvSpPr>
            <p:spPr bwMode="auto">
              <a:xfrm>
                <a:off x="976" y="187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0" name="Oval 727"/>
              <p:cNvSpPr>
                <a:spLocks noChangeArrowheads="1"/>
              </p:cNvSpPr>
              <p:nvPr/>
            </p:nvSpPr>
            <p:spPr bwMode="auto">
              <a:xfrm>
                <a:off x="983" y="1860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1" name="Freeform 728"/>
              <p:cNvSpPr>
                <a:spLocks noEditPoints="1"/>
              </p:cNvSpPr>
              <p:nvPr/>
            </p:nvSpPr>
            <p:spPr bwMode="auto">
              <a:xfrm>
                <a:off x="981" y="1857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2" name="Oval 729"/>
              <p:cNvSpPr>
                <a:spLocks noChangeArrowheads="1"/>
              </p:cNvSpPr>
              <p:nvPr/>
            </p:nvSpPr>
            <p:spPr bwMode="auto">
              <a:xfrm>
                <a:off x="988" y="1840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3" name="Freeform 730"/>
              <p:cNvSpPr>
                <a:spLocks noEditPoints="1"/>
              </p:cNvSpPr>
              <p:nvPr/>
            </p:nvSpPr>
            <p:spPr bwMode="auto">
              <a:xfrm>
                <a:off x="985" y="183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4" name="Oval 731"/>
              <p:cNvSpPr>
                <a:spLocks noChangeArrowheads="1"/>
              </p:cNvSpPr>
              <p:nvPr/>
            </p:nvSpPr>
            <p:spPr bwMode="auto">
              <a:xfrm>
                <a:off x="997" y="1836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5" name="Freeform 732"/>
              <p:cNvSpPr>
                <a:spLocks noEditPoints="1"/>
              </p:cNvSpPr>
              <p:nvPr/>
            </p:nvSpPr>
            <p:spPr bwMode="auto">
              <a:xfrm>
                <a:off x="995" y="183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6" name="Oval 733"/>
              <p:cNvSpPr>
                <a:spLocks noChangeArrowheads="1"/>
              </p:cNvSpPr>
              <p:nvPr/>
            </p:nvSpPr>
            <p:spPr bwMode="auto">
              <a:xfrm>
                <a:off x="1002" y="1831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7" name="Freeform 734"/>
              <p:cNvSpPr>
                <a:spLocks noEditPoints="1"/>
              </p:cNvSpPr>
              <p:nvPr/>
            </p:nvSpPr>
            <p:spPr bwMode="auto">
              <a:xfrm>
                <a:off x="1000" y="182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8" name="Oval 735"/>
              <p:cNvSpPr>
                <a:spLocks noChangeArrowheads="1"/>
              </p:cNvSpPr>
              <p:nvPr/>
            </p:nvSpPr>
            <p:spPr bwMode="auto">
              <a:xfrm>
                <a:off x="1007" y="1821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9" name="Freeform 736"/>
              <p:cNvSpPr>
                <a:spLocks noEditPoints="1"/>
              </p:cNvSpPr>
              <p:nvPr/>
            </p:nvSpPr>
            <p:spPr bwMode="auto">
              <a:xfrm>
                <a:off x="1005" y="181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0" name="Oval 737"/>
              <p:cNvSpPr>
                <a:spLocks noChangeArrowheads="1"/>
              </p:cNvSpPr>
              <p:nvPr/>
            </p:nvSpPr>
            <p:spPr bwMode="auto">
              <a:xfrm>
                <a:off x="1012" y="1806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1" name="Freeform 738"/>
              <p:cNvSpPr>
                <a:spLocks noEditPoints="1"/>
              </p:cNvSpPr>
              <p:nvPr/>
            </p:nvSpPr>
            <p:spPr bwMode="auto">
              <a:xfrm>
                <a:off x="1010" y="1804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2" name="Oval 739"/>
              <p:cNvSpPr>
                <a:spLocks noChangeArrowheads="1"/>
              </p:cNvSpPr>
              <p:nvPr/>
            </p:nvSpPr>
            <p:spPr bwMode="auto">
              <a:xfrm>
                <a:off x="1017" y="1792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3" name="Freeform 740"/>
              <p:cNvSpPr>
                <a:spLocks noEditPoints="1"/>
              </p:cNvSpPr>
              <p:nvPr/>
            </p:nvSpPr>
            <p:spPr bwMode="auto">
              <a:xfrm>
                <a:off x="1014" y="1789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4" name="Oval 741"/>
              <p:cNvSpPr>
                <a:spLocks noChangeArrowheads="1"/>
              </p:cNvSpPr>
              <p:nvPr/>
            </p:nvSpPr>
            <p:spPr bwMode="auto">
              <a:xfrm>
                <a:off x="1022" y="1773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5" name="Freeform 742"/>
              <p:cNvSpPr>
                <a:spLocks noEditPoints="1"/>
              </p:cNvSpPr>
              <p:nvPr/>
            </p:nvSpPr>
            <p:spPr bwMode="auto">
              <a:xfrm>
                <a:off x="1019" y="177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6" name="Oval 743"/>
              <p:cNvSpPr>
                <a:spLocks noChangeArrowheads="1"/>
              </p:cNvSpPr>
              <p:nvPr/>
            </p:nvSpPr>
            <p:spPr bwMode="auto">
              <a:xfrm>
                <a:off x="1027" y="175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7" name="Freeform 744"/>
              <p:cNvSpPr>
                <a:spLocks noEditPoints="1"/>
              </p:cNvSpPr>
              <p:nvPr/>
            </p:nvSpPr>
            <p:spPr bwMode="auto">
              <a:xfrm>
                <a:off x="1024" y="175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8" name="Oval 745"/>
              <p:cNvSpPr>
                <a:spLocks noChangeArrowheads="1"/>
              </p:cNvSpPr>
              <p:nvPr/>
            </p:nvSpPr>
            <p:spPr bwMode="auto">
              <a:xfrm>
                <a:off x="1031" y="1734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9" name="Freeform 746"/>
              <p:cNvSpPr>
                <a:spLocks noEditPoints="1"/>
              </p:cNvSpPr>
              <p:nvPr/>
            </p:nvSpPr>
            <p:spPr bwMode="auto">
              <a:xfrm>
                <a:off x="1029" y="173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0" name="Oval 747"/>
              <p:cNvSpPr>
                <a:spLocks noChangeArrowheads="1"/>
              </p:cNvSpPr>
              <p:nvPr/>
            </p:nvSpPr>
            <p:spPr bwMode="auto">
              <a:xfrm>
                <a:off x="1036" y="171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1" name="Freeform 748"/>
              <p:cNvSpPr>
                <a:spLocks noEditPoints="1"/>
              </p:cNvSpPr>
              <p:nvPr/>
            </p:nvSpPr>
            <p:spPr bwMode="auto">
              <a:xfrm>
                <a:off x="1034" y="171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2" name="Oval 749"/>
              <p:cNvSpPr>
                <a:spLocks noChangeArrowheads="1"/>
              </p:cNvSpPr>
              <p:nvPr/>
            </p:nvSpPr>
            <p:spPr bwMode="auto">
              <a:xfrm>
                <a:off x="1046" y="170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3" name="Freeform 750"/>
              <p:cNvSpPr>
                <a:spLocks noEditPoints="1"/>
              </p:cNvSpPr>
              <p:nvPr/>
            </p:nvSpPr>
            <p:spPr bwMode="auto">
              <a:xfrm>
                <a:off x="1043" y="169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4" name="Oval 751"/>
              <p:cNvSpPr>
                <a:spLocks noChangeArrowheads="1"/>
              </p:cNvSpPr>
              <p:nvPr/>
            </p:nvSpPr>
            <p:spPr bwMode="auto">
              <a:xfrm>
                <a:off x="1051" y="1685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5" name="Freeform 752"/>
              <p:cNvSpPr>
                <a:spLocks noEditPoints="1"/>
              </p:cNvSpPr>
              <p:nvPr/>
            </p:nvSpPr>
            <p:spPr bwMode="auto">
              <a:xfrm>
                <a:off x="1048" y="168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6" name="Oval 753"/>
              <p:cNvSpPr>
                <a:spLocks noChangeArrowheads="1"/>
              </p:cNvSpPr>
              <p:nvPr/>
            </p:nvSpPr>
            <p:spPr bwMode="auto">
              <a:xfrm>
                <a:off x="1056" y="1671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7" name="Freeform 754"/>
              <p:cNvSpPr>
                <a:spLocks noEditPoints="1"/>
              </p:cNvSpPr>
              <p:nvPr/>
            </p:nvSpPr>
            <p:spPr bwMode="auto">
              <a:xfrm>
                <a:off x="1053" y="166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8" name="Oval 755"/>
              <p:cNvSpPr>
                <a:spLocks noChangeArrowheads="1"/>
              </p:cNvSpPr>
              <p:nvPr/>
            </p:nvSpPr>
            <p:spPr bwMode="auto">
              <a:xfrm>
                <a:off x="1060" y="1656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9" name="Freeform 756"/>
              <p:cNvSpPr>
                <a:spLocks noEditPoints="1"/>
              </p:cNvSpPr>
              <p:nvPr/>
            </p:nvSpPr>
            <p:spPr bwMode="auto">
              <a:xfrm>
                <a:off x="1058" y="165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0" name="Oval 757"/>
              <p:cNvSpPr>
                <a:spLocks noChangeArrowheads="1"/>
              </p:cNvSpPr>
              <p:nvPr/>
            </p:nvSpPr>
            <p:spPr bwMode="auto">
              <a:xfrm>
                <a:off x="1065" y="1642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1" name="Freeform 758"/>
              <p:cNvSpPr>
                <a:spLocks noEditPoints="1"/>
              </p:cNvSpPr>
              <p:nvPr/>
            </p:nvSpPr>
            <p:spPr bwMode="auto">
              <a:xfrm>
                <a:off x="1063" y="1639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2" name="Oval 759"/>
              <p:cNvSpPr>
                <a:spLocks noChangeArrowheads="1"/>
              </p:cNvSpPr>
              <p:nvPr/>
            </p:nvSpPr>
            <p:spPr bwMode="auto">
              <a:xfrm>
                <a:off x="1070" y="1632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3" name="Freeform 760"/>
              <p:cNvSpPr>
                <a:spLocks noEditPoints="1"/>
              </p:cNvSpPr>
              <p:nvPr/>
            </p:nvSpPr>
            <p:spPr bwMode="auto">
              <a:xfrm>
                <a:off x="1068" y="1630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4" name="Oval 761"/>
              <p:cNvSpPr>
                <a:spLocks noChangeArrowheads="1"/>
              </p:cNvSpPr>
              <p:nvPr/>
            </p:nvSpPr>
            <p:spPr bwMode="auto">
              <a:xfrm>
                <a:off x="1075" y="1618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5" name="Freeform 762"/>
              <p:cNvSpPr>
                <a:spLocks noEditPoints="1"/>
              </p:cNvSpPr>
              <p:nvPr/>
            </p:nvSpPr>
            <p:spPr bwMode="auto">
              <a:xfrm>
                <a:off x="1072" y="161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6" name="Oval 763"/>
              <p:cNvSpPr>
                <a:spLocks noChangeArrowheads="1"/>
              </p:cNvSpPr>
              <p:nvPr/>
            </p:nvSpPr>
            <p:spPr bwMode="auto">
              <a:xfrm>
                <a:off x="1080" y="1603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7" name="Freeform 764"/>
              <p:cNvSpPr>
                <a:spLocks noEditPoints="1"/>
              </p:cNvSpPr>
              <p:nvPr/>
            </p:nvSpPr>
            <p:spPr bwMode="auto">
              <a:xfrm>
                <a:off x="1077" y="160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8" name="Oval 765"/>
              <p:cNvSpPr>
                <a:spLocks noChangeArrowheads="1"/>
              </p:cNvSpPr>
              <p:nvPr/>
            </p:nvSpPr>
            <p:spPr bwMode="auto">
              <a:xfrm>
                <a:off x="1085" y="1589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9" name="Freeform 766"/>
              <p:cNvSpPr>
                <a:spLocks noEditPoints="1"/>
              </p:cNvSpPr>
              <p:nvPr/>
            </p:nvSpPr>
            <p:spPr bwMode="auto">
              <a:xfrm>
                <a:off x="1082" y="1586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0" name="Oval 767"/>
              <p:cNvSpPr>
                <a:spLocks noChangeArrowheads="1"/>
              </p:cNvSpPr>
              <p:nvPr/>
            </p:nvSpPr>
            <p:spPr bwMode="auto">
              <a:xfrm>
                <a:off x="1094" y="157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1" name="Freeform 768"/>
              <p:cNvSpPr>
                <a:spLocks noEditPoints="1"/>
              </p:cNvSpPr>
              <p:nvPr/>
            </p:nvSpPr>
            <p:spPr bwMode="auto">
              <a:xfrm>
                <a:off x="1092" y="157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2" name="Oval 769"/>
              <p:cNvSpPr>
                <a:spLocks noChangeArrowheads="1"/>
              </p:cNvSpPr>
              <p:nvPr/>
            </p:nvSpPr>
            <p:spPr bwMode="auto">
              <a:xfrm>
                <a:off x="1099" y="1564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3" name="Freeform 770"/>
              <p:cNvSpPr>
                <a:spLocks noEditPoints="1"/>
              </p:cNvSpPr>
              <p:nvPr/>
            </p:nvSpPr>
            <p:spPr bwMode="auto">
              <a:xfrm>
                <a:off x="1097" y="156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4" name="Oval 771"/>
              <p:cNvSpPr>
                <a:spLocks noChangeArrowheads="1"/>
              </p:cNvSpPr>
              <p:nvPr/>
            </p:nvSpPr>
            <p:spPr bwMode="auto">
              <a:xfrm>
                <a:off x="1104" y="155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5" name="Freeform 772"/>
              <p:cNvSpPr>
                <a:spLocks noEditPoints="1"/>
              </p:cNvSpPr>
              <p:nvPr/>
            </p:nvSpPr>
            <p:spPr bwMode="auto">
              <a:xfrm>
                <a:off x="1102" y="1547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6" name="Oval 773"/>
              <p:cNvSpPr>
                <a:spLocks noChangeArrowheads="1"/>
              </p:cNvSpPr>
              <p:nvPr/>
            </p:nvSpPr>
            <p:spPr bwMode="auto">
              <a:xfrm>
                <a:off x="1109" y="154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7" name="Freeform 774"/>
              <p:cNvSpPr>
                <a:spLocks noEditPoints="1"/>
              </p:cNvSpPr>
              <p:nvPr/>
            </p:nvSpPr>
            <p:spPr bwMode="auto">
              <a:xfrm>
                <a:off x="1106" y="153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8" name="Oval 775"/>
              <p:cNvSpPr>
                <a:spLocks noChangeArrowheads="1"/>
              </p:cNvSpPr>
              <p:nvPr/>
            </p:nvSpPr>
            <p:spPr bwMode="auto">
              <a:xfrm>
                <a:off x="1114" y="152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9" name="Freeform 776"/>
              <p:cNvSpPr>
                <a:spLocks noEditPoints="1"/>
              </p:cNvSpPr>
              <p:nvPr/>
            </p:nvSpPr>
            <p:spPr bwMode="auto">
              <a:xfrm>
                <a:off x="1111" y="15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0" name="Oval 777"/>
              <p:cNvSpPr>
                <a:spLocks noChangeArrowheads="1"/>
              </p:cNvSpPr>
              <p:nvPr/>
            </p:nvSpPr>
            <p:spPr bwMode="auto">
              <a:xfrm>
                <a:off x="1118" y="15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1" name="Freeform 778"/>
              <p:cNvSpPr>
                <a:spLocks noEditPoints="1"/>
              </p:cNvSpPr>
              <p:nvPr/>
            </p:nvSpPr>
            <p:spPr bwMode="auto">
              <a:xfrm>
                <a:off x="1116" y="15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2" name="Oval 779"/>
              <p:cNvSpPr>
                <a:spLocks noChangeArrowheads="1"/>
              </p:cNvSpPr>
              <p:nvPr/>
            </p:nvSpPr>
            <p:spPr bwMode="auto">
              <a:xfrm>
                <a:off x="1123" y="1501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3" name="Freeform 780"/>
              <p:cNvSpPr>
                <a:spLocks noEditPoints="1"/>
              </p:cNvSpPr>
              <p:nvPr/>
            </p:nvSpPr>
            <p:spPr bwMode="auto">
              <a:xfrm>
                <a:off x="1121" y="149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4" name="Oval 781"/>
              <p:cNvSpPr>
                <a:spLocks noChangeArrowheads="1"/>
              </p:cNvSpPr>
              <p:nvPr/>
            </p:nvSpPr>
            <p:spPr bwMode="auto">
              <a:xfrm>
                <a:off x="1128" y="1492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5" name="Freeform 782"/>
              <p:cNvSpPr>
                <a:spLocks noEditPoints="1"/>
              </p:cNvSpPr>
              <p:nvPr/>
            </p:nvSpPr>
            <p:spPr bwMode="auto">
              <a:xfrm>
                <a:off x="1126" y="1489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6" name="Oval 783"/>
              <p:cNvSpPr>
                <a:spLocks noChangeArrowheads="1"/>
              </p:cNvSpPr>
              <p:nvPr/>
            </p:nvSpPr>
            <p:spPr bwMode="auto">
              <a:xfrm>
                <a:off x="1133" y="1477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7" name="Freeform 784"/>
              <p:cNvSpPr>
                <a:spLocks noEditPoints="1"/>
              </p:cNvSpPr>
              <p:nvPr/>
            </p:nvSpPr>
            <p:spPr bwMode="auto">
              <a:xfrm>
                <a:off x="1131" y="1475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8" name="Oval 785"/>
              <p:cNvSpPr>
                <a:spLocks noChangeArrowheads="1"/>
              </p:cNvSpPr>
              <p:nvPr/>
            </p:nvSpPr>
            <p:spPr bwMode="auto">
              <a:xfrm>
                <a:off x="1143" y="1467"/>
                <a:ext cx="9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9" name="Freeform 786"/>
              <p:cNvSpPr>
                <a:spLocks noEditPoints="1"/>
              </p:cNvSpPr>
              <p:nvPr/>
            </p:nvSpPr>
            <p:spPr bwMode="auto">
              <a:xfrm>
                <a:off x="1140" y="1465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0" name="Oval 787"/>
              <p:cNvSpPr>
                <a:spLocks noChangeArrowheads="1"/>
              </p:cNvSpPr>
              <p:nvPr/>
            </p:nvSpPr>
            <p:spPr bwMode="auto">
              <a:xfrm>
                <a:off x="1148" y="1458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1" name="Freeform 788"/>
              <p:cNvSpPr>
                <a:spLocks noEditPoints="1"/>
              </p:cNvSpPr>
              <p:nvPr/>
            </p:nvSpPr>
            <p:spPr bwMode="auto">
              <a:xfrm>
                <a:off x="1145" y="1455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2" name="Oval 789"/>
              <p:cNvSpPr>
                <a:spLocks noChangeArrowheads="1"/>
              </p:cNvSpPr>
              <p:nvPr/>
            </p:nvSpPr>
            <p:spPr bwMode="auto">
              <a:xfrm>
                <a:off x="1152" y="1448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3" name="Freeform 790"/>
              <p:cNvSpPr>
                <a:spLocks noEditPoints="1"/>
              </p:cNvSpPr>
              <p:nvPr/>
            </p:nvSpPr>
            <p:spPr bwMode="auto">
              <a:xfrm>
                <a:off x="1150" y="1446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4" name="Oval 791"/>
              <p:cNvSpPr>
                <a:spLocks noChangeArrowheads="1"/>
              </p:cNvSpPr>
              <p:nvPr/>
            </p:nvSpPr>
            <p:spPr bwMode="auto">
              <a:xfrm>
                <a:off x="1157" y="1438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5" name="Freeform 792"/>
              <p:cNvSpPr>
                <a:spLocks noEditPoints="1"/>
              </p:cNvSpPr>
              <p:nvPr/>
            </p:nvSpPr>
            <p:spPr bwMode="auto">
              <a:xfrm>
                <a:off x="1155" y="1436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6" name="Oval 793"/>
              <p:cNvSpPr>
                <a:spLocks noChangeArrowheads="1"/>
              </p:cNvSpPr>
              <p:nvPr/>
            </p:nvSpPr>
            <p:spPr bwMode="auto">
              <a:xfrm>
                <a:off x="1162" y="1434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7" name="Freeform 794"/>
              <p:cNvSpPr>
                <a:spLocks noEditPoints="1"/>
              </p:cNvSpPr>
              <p:nvPr/>
            </p:nvSpPr>
            <p:spPr bwMode="auto">
              <a:xfrm>
                <a:off x="1160" y="143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8" name="Oval 795"/>
              <p:cNvSpPr>
                <a:spLocks noChangeArrowheads="1"/>
              </p:cNvSpPr>
              <p:nvPr/>
            </p:nvSpPr>
            <p:spPr bwMode="auto">
              <a:xfrm>
                <a:off x="1167" y="1424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9" name="Freeform 796"/>
              <p:cNvSpPr>
                <a:spLocks noEditPoints="1"/>
              </p:cNvSpPr>
              <p:nvPr/>
            </p:nvSpPr>
            <p:spPr bwMode="auto">
              <a:xfrm>
                <a:off x="1164" y="142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0" name="Oval 797"/>
              <p:cNvSpPr>
                <a:spLocks noChangeArrowheads="1"/>
              </p:cNvSpPr>
              <p:nvPr/>
            </p:nvSpPr>
            <p:spPr bwMode="auto">
              <a:xfrm>
                <a:off x="1172" y="141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1" name="Freeform 798"/>
              <p:cNvSpPr>
                <a:spLocks noEditPoints="1"/>
              </p:cNvSpPr>
              <p:nvPr/>
            </p:nvSpPr>
            <p:spPr bwMode="auto">
              <a:xfrm>
                <a:off x="1169" y="141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2" name="Oval 799"/>
              <p:cNvSpPr>
                <a:spLocks noChangeArrowheads="1"/>
              </p:cNvSpPr>
              <p:nvPr/>
            </p:nvSpPr>
            <p:spPr bwMode="auto">
              <a:xfrm>
                <a:off x="1177" y="1409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3" name="Freeform 800"/>
              <p:cNvSpPr>
                <a:spLocks noEditPoints="1"/>
              </p:cNvSpPr>
              <p:nvPr/>
            </p:nvSpPr>
            <p:spPr bwMode="auto">
              <a:xfrm>
                <a:off x="1174" y="140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4" name="Oval 801"/>
              <p:cNvSpPr>
                <a:spLocks noChangeArrowheads="1"/>
              </p:cNvSpPr>
              <p:nvPr/>
            </p:nvSpPr>
            <p:spPr bwMode="auto">
              <a:xfrm>
                <a:off x="1181" y="1400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5" name="Freeform 802"/>
              <p:cNvSpPr>
                <a:spLocks noEditPoints="1"/>
              </p:cNvSpPr>
              <p:nvPr/>
            </p:nvSpPr>
            <p:spPr bwMode="auto">
              <a:xfrm>
                <a:off x="1179" y="139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6" name="Oval 803"/>
              <p:cNvSpPr>
                <a:spLocks noChangeArrowheads="1"/>
              </p:cNvSpPr>
              <p:nvPr/>
            </p:nvSpPr>
            <p:spPr bwMode="auto">
              <a:xfrm>
                <a:off x="1191" y="1395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7" name="Freeform 804"/>
              <p:cNvSpPr>
                <a:spLocks noEditPoints="1"/>
              </p:cNvSpPr>
              <p:nvPr/>
            </p:nvSpPr>
            <p:spPr bwMode="auto">
              <a:xfrm>
                <a:off x="1189" y="139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8" name="Oval 805"/>
              <p:cNvSpPr>
                <a:spLocks noChangeArrowheads="1"/>
              </p:cNvSpPr>
              <p:nvPr/>
            </p:nvSpPr>
            <p:spPr bwMode="auto">
              <a:xfrm>
                <a:off x="1196" y="1390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9" name="Freeform 806"/>
              <p:cNvSpPr>
                <a:spLocks noEditPoints="1"/>
              </p:cNvSpPr>
              <p:nvPr/>
            </p:nvSpPr>
            <p:spPr bwMode="auto">
              <a:xfrm>
                <a:off x="1194" y="1388"/>
                <a:ext cx="14" cy="14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2 h 49"/>
                  <a:gd name="T4" fmla="*/ 3 w 49"/>
                  <a:gd name="T5" fmla="*/ 3 h 49"/>
                  <a:gd name="T6" fmla="*/ 3 w 49"/>
                  <a:gd name="T7" fmla="*/ 3 h 49"/>
                  <a:gd name="T8" fmla="*/ 2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2 w 49"/>
                  <a:gd name="T41" fmla="*/ 1 h 49"/>
                  <a:gd name="T42" fmla="*/ 1 w 49"/>
                  <a:gd name="T43" fmla="*/ 2 h 49"/>
                  <a:gd name="T44" fmla="*/ 2 w 49"/>
                  <a:gd name="T45" fmla="*/ 1 h 49"/>
                  <a:gd name="T46" fmla="*/ 1 w 49"/>
                  <a:gd name="T47" fmla="*/ 2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2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2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0" name="Oval 807"/>
              <p:cNvSpPr>
                <a:spLocks noChangeArrowheads="1"/>
              </p:cNvSpPr>
              <p:nvPr/>
            </p:nvSpPr>
            <p:spPr bwMode="auto">
              <a:xfrm>
                <a:off x="1201" y="1385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1" name="Freeform 808"/>
              <p:cNvSpPr>
                <a:spLocks noEditPoints="1"/>
              </p:cNvSpPr>
              <p:nvPr/>
            </p:nvSpPr>
            <p:spPr bwMode="auto">
              <a:xfrm>
                <a:off x="1198" y="138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6" name="Group 1010"/>
            <p:cNvGrpSpPr>
              <a:grpSpLocks/>
            </p:cNvGrpSpPr>
            <p:nvPr/>
          </p:nvGrpSpPr>
          <p:grpSpPr bwMode="auto">
            <a:xfrm>
              <a:off x="1909899" y="1178702"/>
              <a:ext cx="869998" cy="247664"/>
              <a:chOff x="1203" y="1237"/>
              <a:chExt cx="548" cy="156"/>
            </a:xfrm>
          </p:grpSpPr>
          <p:sp>
            <p:nvSpPr>
              <p:cNvPr id="1062" name="Oval 810"/>
              <p:cNvSpPr>
                <a:spLocks noChangeArrowheads="1"/>
              </p:cNvSpPr>
              <p:nvPr/>
            </p:nvSpPr>
            <p:spPr bwMode="auto">
              <a:xfrm>
                <a:off x="1206" y="1380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3" name="Freeform 811"/>
              <p:cNvSpPr>
                <a:spLocks noEditPoints="1"/>
              </p:cNvSpPr>
              <p:nvPr/>
            </p:nvSpPr>
            <p:spPr bwMode="auto">
              <a:xfrm>
                <a:off x="1203" y="137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4" name="Oval 812"/>
              <p:cNvSpPr>
                <a:spLocks noChangeArrowheads="1"/>
              </p:cNvSpPr>
              <p:nvPr/>
            </p:nvSpPr>
            <p:spPr bwMode="auto">
              <a:xfrm>
                <a:off x="1210" y="1375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5" name="Freeform 813"/>
              <p:cNvSpPr>
                <a:spLocks noEditPoints="1"/>
              </p:cNvSpPr>
              <p:nvPr/>
            </p:nvSpPr>
            <p:spPr bwMode="auto">
              <a:xfrm>
                <a:off x="1208" y="137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" name="Oval 814"/>
              <p:cNvSpPr>
                <a:spLocks noChangeArrowheads="1"/>
              </p:cNvSpPr>
              <p:nvPr/>
            </p:nvSpPr>
            <p:spPr bwMode="auto">
              <a:xfrm>
                <a:off x="1215" y="1371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7" name="Freeform 815"/>
              <p:cNvSpPr>
                <a:spLocks noEditPoints="1"/>
              </p:cNvSpPr>
              <p:nvPr/>
            </p:nvSpPr>
            <p:spPr bwMode="auto">
              <a:xfrm>
                <a:off x="1213" y="136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8" name="Oval 816"/>
              <p:cNvSpPr>
                <a:spLocks noChangeArrowheads="1"/>
              </p:cNvSpPr>
              <p:nvPr/>
            </p:nvSpPr>
            <p:spPr bwMode="auto">
              <a:xfrm>
                <a:off x="1220" y="136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9" name="Freeform 817"/>
              <p:cNvSpPr>
                <a:spLocks noEditPoints="1"/>
              </p:cNvSpPr>
              <p:nvPr/>
            </p:nvSpPr>
            <p:spPr bwMode="auto">
              <a:xfrm>
                <a:off x="1218" y="136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0" name="Oval 818"/>
              <p:cNvSpPr>
                <a:spLocks noChangeArrowheads="1"/>
              </p:cNvSpPr>
              <p:nvPr/>
            </p:nvSpPr>
            <p:spPr bwMode="auto">
              <a:xfrm>
                <a:off x="1225" y="1361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1" name="Freeform 819"/>
              <p:cNvSpPr>
                <a:spLocks noEditPoints="1"/>
              </p:cNvSpPr>
              <p:nvPr/>
            </p:nvSpPr>
            <p:spPr bwMode="auto">
              <a:xfrm>
                <a:off x="1223" y="1359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2" name="Oval 820"/>
              <p:cNvSpPr>
                <a:spLocks noChangeArrowheads="1"/>
              </p:cNvSpPr>
              <p:nvPr/>
            </p:nvSpPr>
            <p:spPr bwMode="auto">
              <a:xfrm>
                <a:off x="1230" y="1356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3" name="Freeform 821"/>
              <p:cNvSpPr>
                <a:spLocks noEditPoints="1"/>
              </p:cNvSpPr>
              <p:nvPr/>
            </p:nvSpPr>
            <p:spPr bwMode="auto">
              <a:xfrm>
                <a:off x="1227" y="135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4" name="Oval 822"/>
              <p:cNvSpPr>
                <a:spLocks noChangeArrowheads="1"/>
              </p:cNvSpPr>
              <p:nvPr/>
            </p:nvSpPr>
            <p:spPr bwMode="auto">
              <a:xfrm>
                <a:off x="1235" y="1351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5" name="Freeform 823"/>
              <p:cNvSpPr>
                <a:spLocks noEditPoints="1"/>
              </p:cNvSpPr>
              <p:nvPr/>
            </p:nvSpPr>
            <p:spPr bwMode="auto">
              <a:xfrm>
                <a:off x="1232" y="134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6" name="Oval 824"/>
              <p:cNvSpPr>
                <a:spLocks noChangeArrowheads="1"/>
              </p:cNvSpPr>
              <p:nvPr/>
            </p:nvSpPr>
            <p:spPr bwMode="auto">
              <a:xfrm>
                <a:off x="1244" y="1346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7" name="Freeform 825"/>
              <p:cNvSpPr>
                <a:spLocks noEditPoints="1"/>
              </p:cNvSpPr>
              <p:nvPr/>
            </p:nvSpPr>
            <p:spPr bwMode="auto">
              <a:xfrm>
                <a:off x="1242" y="1344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8" name="Oval 826"/>
              <p:cNvSpPr>
                <a:spLocks noChangeArrowheads="1"/>
              </p:cNvSpPr>
              <p:nvPr/>
            </p:nvSpPr>
            <p:spPr bwMode="auto">
              <a:xfrm>
                <a:off x="1249" y="1342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79" name="Freeform 827"/>
              <p:cNvSpPr>
                <a:spLocks noEditPoints="1"/>
              </p:cNvSpPr>
              <p:nvPr/>
            </p:nvSpPr>
            <p:spPr bwMode="auto">
              <a:xfrm>
                <a:off x="1247" y="1339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0" name="Oval 828"/>
              <p:cNvSpPr>
                <a:spLocks noChangeArrowheads="1"/>
              </p:cNvSpPr>
              <p:nvPr/>
            </p:nvSpPr>
            <p:spPr bwMode="auto">
              <a:xfrm>
                <a:off x="1254" y="1342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1" name="Freeform 829"/>
              <p:cNvSpPr>
                <a:spLocks noEditPoints="1"/>
              </p:cNvSpPr>
              <p:nvPr/>
            </p:nvSpPr>
            <p:spPr bwMode="auto">
              <a:xfrm>
                <a:off x="1252" y="1339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2" name="Oval 830"/>
              <p:cNvSpPr>
                <a:spLocks noChangeArrowheads="1"/>
              </p:cNvSpPr>
              <p:nvPr/>
            </p:nvSpPr>
            <p:spPr bwMode="auto">
              <a:xfrm>
                <a:off x="1259" y="1337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3" name="Freeform 831"/>
              <p:cNvSpPr>
                <a:spLocks noEditPoints="1"/>
              </p:cNvSpPr>
              <p:nvPr/>
            </p:nvSpPr>
            <p:spPr bwMode="auto">
              <a:xfrm>
                <a:off x="1256" y="133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4" name="Oval 832"/>
              <p:cNvSpPr>
                <a:spLocks noChangeArrowheads="1"/>
              </p:cNvSpPr>
              <p:nvPr/>
            </p:nvSpPr>
            <p:spPr bwMode="auto">
              <a:xfrm>
                <a:off x="1264" y="1332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5" name="Freeform 833"/>
              <p:cNvSpPr>
                <a:spLocks noEditPoints="1"/>
              </p:cNvSpPr>
              <p:nvPr/>
            </p:nvSpPr>
            <p:spPr bwMode="auto">
              <a:xfrm>
                <a:off x="1261" y="132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6" name="Oval 834"/>
              <p:cNvSpPr>
                <a:spLocks noChangeArrowheads="1"/>
              </p:cNvSpPr>
              <p:nvPr/>
            </p:nvSpPr>
            <p:spPr bwMode="auto">
              <a:xfrm>
                <a:off x="1269" y="1327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7" name="Freeform 835"/>
              <p:cNvSpPr>
                <a:spLocks noEditPoints="1"/>
              </p:cNvSpPr>
              <p:nvPr/>
            </p:nvSpPr>
            <p:spPr bwMode="auto">
              <a:xfrm>
                <a:off x="1266" y="1325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8" name="Oval 836"/>
              <p:cNvSpPr>
                <a:spLocks noChangeArrowheads="1"/>
              </p:cNvSpPr>
              <p:nvPr/>
            </p:nvSpPr>
            <p:spPr bwMode="auto">
              <a:xfrm>
                <a:off x="1273" y="1322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9" name="Freeform 837"/>
              <p:cNvSpPr>
                <a:spLocks noEditPoints="1"/>
              </p:cNvSpPr>
              <p:nvPr/>
            </p:nvSpPr>
            <p:spPr bwMode="auto">
              <a:xfrm>
                <a:off x="1271" y="132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0" name="Oval 838"/>
              <p:cNvSpPr>
                <a:spLocks noChangeArrowheads="1"/>
              </p:cNvSpPr>
              <p:nvPr/>
            </p:nvSpPr>
            <p:spPr bwMode="auto">
              <a:xfrm>
                <a:off x="1278" y="1317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1" name="Freeform 839"/>
              <p:cNvSpPr>
                <a:spLocks noEditPoints="1"/>
              </p:cNvSpPr>
              <p:nvPr/>
            </p:nvSpPr>
            <p:spPr bwMode="auto">
              <a:xfrm>
                <a:off x="1276" y="131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2" name="Oval 840"/>
              <p:cNvSpPr>
                <a:spLocks noChangeArrowheads="1"/>
              </p:cNvSpPr>
              <p:nvPr/>
            </p:nvSpPr>
            <p:spPr bwMode="auto">
              <a:xfrm>
                <a:off x="1283" y="1317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3" name="Freeform 841"/>
              <p:cNvSpPr>
                <a:spLocks noEditPoints="1"/>
              </p:cNvSpPr>
              <p:nvPr/>
            </p:nvSpPr>
            <p:spPr bwMode="auto">
              <a:xfrm>
                <a:off x="1281" y="1315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4" name="Oval 842"/>
              <p:cNvSpPr>
                <a:spLocks noChangeArrowheads="1"/>
              </p:cNvSpPr>
              <p:nvPr/>
            </p:nvSpPr>
            <p:spPr bwMode="auto">
              <a:xfrm>
                <a:off x="1293" y="1313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5" name="Freeform 843"/>
              <p:cNvSpPr>
                <a:spLocks noEditPoints="1"/>
              </p:cNvSpPr>
              <p:nvPr/>
            </p:nvSpPr>
            <p:spPr bwMode="auto">
              <a:xfrm>
                <a:off x="1290" y="1310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6" name="Oval 844"/>
              <p:cNvSpPr>
                <a:spLocks noChangeArrowheads="1"/>
              </p:cNvSpPr>
              <p:nvPr/>
            </p:nvSpPr>
            <p:spPr bwMode="auto">
              <a:xfrm>
                <a:off x="1298" y="1308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7" name="Freeform 845"/>
              <p:cNvSpPr>
                <a:spLocks noEditPoints="1"/>
              </p:cNvSpPr>
              <p:nvPr/>
            </p:nvSpPr>
            <p:spPr bwMode="auto">
              <a:xfrm>
                <a:off x="1295" y="1305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8" name="Oval 846"/>
              <p:cNvSpPr>
                <a:spLocks noChangeArrowheads="1"/>
              </p:cNvSpPr>
              <p:nvPr/>
            </p:nvSpPr>
            <p:spPr bwMode="auto">
              <a:xfrm>
                <a:off x="1302" y="1308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99" name="Freeform 847"/>
              <p:cNvSpPr>
                <a:spLocks noEditPoints="1"/>
              </p:cNvSpPr>
              <p:nvPr/>
            </p:nvSpPr>
            <p:spPr bwMode="auto">
              <a:xfrm>
                <a:off x="1300" y="1305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0" name="Oval 848"/>
              <p:cNvSpPr>
                <a:spLocks noChangeArrowheads="1"/>
              </p:cNvSpPr>
              <p:nvPr/>
            </p:nvSpPr>
            <p:spPr bwMode="auto">
              <a:xfrm>
                <a:off x="1307" y="1303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1" name="Freeform 849"/>
              <p:cNvSpPr>
                <a:spLocks noEditPoints="1"/>
              </p:cNvSpPr>
              <p:nvPr/>
            </p:nvSpPr>
            <p:spPr bwMode="auto">
              <a:xfrm>
                <a:off x="1305" y="130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2" name="Oval 850"/>
              <p:cNvSpPr>
                <a:spLocks noChangeArrowheads="1"/>
              </p:cNvSpPr>
              <p:nvPr/>
            </p:nvSpPr>
            <p:spPr bwMode="auto">
              <a:xfrm>
                <a:off x="1312" y="1303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3" name="Freeform 851"/>
              <p:cNvSpPr>
                <a:spLocks noEditPoints="1"/>
              </p:cNvSpPr>
              <p:nvPr/>
            </p:nvSpPr>
            <p:spPr bwMode="auto">
              <a:xfrm>
                <a:off x="1310" y="1300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4" name="Oval 852"/>
              <p:cNvSpPr>
                <a:spLocks noChangeArrowheads="1"/>
              </p:cNvSpPr>
              <p:nvPr/>
            </p:nvSpPr>
            <p:spPr bwMode="auto">
              <a:xfrm>
                <a:off x="1317" y="1298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5" name="Freeform 853"/>
              <p:cNvSpPr>
                <a:spLocks noEditPoints="1"/>
              </p:cNvSpPr>
              <p:nvPr/>
            </p:nvSpPr>
            <p:spPr bwMode="auto">
              <a:xfrm>
                <a:off x="1315" y="1296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" name="Oval 854"/>
              <p:cNvSpPr>
                <a:spLocks noChangeArrowheads="1"/>
              </p:cNvSpPr>
              <p:nvPr/>
            </p:nvSpPr>
            <p:spPr bwMode="auto">
              <a:xfrm>
                <a:off x="1322" y="1298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7" name="Freeform 855"/>
              <p:cNvSpPr>
                <a:spLocks noEditPoints="1"/>
              </p:cNvSpPr>
              <p:nvPr/>
            </p:nvSpPr>
            <p:spPr bwMode="auto">
              <a:xfrm>
                <a:off x="1319" y="1296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8" name="Oval 856"/>
              <p:cNvSpPr>
                <a:spLocks noChangeArrowheads="1"/>
              </p:cNvSpPr>
              <p:nvPr/>
            </p:nvSpPr>
            <p:spPr bwMode="auto">
              <a:xfrm>
                <a:off x="1327" y="1293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9" name="Freeform 857"/>
              <p:cNvSpPr>
                <a:spLocks noEditPoints="1"/>
              </p:cNvSpPr>
              <p:nvPr/>
            </p:nvSpPr>
            <p:spPr bwMode="auto">
              <a:xfrm>
                <a:off x="1324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0" name="Oval 858"/>
              <p:cNvSpPr>
                <a:spLocks noChangeArrowheads="1"/>
              </p:cNvSpPr>
              <p:nvPr/>
            </p:nvSpPr>
            <p:spPr bwMode="auto">
              <a:xfrm>
                <a:off x="1332" y="129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1" name="Freeform 859"/>
              <p:cNvSpPr>
                <a:spLocks noEditPoints="1"/>
              </p:cNvSpPr>
              <p:nvPr/>
            </p:nvSpPr>
            <p:spPr bwMode="auto">
              <a:xfrm>
                <a:off x="1329" y="129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2" name="Oval 860"/>
              <p:cNvSpPr>
                <a:spLocks noChangeArrowheads="1"/>
              </p:cNvSpPr>
              <p:nvPr/>
            </p:nvSpPr>
            <p:spPr bwMode="auto">
              <a:xfrm>
                <a:off x="1341" y="1288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3" name="Freeform 861"/>
              <p:cNvSpPr>
                <a:spLocks noEditPoints="1"/>
              </p:cNvSpPr>
              <p:nvPr/>
            </p:nvSpPr>
            <p:spPr bwMode="auto">
              <a:xfrm>
                <a:off x="1339" y="128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4" name="Oval 862"/>
              <p:cNvSpPr>
                <a:spLocks noChangeArrowheads="1"/>
              </p:cNvSpPr>
              <p:nvPr/>
            </p:nvSpPr>
            <p:spPr bwMode="auto">
              <a:xfrm>
                <a:off x="1346" y="1288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5" name="Freeform 863"/>
              <p:cNvSpPr>
                <a:spLocks noEditPoints="1"/>
              </p:cNvSpPr>
              <p:nvPr/>
            </p:nvSpPr>
            <p:spPr bwMode="auto">
              <a:xfrm>
                <a:off x="1344" y="1286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" name="Oval 864"/>
              <p:cNvSpPr>
                <a:spLocks noChangeArrowheads="1"/>
              </p:cNvSpPr>
              <p:nvPr/>
            </p:nvSpPr>
            <p:spPr bwMode="auto">
              <a:xfrm>
                <a:off x="1351" y="1283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7" name="Freeform 865"/>
              <p:cNvSpPr>
                <a:spLocks noEditPoints="1"/>
              </p:cNvSpPr>
              <p:nvPr/>
            </p:nvSpPr>
            <p:spPr bwMode="auto">
              <a:xfrm>
                <a:off x="1348" y="1281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8" name="Oval 866"/>
              <p:cNvSpPr>
                <a:spLocks noChangeArrowheads="1"/>
              </p:cNvSpPr>
              <p:nvPr/>
            </p:nvSpPr>
            <p:spPr bwMode="auto">
              <a:xfrm>
                <a:off x="1356" y="1283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9" name="Freeform 867"/>
              <p:cNvSpPr>
                <a:spLocks noEditPoints="1"/>
              </p:cNvSpPr>
              <p:nvPr/>
            </p:nvSpPr>
            <p:spPr bwMode="auto">
              <a:xfrm>
                <a:off x="1353" y="128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0" name="Oval 868"/>
              <p:cNvSpPr>
                <a:spLocks noChangeArrowheads="1"/>
              </p:cNvSpPr>
              <p:nvPr/>
            </p:nvSpPr>
            <p:spPr bwMode="auto">
              <a:xfrm>
                <a:off x="1361" y="1283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1" name="Freeform 869"/>
              <p:cNvSpPr>
                <a:spLocks noEditPoints="1"/>
              </p:cNvSpPr>
              <p:nvPr/>
            </p:nvSpPr>
            <p:spPr bwMode="auto">
              <a:xfrm>
                <a:off x="1358" y="128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2" name="Oval 870"/>
              <p:cNvSpPr>
                <a:spLocks noChangeArrowheads="1"/>
              </p:cNvSpPr>
              <p:nvPr/>
            </p:nvSpPr>
            <p:spPr bwMode="auto">
              <a:xfrm>
                <a:off x="1365" y="1279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3" name="Freeform 871"/>
              <p:cNvSpPr>
                <a:spLocks noEditPoints="1"/>
              </p:cNvSpPr>
              <p:nvPr/>
            </p:nvSpPr>
            <p:spPr bwMode="auto">
              <a:xfrm>
                <a:off x="1363" y="1276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4" name="Oval 872"/>
              <p:cNvSpPr>
                <a:spLocks noChangeArrowheads="1"/>
              </p:cNvSpPr>
              <p:nvPr/>
            </p:nvSpPr>
            <p:spPr bwMode="auto">
              <a:xfrm>
                <a:off x="1370" y="1279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5" name="Freeform 873"/>
              <p:cNvSpPr>
                <a:spLocks noEditPoints="1"/>
              </p:cNvSpPr>
              <p:nvPr/>
            </p:nvSpPr>
            <p:spPr bwMode="auto">
              <a:xfrm>
                <a:off x="1368" y="1276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6" name="Oval 874"/>
              <p:cNvSpPr>
                <a:spLocks noChangeArrowheads="1"/>
              </p:cNvSpPr>
              <p:nvPr/>
            </p:nvSpPr>
            <p:spPr bwMode="auto">
              <a:xfrm>
                <a:off x="1375" y="1274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7" name="Freeform 875"/>
              <p:cNvSpPr>
                <a:spLocks noEditPoints="1"/>
              </p:cNvSpPr>
              <p:nvPr/>
            </p:nvSpPr>
            <p:spPr bwMode="auto">
              <a:xfrm>
                <a:off x="1373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8" name="Oval 876"/>
              <p:cNvSpPr>
                <a:spLocks noChangeArrowheads="1"/>
              </p:cNvSpPr>
              <p:nvPr/>
            </p:nvSpPr>
            <p:spPr bwMode="auto">
              <a:xfrm>
                <a:off x="1380" y="1274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9" name="Freeform 877"/>
              <p:cNvSpPr>
                <a:spLocks noEditPoints="1"/>
              </p:cNvSpPr>
              <p:nvPr/>
            </p:nvSpPr>
            <p:spPr bwMode="auto">
              <a:xfrm>
                <a:off x="1378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0" name="Oval 878"/>
              <p:cNvSpPr>
                <a:spLocks noChangeArrowheads="1"/>
              </p:cNvSpPr>
              <p:nvPr/>
            </p:nvSpPr>
            <p:spPr bwMode="auto">
              <a:xfrm>
                <a:off x="1390" y="1274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1" name="Freeform 879"/>
              <p:cNvSpPr>
                <a:spLocks noEditPoints="1"/>
              </p:cNvSpPr>
              <p:nvPr/>
            </p:nvSpPr>
            <p:spPr bwMode="auto">
              <a:xfrm>
                <a:off x="1387" y="1271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2" name="Oval 880"/>
              <p:cNvSpPr>
                <a:spLocks noChangeArrowheads="1"/>
              </p:cNvSpPr>
              <p:nvPr/>
            </p:nvSpPr>
            <p:spPr bwMode="auto">
              <a:xfrm>
                <a:off x="1394" y="1274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3" name="Freeform 881"/>
              <p:cNvSpPr>
                <a:spLocks noEditPoints="1"/>
              </p:cNvSpPr>
              <p:nvPr/>
            </p:nvSpPr>
            <p:spPr bwMode="auto">
              <a:xfrm>
                <a:off x="1392" y="1271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4" name="Oval 882"/>
              <p:cNvSpPr>
                <a:spLocks noChangeArrowheads="1"/>
              </p:cNvSpPr>
              <p:nvPr/>
            </p:nvSpPr>
            <p:spPr bwMode="auto">
              <a:xfrm>
                <a:off x="1399" y="1269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5" name="Freeform 883"/>
              <p:cNvSpPr>
                <a:spLocks noEditPoints="1"/>
              </p:cNvSpPr>
              <p:nvPr/>
            </p:nvSpPr>
            <p:spPr bwMode="auto">
              <a:xfrm>
                <a:off x="1397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6" name="Oval 884"/>
              <p:cNvSpPr>
                <a:spLocks noChangeArrowheads="1"/>
              </p:cNvSpPr>
              <p:nvPr/>
            </p:nvSpPr>
            <p:spPr bwMode="auto">
              <a:xfrm>
                <a:off x="1404" y="1269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7" name="Freeform 885"/>
              <p:cNvSpPr>
                <a:spLocks noEditPoints="1"/>
              </p:cNvSpPr>
              <p:nvPr/>
            </p:nvSpPr>
            <p:spPr bwMode="auto">
              <a:xfrm>
                <a:off x="1402" y="1267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8" name="Oval 886"/>
              <p:cNvSpPr>
                <a:spLocks noChangeArrowheads="1"/>
              </p:cNvSpPr>
              <p:nvPr/>
            </p:nvSpPr>
            <p:spPr bwMode="auto">
              <a:xfrm>
                <a:off x="1409" y="1269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9" name="Freeform 887"/>
              <p:cNvSpPr>
                <a:spLocks noEditPoints="1"/>
              </p:cNvSpPr>
              <p:nvPr/>
            </p:nvSpPr>
            <p:spPr bwMode="auto">
              <a:xfrm>
                <a:off x="1407" y="1267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0" name="Oval 888"/>
              <p:cNvSpPr>
                <a:spLocks noChangeArrowheads="1"/>
              </p:cNvSpPr>
              <p:nvPr/>
            </p:nvSpPr>
            <p:spPr bwMode="auto">
              <a:xfrm>
                <a:off x="1414" y="1269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1" name="Freeform 889"/>
              <p:cNvSpPr>
                <a:spLocks noEditPoints="1"/>
              </p:cNvSpPr>
              <p:nvPr/>
            </p:nvSpPr>
            <p:spPr bwMode="auto">
              <a:xfrm>
                <a:off x="1411" y="1267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2" name="Oval 890"/>
              <p:cNvSpPr>
                <a:spLocks noChangeArrowheads="1"/>
              </p:cNvSpPr>
              <p:nvPr/>
            </p:nvSpPr>
            <p:spPr bwMode="auto">
              <a:xfrm>
                <a:off x="1419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3" name="Freeform 891"/>
              <p:cNvSpPr>
                <a:spLocks noEditPoints="1"/>
              </p:cNvSpPr>
              <p:nvPr/>
            </p:nvSpPr>
            <p:spPr bwMode="auto">
              <a:xfrm>
                <a:off x="1416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4" name="Oval 892"/>
              <p:cNvSpPr>
                <a:spLocks noChangeArrowheads="1"/>
              </p:cNvSpPr>
              <p:nvPr/>
            </p:nvSpPr>
            <p:spPr bwMode="auto">
              <a:xfrm>
                <a:off x="1424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5" name="Freeform 893"/>
              <p:cNvSpPr>
                <a:spLocks noEditPoints="1"/>
              </p:cNvSpPr>
              <p:nvPr/>
            </p:nvSpPr>
            <p:spPr bwMode="auto">
              <a:xfrm>
                <a:off x="1421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6" name="Oval 894"/>
              <p:cNvSpPr>
                <a:spLocks noChangeArrowheads="1"/>
              </p:cNvSpPr>
              <p:nvPr/>
            </p:nvSpPr>
            <p:spPr bwMode="auto">
              <a:xfrm>
                <a:off x="1428" y="126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7" name="Freeform 895"/>
              <p:cNvSpPr>
                <a:spLocks noEditPoints="1"/>
              </p:cNvSpPr>
              <p:nvPr/>
            </p:nvSpPr>
            <p:spPr bwMode="auto">
              <a:xfrm>
                <a:off x="1426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8" name="Oval 896"/>
              <p:cNvSpPr>
                <a:spLocks noChangeArrowheads="1"/>
              </p:cNvSpPr>
              <p:nvPr/>
            </p:nvSpPr>
            <p:spPr bwMode="auto">
              <a:xfrm>
                <a:off x="1438" y="126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9" name="Freeform 897"/>
              <p:cNvSpPr>
                <a:spLocks noEditPoints="1"/>
              </p:cNvSpPr>
              <p:nvPr/>
            </p:nvSpPr>
            <p:spPr bwMode="auto">
              <a:xfrm>
                <a:off x="1436" y="1262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0" name="Oval 898"/>
              <p:cNvSpPr>
                <a:spLocks noChangeArrowheads="1"/>
              </p:cNvSpPr>
              <p:nvPr/>
            </p:nvSpPr>
            <p:spPr bwMode="auto">
              <a:xfrm>
                <a:off x="1443" y="126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1" name="Freeform 899"/>
              <p:cNvSpPr>
                <a:spLocks noEditPoints="1"/>
              </p:cNvSpPr>
              <p:nvPr/>
            </p:nvSpPr>
            <p:spPr bwMode="auto">
              <a:xfrm>
                <a:off x="1440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2" name="Oval 900"/>
              <p:cNvSpPr>
                <a:spLocks noChangeArrowheads="1"/>
              </p:cNvSpPr>
              <p:nvPr/>
            </p:nvSpPr>
            <p:spPr bwMode="auto">
              <a:xfrm>
                <a:off x="1448" y="1264"/>
                <a:ext cx="9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3" name="Freeform 901"/>
              <p:cNvSpPr>
                <a:spLocks noEditPoints="1"/>
              </p:cNvSpPr>
              <p:nvPr/>
            </p:nvSpPr>
            <p:spPr bwMode="auto">
              <a:xfrm>
                <a:off x="1445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4" name="Oval 902"/>
              <p:cNvSpPr>
                <a:spLocks noChangeArrowheads="1"/>
              </p:cNvSpPr>
              <p:nvPr/>
            </p:nvSpPr>
            <p:spPr bwMode="auto">
              <a:xfrm>
                <a:off x="1453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5" name="Freeform 903"/>
              <p:cNvSpPr>
                <a:spLocks noEditPoints="1"/>
              </p:cNvSpPr>
              <p:nvPr/>
            </p:nvSpPr>
            <p:spPr bwMode="auto">
              <a:xfrm>
                <a:off x="1450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6" name="Oval 904"/>
              <p:cNvSpPr>
                <a:spLocks noChangeArrowheads="1"/>
              </p:cNvSpPr>
              <p:nvPr/>
            </p:nvSpPr>
            <p:spPr bwMode="auto">
              <a:xfrm>
                <a:off x="1457" y="126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7" name="Freeform 905"/>
              <p:cNvSpPr>
                <a:spLocks noEditPoints="1"/>
              </p:cNvSpPr>
              <p:nvPr/>
            </p:nvSpPr>
            <p:spPr bwMode="auto">
              <a:xfrm>
                <a:off x="1455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8" name="Oval 906"/>
              <p:cNvSpPr>
                <a:spLocks noChangeArrowheads="1"/>
              </p:cNvSpPr>
              <p:nvPr/>
            </p:nvSpPr>
            <p:spPr bwMode="auto">
              <a:xfrm>
                <a:off x="1462" y="126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9" name="Freeform 907"/>
              <p:cNvSpPr>
                <a:spLocks noEditPoints="1"/>
              </p:cNvSpPr>
              <p:nvPr/>
            </p:nvSpPr>
            <p:spPr bwMode="auto">
              <a:xfrm>
                <a:off x="1460" y="126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0" name="Oval 908"/>
              <p:cNvSpPr>
                <a:spLocks noChangeArrowheads="1"/>
              </p:cNvSpPr>
              <p:nvPr/>
            </p:nvSpPr>
            <p:spPr bwMode="auto">
              <a:xfrm>
                <a:off x="1467" y="126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1" name="Freeform 909"/>
              <p:cNvSpPr>
                <a:spLocks noEditPoints="1"/>
              </p:cNvSpPr>
              <p:nvPr/>
            </p:nvSpPr>
            <p:spPr bwMode="auto">
              <a:xfrm>
                <a:off x="1465" y="126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2" name="Oval 910"/>
              <p:cNvSpPr>
                <a:spLocks noChangeArrowheads="1"/>
              </p:cNvSpPr>
              <p:nvPr/>
            </p:nvSpPr>
            <p:spPr bwMode="auto">
              <a:xfrm>
                <a:off x="1472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3" name="Freeform 911"/>
              <p:cNvSpPr>
                <a:spLocks noEditPoints="1"/>
              </p:cNvSpPr>
              <p:nvPr/>
            </p:nvSpPr>
            <p:spPr bwMode="auto">
              <a:xfrm>
                <a:off x="1470" y="126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4" name="Oval 912"/>
              <p:cNvSpPr>
                <a:spLocks noChangeArrowheads="1"/>
              </p:cNvSpPr>
              <p:nvPr/>
            </p:nvSpPr>
            <p:spPr bwMode="auto">
              <a:xfrm>
                <a:off x="1477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5" name="Freeform 913"/>
              <p:cNvSpPr>
                <a:spLocks noEditPoints="1"/>
              </p:cNvSpPr>
              <p:nvPr/>
            </p:nvSpPr>
            <p:spPr bwMode="auto">
              <a:xfrm>
                <a:off x="1474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6" name="Oval 914"/>
              <p:cNvSpPr>
                <a:spLocks noChangeArrowheads="1"/>
              </p:cNvSpPr>
              <p:nvPr/>
            </p:nvSpPr>
            <p:spPr bwMode="auto">
              <a:xfrm>
                <a:off x="1486" y="126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7" name="Freeform 915"/>
              <p:cNvSpPr>
                <a:spLocks noEditPoints="1"/>
              </p:cNvSpPr>
              <p:nvPr/>
            </p:nvSpPr>
            <p:spPr bwMode="auto">
              <a:xfrm>
                <a:off x="1484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8" name="Oval 916"/>
              <p:cNvSpPr>
                <a:spLocks noChangeArrowheads="1"/>
              </p:cNvSpPr>
              <p:nvPr/>
            </p:nvSpPr>
            <p:spPr bwMode="auto">
              <a:xfrm>
                <a:off x="1491" y="126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9" name="Freeform 917"/>
              <p:cNvSpPr>
                <a:spLocks noEditPoints="1"/>
              </p:cNvSpPr>
              <p:nvPr/>
            </p:nvSpPr>
            <p:spPr bwMode="auto">
              <a:xfrm>
                <a:off x="1489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0" name="Oval 918"/>
              <p:cNvSpPr>
                <a:spLocks noChangeArrowheads="1"/>
              </p:cNvSpPr>
              <p:nvPr/>
            </p:nvSpPr>
            <p:spPr bwMode="auto">
              <a:xfrm>
                <a:off x="1496" y="1264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1" name="Freeform 919"/>
              <p:cNvSpPr>
                <a:spLocks noEditPoints="1"/>
              </p:cNvSpPr>
              <p:nvPr/>
            </p:nvSpPr>
            <p:spPr bwMode="auto">
              <a:xfrm>
                <a:off x="1494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2" name="Oval 920"/>
              <p:cNvSpPr>
                <a:spLocks noChangeArrowheads="1"/>
              </p:cNvSpPr>
              <p:nvPr/>
            </p:nvSpPr>
            <p:spPr bwMode="auto">
              <a:xfrm>
                <a:off x="1501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3" name="Freeform 921"/>
              <p:cNvSpPr>
                <a:spLocks noEditPoints="1"/>
              </p:cNvSpPr>
              <p:nvPr/>
            </p:nvSpPr>
            <p:spPr bwMode="auto">
              <a:xfrm>
                <a:off x="1499" y="126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4" name="Oval 922"/>
              <p:cNvSpPr>
                <a:spLocks noChangeArrowheads="1"/>
              </p:cNvSpPr>
              <p:nvPr/>
            </p:nvSpPr>
            <p:spPr bwMode="auto">
              <a:xfrm>
                <a:off x="1506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5" name="Freeform 923"/>
              <p:cNvSpPr>
                <a:spLocks noEditPoints="1"/>
              </p:cNvSpPr>
              <p:nvPr/>
            </p:nvSpPr>
            <p:spPr bwMode="auto">
              <a:xfrm>
                <a:off x="1503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6" name="Oval 924"/>
              <p:cNvSpPr>
                <a:spLocks noChangeArrowheads="1"/>
              </p:cNvSpPr>
              <p:nvPr/>
            </p:nvSpPr>
            <p:spPr bwMode="auto">
              <a:xfrm>
                <a:off x="1511" y="126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7" name="Freeform 925"/>
              <p:cNvSpPr>
                <a:spLocks noEditPoints="1"/>
              </p:cNvSpPr>
              <p:nvPr/>
            </p:nvSpPr>
            <p:spPr bwMode="auto">
              <a:xfrm>
                <a:off x="1508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8" name="Oval 926"/>
              <p:cNvSpPr>
                <a:spLocks noChangeArrowheads="1"/>
              </p:cNvSpPr>
              <p:nvPr/>
            </p:nvSpPr>
            <p:spPr bwMode="auto">
              <a:xfrm>
                <a:off x="1515" y="126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9" name="Freeform 927"/>
              <p:cNvSpPr>
                <a:spLocks noEditPoints="1"/>
              </p:cNvSpPr>
              <p:nvPr/>
            </p:nvSpPr>
            <p:spPr bwMode="auto">
              <a:xfrm>
                <a:off x="1513" y="1262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0" name="Oval 928"/>
              <p:cNvSpPr>
                <a:spLocks noChangeArrowheads="1"/>
              </p:cNvSpPr>
              <p:nvPr/>
            </p:nvSpPr>
            <p:spPr bwMode="auto">
              <a:xfrm>
                <a:off x="1520" y="126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1" name="Freeform 929"/>
              <p:cNvSpPr>
                <a:spLocks noEditPoints="1"/>
              </p:cNvSpPr>
              <p:nvPr/>
            </p:nvSpPr>
            <p:spPr bwMode="auto">
              <a:xfrm>
                <a:off x="1518" y="1262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2" name="Oval 930"/>
              <p:cNvSpPr>
                <a:spLocks noChangeArrowheads="1"/>
              </p:cNvSpPr>
              <p:nvPr/>
            </p:nvSpPr>
            <p:spPr bwMode="auto">
              <a:xfrm>
                <a:off x="1525" y="126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3" name="Freeform 931"/>
              <p:cNvSpPr>
                <a:spLocks noEditPoints="1"/>
              </p:cNvSpPr>
              <p:nvPr/>
            </p:nvSpPr>
            <p:spPr bwMode="auto">
              <a:xfrm>
                <a:off x="1523" y="1262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4" name="Oval 932"/>
              <p:cNvSpPr>
                <a:spLocks noChangeArrowheads="1"/>
              </p:cNvSpPr>
              <p:nvPr/>
            </p:nvSpPr>
            <p:spPr bwMode="auto">
              <a:xfrm>
                <a:off x="1530" y="1264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5" name="Freeform 933"/>
              <p:cNvSpPr>
                <a:spLocks noEditPoints="1"/>
              </p:cNvSpPr>
              <p:nvPr/>
            </p:nvSpPr>
            <p:spPr bwMode="auto">
              <a:xfrm>
                <a:off x="1528" y="1262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6" name="Oval 934"/>
              <p:cNvSpPr>
                <a:spLocks noChangeArrowheads="1"/>
              </p:cNvSpPr>
              <p:nvPr/>
            </p:nvSpPr>
            <p:spPr bwMode="auto">
              <a:xfrm>
                <a:off x="1540" y="1264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7" name="Freeform 935"/>
              <p:cNvSpPr>
                <a:spLocks noEditPoints="1"/>
              </p:cNvSpPr>
              <p:nvPr/>
            </p:nvSpPr>
            <p:spPr bwMode="auto">
              <a:xfrm>
                <a:off x="1537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8" name="Oval 936"/>
              <p:cNvSpPr>
                <a:spLocks noChangeArrowheads="1"/>
              </p:cNvSpPr>
              <p:nvPr/>
            </p:nvSpPr>
            <p:spPr bwMode="auto">
              <a:xfrm>
                <a:off x="1545" y="1264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9" name="Freeform 937"/>
              <p:cNvSpPr>
                <a:spLocks noEditPoints="1"/>
              </p:cNvSpPr>
              <p:nvPr/>
            </p:nvSpPr>
            <p:spPr bwMode="auto">
              <a:xfrm>
                <a:off x="1542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0" name="Oval 938"/>
              <p:cNvSpPr>
                <a:spLocks noChangeArrowheads="1"/>
              </p:cNvSpPr>
              <p:nvPr/>
            </p:nvSpPr>
            <p:spPr bwMode="auto">
              <a:xfrm>
                <a:off x="1549" y="1264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1" name="Freeform 939"/>
              <p:cNvSpPr>
                <a:spLocks noEditPoints="1"/>
              </p:cNvSpPr>
              <p:nvPr/>
            </p:nvSpPr>
            <p:spPr bwMode="auto">
              <a:xfrm>
                <a:off x="1547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2" name="Oval 940"/>
              <p:cNvSpPr>
                <a:spLocks noChangeArrowheads="1"/>
              </p:cNvSpPr>
              <p:nvPr/>
            </p:nvSpPr>
            <p:spPr bwMode="auto">
              <a:xfrm>
                <a:off x="1554" y="1259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3" name="Freeform 941"/>
              <p:cNvSpPr>
                <a:spLocks noEditPoints="1"/>
              </p:cNvSpPr>
              <p:nvPr/>
            </p:nvSpPr>
            <p:spPr bwMode="auto">
              <a:xfrm>
                <a:off x="1552" y="125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4" name="Oval 942"/>
              <p:cNvSpPr>
                <a:spLocks noChangeArrowheads="1"/>
              </p:cNvSpPr>
              <p:nvPr/>
            </p:nvSpPr>
            <p:spPr bwMode="auto">
              <a:xfrm>
                <a:off x="1559" y="1259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5" name="Freeform 943"/>
              <p:cNvSpPr>
                <a:spLocks noEditPoints="1"/>
              </p:cNvSpPr>
              <p:nvPr/>
            </p:nvSpPr>
            <p:spPr bwMode="auto">
              <a:xfrm>
                <a:off x="1557" y="125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6" name="Oval 944"/>
              <p:cNvSpPr>
                <a:spLocks noChangeArrowheads="1"/>
              </p:cNvSpPr>
              <p:nvPr/>
            </p:nvSpPr>
            <p:spPr bwMode="auto">
              <a:xfrm>
                <a:off x="1564" y="1259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7" name="Freeform 945"/>
              <p:cNvSpPr>
                <a:spLocks noEditPoints="1"/>
              </p:cNvSpPr>
              <p:nvPr/>
            </p:nvSpPr>
            <p:spPr bwMode="auto">
              <a:xfrm>
                <a:off x="1561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8" name="Oval 946"/>
              <p:cNvSpPr>
                <a:spLocks noChangeArrowheads="1"/>
              </p:cNvSpPr>
              <p:nvPr/>
            </p:nvSpPr>
            <p:spPr bwMode="auto">
              <a:xfrm>
                <a:off x="1569" y="1259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9" name="Freeform 947"/>
              <p:cNvSpPr>
                <a:spLocks noEditPoints="1"/>
              </p:cNvSpPr>
              <p:nvPr/>
            </p:nvSpPr>
            <p:spPr bwMode="auto">
              <a:xfrm>
                <a:off x="1566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0" name="Oval 948"/>
              <p:cNvSpPr>
                <a:spLocks noChangeArrowheads="1"/>
              </p:cNvSpPr>
              <p:nvPr/>
            </p:nvSpPr>
            <p:spPr bwMode="auto">
              <a:xfrm>
                <a:off x="1574" y="1259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1" name="Freeform 949"/>
              <p:cNvSpPr>
                <a:spLocks noEditPoints="1"/>
              </p:cNvSpPr>
              <p:nvPr/>
            </p:nvSpPr>
            <p:spPr bwMode="auto">
              <a:xfrm>
                <a:off x="1571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2" name="Oval 950"/>
              <p:cNvSpPr>
                <a:spLocks noChangeArrowheads="1"/>
              </p:cNvSpPr>
              <p:nvPr/>
            </p:nvSpPr>
            <p:spPr bwMode="auto">
              <a:xfrm>
                <a:off x="1578" y="1259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3" name="Freeform 951"/>
              <p:cNvSpPr>
                <a:spLocks noEditPoints="1"/>
              </p:cNvSpPr>
              <p:nvPr/>
            </p:nvSpPr>
            <p:spPr bwMode="auto">
              <a:xfrm>
                <a:off x="1576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4" name="Oval 952"/>
              <p:cNvSpPr>
                <a:spLocks noChangeArrowheads="1"/>
              </p:cNvSpPr>
              <p:nvPr/>
            </p:nvSpPr>
            <p:spPr bwMode="auto">
              <a:xfrm>
                <a:off x="1588" y="1259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5" name="Freeform 953"/>
              <p:cNvSpPr>
                <a:spLocks noEditPoints="1"/>
              </p:cNvSpPr>
              <p:nvPr/>
            </p:nvSpPr>
            <p:spPr bwMode="auto">
              <a:xfrm>
                <a:off x="1586" y="125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6" name="Oval 954"/>
              <p:cNvSpPr>
                <a:spLocks noChangeArrowheads="1"/>
              </p:cNvSpPr>
              <p:nvPr/>
            </p:nvSpPr>
            <p:spPr bwMode="auto">
              <a:xfrm>
                <a:off x="1593" y="1259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7" name="Freeform 955"/>
              <p:cNvSpPr>
                <a:spLocks noEditPoints="1"/>
              </p:cNvSpPr>
              <p:nvPr/>
            </p:nvSpPr>
            <p:spPr bwMode="auto">
              <a:xfrm>
                <a:off x="1591" y="1257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8" name="Oval 956"/>
              <p:cNvSpPr>
                <a:spLocks noChangeArrowheads="1"/>
              </p:cNvSpPr>
              <p:nvPr/>
            </p:nvSpPr>
            <p:spPr bwMode="auto">
              <a:xfrm>
                <a:off x="1598" y="1259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9" name="Freeform 957"/>
              <p:cNvSpPr>
                <a:spLocks noEditPoints="1"/>
              </p:cNvSpPr>
              <p:nvPr/>
            </p:nvSpPr>
            <p:spPr bwMode="auto">
              <a:xfrm>
                <a:off x="1595" y="125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0" name="Oval 958"/>
              <p:cNvSpPr>
                <a:spLocks noChangeArrowheads="1"/>
              </p:cNvSpPr>
              <p:nvPr/>
            </p:nvSpPr>
            <p:spPr bwMode="auto">
              <a:xfrm>
                <a:off x="1603" y="1254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1" name="Freeform 959"/>
              <p:cNvSpPr>
                <a:spLocks noEditPoints="1"/>
              </p:cNvSpPr>
              <p:nvPr/>
            </p:nvSpPr>
            <p:spPr bwMode="auto">
              <a:xfrm>
                <a:off x="1600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2" name="Oval 960"/>
              <p:cNvSpPr>
                <a:spLocks noChangeArrowheads="1"/>
              </p:cNvSpPr>
              <p:nvPr/>
            </p:nvSpPr>
            <p:spPr bwMode="auto">
              <a:xfrm>
                <a:off x="1607" y="125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3" name="Freeform 961"/>
              <p:cNvSpPr>
                <a:spLocks noEditPoints="1"/>
              </p:cNvSpPr>
              <p:nvPr/>
            </p:nvSpPr>
            <p:spPr bwMode="auto">
              <a:xfrm>
                <a:off x="1605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4" name="Oval 962"/>
              <p:cNvSpPr>
                <a:spLocks noChangeArrowheads="1"/>
              </p:cNvSpPr>
              <p:nvPr/>
            </p:nvSpPr>
            <p:spPr bwMode="auto">
              <a:xfrm>
                <a:off x="1612" y="125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5" name="Freeform 963"/>
              <p:cNvSpPr>
                <a:spLocks noEditPoints="1"/>
              </p:cNvSpPr>
              <p:nvPr/>
            </p:nvSpPr>
            <p:spPr bwMode="auto">
              <a:xfrm>
                <a:off x="1610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6" name="Oval 964"/>
              <p:cNvSpPr>
                <a:spLocks noChangeArrowheads="1"/>
              </p:cNvSpPr>
              <p:nvPr/>
            </p:nvSpPr>
            <p:spPr bwMode="auto">
              <a:xfrm>
                <a:off x="1617" y="125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7" name="Freeform 965"/>
              <p:cNvSpPr>
                <a:spLocks noEditPoints="1"/>
              </p:cNvSpPr>
              <p:nvPr/>
            </p:nvSpPr>
            <p:spPr bwMode="auto">
              <a:xfrm>
                <a:off x="1615" y="125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8" name="Oval 966"/>
              <p:cNvSpPr>
                <a:spLocks noChangeArrowheads="1"/>
              </p:cNvSpPr>
              <p:nvPr/>
            </p:nvSpPr>
            <p:spPr bwMode="auto">
              <a:xfrm>
                <a:off x="1622" y="1254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9" name="Freeform 967"/>
              <p:cNvSpPr>
                <a:spLocks noEditPoints="1"/>
              </p:cNvSpPr>
              <p:nvPr/>
            </p:nvSpPr>
            <p:spPr bwMode="auto">
              <a:xfrm>
                <a:off x="1620" y="125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0" name="Oval 968"/>
              <p:cNvSpPr>
                <a:spLocks noChangeArrowheads="1"/>
              </p:cNvSpPr>
              <p:nvPr/>
            </p:nvSpPr>
            <p:spPr bwMode="auto">
              <a:xfrm>
                <a:off x="1627" y="1254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1" name="Freeform 969"/>
              <p:cNvSpPr>
                <a:spLocks noEditPoints="1"/>
              </p:cNvSpPr>
              <p:nvPr/>
            </p:nvSpPr>
            <p:spPr bwMode="auto">
              <a:xfrm>
                <a:off x="1624" y="125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2" name="Oval 970"/>
              <p:cNvSpPr>
                <a:spLocks noChangeArrowheads="1"/>
              </p:cNvSpPr>
              <p:nvPr/>
            </p:nvSpPr>
            <p:spPr bwMode="auto">
              <a:xfrm>
                <a:off x="1637" y="1254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3" name="Freeform 971"/>
              <p:cNvSpPr>
                <a:spLocks noEditPoints="1"/>
              </p:cNvSpPr>
              <p:nvPr/>
            </p:nvSpPr>
            <p:spPr bwMode="auto">
              <a:xfrm>
                <a:off x="1634" y="125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4" name="Oval 972"/>
              <p:cNvSpPr>
                <a:spLocks noChangeArrowheads="1"/>
              </p:cNvSpPr>
              <p:nvPr/>
            </p:nvSpPr>
            <p:spPr bwMode="auto">
              <a:xfrm>
                <a:off x="1641" y="125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5" name="Freeform 973"/>
              <p:cNvSpPr>
                <a:spLocks noEditPoints="1"/>
              </p:cNvSpPr>
              <p:nvPr/>
            </p:nvSpPr>
            <p:spPr bwMode="auto">
              <a:xfrm>
                <a:off x="1639" y="124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6" name="Oval 974"/>
              <p:cNvSpPr>
                <a:spLocks noChangeArrowheads="1"/>
              </p:cNvSpPr>
              <p:nvPr/>
            </p:nvSpPr>
            <p:spPr bwMode="auto">
              <a:xfrm>
                <a:off x="1646" y="125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7" name="Freeform 975"/>
              <p:cNvSpPr>
                <a:spLocks noEditPoints="1"/>
              </p:cNvSpPr>
              <p:nvPr/>
            </p:nvSpPr>
            <p:spPr bwMode="auto">
              <a:xfrm>
                <a:off x="1644" y="124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8" name="Oval 976"/>
              <p:cNvSpPr>
                <a:spLocks noChangeArrowheads="1"/>
              </p:cNvSpPr>
              <p:nvPr/>
            </p:nvSpPr>
            <p:spPr bwMode="auto">
              <a:xfrm>
                <a:off x="1651" y="1250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9" name="Freeform 977"/>
              <p:cNvSpPr>
                <a:spLocks noEditPoints="1"/>
              </p:cNvSpPr>
              <p:nvPr/>
            </p:nvSpPr>
            <p:spPr bwMode="auto">
              <a:xfrm>
                <a:off x="1649" y="124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0" name="Oval 978"/>
              <p:cNvSpPr>
                <a:spLocks noChangeArrowheads="1"/>
              </p:cNvSpPr>
              <p:nvPr/>
            </p:nvSpPr>
            <p:spPr bwMode="auto">
              <a:xfrm>
                <a:off x="1656" y="1250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1" name="Freeform 979"/>
              <p:cNvSpPr>
                <a:spLocks noEditPoints="1"/>
              </p:cNvSpPr>
              <p:nvPr/>
            </p:nvSpPr>
            <p:spPr bwMode="auto">
              <a:xfrm>
                <a:off x="1653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2" name="Oval 980"/>
              <p:cNvSpPr>
                <a:spLocks noChangeArrowheads="1"/>
              </p:cNvSpPr>
              <p:nvPr/>
            </p:nvSpPr>
            <p:spPr bwMode="auto">
              <a:xfrm>
                <a:off x="1661" y="1250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3" name="Freeform 981"/>
              <p:cNvSpPr>
                <a:spLocks noEditPoints="1"/>
              </p:cNvSpPr>
              <p:nvPr/>
            </p:nvSpPr>
            <p:spPr bwMode="auto">
              <a:xfrm>
                <a:off x="1658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4" name="Oval 982"/>
              <p:cNvSpPr>
                <a:spLocks noChangeArrowheads="1"/>
              </p:cNvSpPr>
              <p:nvPr/>
            </p:nvSpPr>
            <p:spPr bwMode="auto">
              <a:xfrm>
                <a:off x="1666" y="1250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5" name="Freeform 983"/>
              <p:cNvSpPr>
                <a:spLocks noEditPoints="1"/>
              </p:cNvSpPr>
              <p:nvPr/>
            </p:nvSpPr>
            <p:spPr bwMode="auto">
              <a:xfrm>
                <a:off x="1663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6" name="Oval 984"/>
              <p:cNvSpPr>
                <a:spLocks noChangeArrowheads="1"/>
              </p:cNvSpPr>
              <p:nvPr/>
            </p:nvSpPr>
            <p:spPr bwMode="auto">
              <a:xfrm>
                <a:off x="1670" y="1250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7" name="Freeform 985"/>
              <p:cNvSpPr>
                <a:spLocks noEditPoints="1"/>
              </p:cNvSpPr>
              <p:nvPr/>
            </p:nvSpPr>
            <p:spPr bwMode="auto">
              <a:xfrm>
                <a:off x="1668" y="124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8" name="Oval 986"/>
              <p:cNvSpPr>
                <a:spLocks noChangeArrowheads="1"/>
              </p:cNvSpPr>
              <p:nvPr/>
            </p:nvSpPr>
            <p:spPr bwMode="auto">
              <a:xfrm>
                <a:off x="1675" y="1250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9" name="Freeform 987"/>
              <p:cNvSpPr>
                <a:spLocks noEditPoints="1"/>
              </p:cNvSpPr>
              <p:nvPr/>
            </p:nvSpPr>
            <p:spPr bwMode="auto">
              <a:xfrm>
                <a:off x="1673" y="124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0" name="Oval 988"/>
              <p:cNvSpPr>
                <a:spLocks noChangeArrowheads="1"/>
              </p:cNvSpPr>
              <p:nvPr/>
            </p:nvSpPr>
            <p:spPr bwMode="auto">
              <a:xfrm>
                <a:off x="1685" y="1245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1" name="Freeform 989"/>
              <p:cNvSpPr>
                <a:spLocks noEditPoints="1"/>
              </p:cNvSpPr>
              <p:nvPr/>
            </p:nvSpPr>
            <p:spPr bwMode="auto">
              <a:xfrm>
                <a:off x="1683" y="1242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2" name="Oval 990"/>
              <p:cNvSpPr>
                <a:spLocks noChangeArrowheads="1"/>
              </p:cNvSpPr>
              <p:nvPr/>
            </p:nvSpPr>
            <p:spPr bwMode="auto">
              <a:xfrm>
                <a:off x="1690" y="1245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3" name="Freeform 991"/>
              <p:cNvSpPr>
                <a:spLocks noEditPoints="1"/>
              </p:cNvSpPr>
              <p:nvPr/>
            </p:nvSpPr>
            <p:spPr bwMode="auto">
              <a:xfrm>
                <a:off x="1687" y="124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4" name="Oval 992"/>
              <p:cNvSpPr>
                <a:spLocks noChangeArrowheads="1"/>
              </p:cNvSpPr>
              <p:nvPr/>
            </p:nvSpPr>
            <p:spPr bwMode="auto">
              <a:xfrm>
                <a:off x="1695" y="1245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5" name="Freeform 993"/>
              <p:cNvSpPr>
                <a:spLocks noEditPoints="1"/>
              </p:cNvSpPr>
              <p:nvPr/>
            </p:nvSpPr>
            <p:spPr bwMode="auto">
              <a:xfrm>
                <a:off x="1692" y="124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6" name="Oval 994"/>
              <p:cNvSpPr>
                <a:spLocks noChangeArrowheads="1"/>
              </p:cNvSpPr>
              <p:nvPr/>
            </p:nvSpPr>
            <p:spPr bwMode="auto">
              <a:xfrm>
                <a:off x="1699" y="1245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7" name="Freeform 995"/>
              <p:cNvSpPr>
                <a:spLocks noEditPoints="1"/>
              </p:cNvSpPr>
              <p:nvPr/>
            </p:nvSpPr>
            <p:spPr bwMode="auto">
              <a:xfrm>
                <a:off x="1697" y="124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8" name="Oval 996"/>
              <p:cNvSpPr>
                <a:spLocks noChangeArrowheads="1"/>
              </p:cNvSpPr>
              <p:nvPr/>
            </p:nvSpPr>
            <p:spPr bwMode="auto">
              <a:xfrm>
                <a:off x="1704" y="1245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9" name="Freeform 997"/>
              <p:cNvSpPr>
                <a:spLocks noEditPoints="1"/>
              </p:cNvSpPr>
              <p:nvPr/>
            </p:nvSpPr>
            <p:spPr bwMode="auto">
              <a:xfrm>
                <a:off x="1702" y="124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0" name="Oval 998"/>
              <p:cNvSpPr>
                <a:spLocks noChangeArrowheads="1"/>
              </p:cNvSpPr>
              <p:nvPr/>
            </p:nvSpPr>
            <p:spPr bwMode="auto">
              <a:xfrm>
                <a:off x="1709" y="1245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1" name="Freeform 999"/>
              <p:cNvSpPr>
                <a:spLocks noEditPoints="1"/>
              </p:cNvSpPr>
              <p:nvPr/>
            </p:nvSpPr>
            <p:spPr bwMode="auto">
              <a:xfrm>
                <a:off x="1707" y="124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2" name="Oval 1000"/>
              <p:cNvSpPr>
                <a:spLocks noChangeArrowheads="1"/>
              </p:cNvSpPr>
              <p:nvPr/>
            </p:nvSpPr>
            <p:spPr bwMode="auto">
              <a:xfrm>
                <a:off x="1714" y="1245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3" name="Freeform 1001"/>
              <p:cNvSpPr>
                <a:spLocks noEditPoints="1"/>
              </p:cNvSpPr>
              <p:nvPr/>
            </p:nvSpPr>
            <p:spPr bwMode="auto">
              <a:xfrm>
                <a:off x="1712" y="124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4" name="Oval 1002"/>
              <p:cNvSpPr>
                <a:spLocks noChangeArrowheads="1"/>
              </p:cNvSpPr>
              <p:nvPr/>
            </p:nvSpPr>
            <p:spPr bwMode="auto">
              <a:xfrm>
                <a:off x="1719" y="1240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5" name="Freeform 1003"/>
              <p:cNvSpPr>
                <a:spLocks noEditPoints="1"/>
              </p:cNvSpPr>
              <p:nvPr/>
            </p:nvSpPr>
            <p:spPr bwMode="auto">
              <a:xfrm>
                <a:off x="1716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6" name="Oval 1004"/>
              <p:cNvSpPr>
                <a:spLocks noChangeArrowheads="1"/>
              </p:cNvSpPr>
              <p:nvPr/>
            </p:nvSpPr>
            <p:spPr bwMode="auto">
              <a:xfrm>
                <a:off x="1724" y="1240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7" name="Freeform 1005"/>
              <p:cNvSpPr>
                <a:spLocks noEditPoints="1"/>
              </p:cNvSpPr>
              <p:nvPr/>
            </p:nvSpPr>
            <p:spPr bwMode="auto">
              <a:xfrm>
                <a:off x="1721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8" name="Oval 1006"/>
              <p:cNvSpPr>
                <a:spLocks noChangeArrowheads="1"/>
              </p:cNvSpPr>
              <p:nvPr/>
            </p:nvSpPr>
            <p:spPr bwMode="auto">
              <a:xfrm>
                <a:off x="1733" y="124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9" name="Freeform 1007"/>
              <p:cNvSpPr>
                <a:spLocks noEditPoints="1"/>
              </p:cNvSpPr>
              <p:nvPr/>
            </p:nvSpPr>
            <p:spPr bwMode="auto">
              <a:xfrm>
                <a:off x="1731" y="123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0" name="Oval 1008"/>
              <p:cNvSpPr>
                <a:spLocks noChangeArrowheads="1"/>
              </p:cNvSpPr>
              <p:nvPr/>
            </p:nvSpPr>
            <p:spPr bwMode="auto">
              <a:xfrm>
                <a:off x="1738" y="124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1" name="Freeform 1009"/>
              <p:cNvSpPr>
                <a:spLocks noEditPoints="1"/>
              </p:cNvSpPr>
              <p:nvPr/>
            </p:nvSpPr>
            <p:spPr bwMode="auto">
              <a:xfrm>
                <a:off x="1736" y="123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7" name="Group 1211"/>
            <p:cNvGrpSpPr>
              <a:grpSpLocks/>
            </p:cNvGrpSpPr>
            <p:nvPr/>
          </p:nvGrpSpPr>
          <p:grpSpPr bwMode="auto">
            <a:xfrm>
              <a:off x="2763974" y="1140578"/>
              <a:ext cx="868411" cy="69853"/>
              <a:chOff x="1741" y="1213"/>
              <a:chExt cx="547" cy="44"/>
            </a:xfrm>
          </p:grpSpPr>
          <p:sp>
            <p:nvSpPr>
              <p:cNvPr id="862" name="Oval 1011"/>
              <p:cNvSpPr>
                <a:spLocks noChangeArrowheads="1"/>
              </p:cNvSpPr>
              <p:nvPr/>
            </p:nvSpPr>
            <p:spPr bwMode="auto">
              <a:xfrm>
                <a:off x="1743" y="1240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3" name="Freeform 1012"/>
              <p:cNvSpPr>
                <a:spLocks noEditPoints="1"/>
              </p:cNvSpPr>
              <p:nvPr/>
            </p:nvSpPr>
            <p:spPr bwMode="auto">
              <a:xfrm>
                <a:off x="1741" y="1237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4" name="Oval 1013"/>
              <p:cNvSpPr>
                <a:spLocks noChangeArrowheads="1"/>
              </p:cNvSpPr>
              <p:nvPr/>
            </p:nvSpPr>
            <p:spPr bwMode="auto">
              <a:xfrm>
                <a:off x="1748" y="124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5" name="Freeform 1014"/>
              <p:cNvSpPr>
                <a:spLocks noEditPoints="1"/>
              </p:cNvSpPr>
              <p:nvPr/>
            </p:nvSpPr>
            <p:spPr bwMode="auto">
              <a:xfrm>
                <a:off x="1745" y="123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6" name="Oval 1015"/>
              <p:cNvSpPr>
                <a:spLocks noChangeArrowheads="1"/>
              </p:cNvSpPr>
              <p:nvPr/>
            </p:nvSpPr>
            <p:spPr bwMode="auto">
              <a:xfrm>
                <a:off x="1753" y="124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7" name="Freeform 1016"/>
              <p:cNvSpPr>
                <a:spLocks noEditPoints="1"/>
              </p:cNvSpPr>
              <p:nvPr/>
            </p:nvSpPr>
            <p:spPr bwMode="auto">
              <a:xfrm>
                <a:off x="1750" y="123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8" name="Oval 1017"/>
              <p:cNvSpPr>
                <a:spLocks noChangeArrowheads="1"/>
              </p:cNvSpPr>
              <p:nvPr/>
            </p:nvSpPr>
            <p:spPr bwMode="auto">
              <a:xfrm>
                <a:off x="1758" y="1235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9" name="Freeform 1018"/>
              <p:cNvSpPr>
                <a:spLocks noEditPoints="1"/>
              </p:cNvSpPr>
              <p:nvPr/>
            </p:nvSpPr>
            <p:spPr bwMode="auto">
              <a:xfrm>
                <a:off x="1755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0" name="Oval 1019"/>
              <p:cNvSpPr>
                <a:spLocks noChangeArrowheads="1"/>
              </p:cNvSpPr>
              <p:nvPr/>
            </p:nvSpPr>
            <p:spPr bwMode="auto">
              <a:xfrm>
                <a:off x="1762" y="1235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1" name="Freeform 1020"/>
              <p:cNvSpPr>
                <a:spLocks noEditPoints="1"/>
              </p:cNvSpPr>
              <p:nvPr/>
            </p:nvSpPr>
            <p:spPr bwMode="auto">
              <a:xfrm>
                <a:off x="1760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2" name="Oval 1021"/>
              <p:cNvSpPr>
                <a:spLocks noChangeArrowheads="1"/>
              </p:cNvSpPr>
              <p:nvPr/>
            </p:nvSpPr>
            <p:spPr bwMode="auto">
              <a:xfrm>
                <a:off x="1767" y="1235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3" name="Freeform 1022"/>
              <p:cNvSpPr>
                <a:spLocks noEditPoints="1"/>
              </p:cNvSpPr>
              <p:nvPr/>
            </p:nvSpPr>
            <p:spPr bwMode="auto">
              <a:xfrm>
                <a:off x="1765" y="123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4" name="Oval 1023"/>
              <p:cNvSpPr>
                <a:spLocks noChangeArrowheads="1"/>
              </p:cNvSpPr>
              <p:nvPr/>
            </p:nvSpPr>
            <p:spPr bwMode="auto">
              <a:xfrm>
                <a:off x="1772" y="1235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5" name="Freeform 1024"/>
              <p:cNvSpPr>
                <a:spLocks noEditPoints="1"/>
              </p:cNvSpPr>
              <p:nvPr/>
            </p:nvSpPr>
            <p:spPr bwMode="auto">
              <a:xfrm>
                <a:off x="1770" y="123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6" name="Oval 1025"/>
              <p:cNvSpPr>
                <a:spLocks noChangeArrowheads="1"/>
              </p:cNvSpPr>
              <p:nvPr/>
            </p:nvSpPr>
            <p:spPr bwMode="auto">
              <a:xfrm>
                <a:off x="1782" y="1235"/>
                <a:ext cx="9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7" name="Freeform 1026"/>
              <p:cNvSpPr>
                <a:spLocks noEditPoints="1"/>
              </p:cNvSpPr>
              <p:nvPr/>
            </p:nvSpPr>
            <p:spPr bwMode="auto">
              <a:xfrm>
                <a:off x="1779" y="123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8" name="Oval 1027"/>
              <p:cNvSpPr>
                <a:spLocks noChangeArrowheads="1"/>
              </p:cNvSpPr>
              <p:nvPr/>
            </p:nvSpPr>
            <p:spPr bwMode="auto">
              <a:xfrm>
                <a:off x="1787" y="1235"/>
                <a:ext cx="9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79" name="Freeform 1028"/>
              <p:cNvSpPr>
                <a:spLocks noEditPoints="1"/>
              </p:cNvSpPr>
              <p:nvPr/>
            </p:nvSpPr>
            <p:spPr bwMode="auto">
              <a:xfrm>
                <a:off x="1784" y="1233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0" name="Oval 1029"/>
              <p:cNvSpPr>
                <a:spLocks noChangeArrowheads="1"/>
              </p:cNvSpPr>
              <p:nvPr/>
            </p:nvSpPr>
            <p:spPr bwMode="auto">
              <a:xfrm>
                <a:off x="1791" y="1235"/>
                <a:ext cx="10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1" name="Freeform 1030"/>
              <p:cNvSpPr>
                <a:spLocks noEditPoints="1"/>
              </p:cNvSpPr>
              <p:nvPr/>
            </p:nvSpPr>
            <p:spPr bwMode="auto">
              <a:xfrm>
                <a:off x="1789" y="1233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2" name="Oval 1031"/>
              <p:cNvSpPr>
                <a:spLocks noChangeArrowheads="1"/>
              </p:cNvSpPr>
              <p:nvPr/>
            </p:nvSpPr>
            <p:spPr bwMode="auto">
              <a:xfrm>
                <a:off x="1796" y="1230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3" name="Freeform 1032"/>
              <p:cNvSpPr>
                <a:spLocks noEditPoints="1"/>
              </p:cNvSpPr>
              <p:nvPr/>
            </p:nvSpPr>
            <p:spPr bwMode="auto">
              <a:xfrm>
                <a:off x="1794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4" name="Oval 1033"/>
              <p:cNvSpPr>
                <a:spLocks noChangeArrowheads="1"/>
              </p:cNvSpPr>
              <p:nvPr/>
            </p:nvSpPr>
            <p:spPr bwMode="auto">
              <a:xfrm>
                <a:off x="1801" y="1230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5" name="Freeform 1034"/>
              <p:cNvSpPr>
                <a:spLocks noEditPoints="1"/>
              </p:cNvSpPr>
              <p:nvPr/>
            </p:nvSpPr>
            <p:spPr bwMode="auto">
              <a:xfrm>
                <a:off x="1799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6" name="Oval 1035"/>
              <p:cNvSpPr>
                <a:spLocks noChangeArrowheads="1"/>
              </p:cNvSpPr>
              <p:nvPr/>
            </p:nvSpPr>
            <p:spPr bwMode="auto">
              <a:xfrm>
                <a:off x="1806" y="1230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7" name="Freeform 1036"/>
              <p:cNvSpPr>
                <a:spLocks noEditPoints="1"/>
              </p:cNvSpPr>
              <p:nvPr/>
            </p:nvSpPr>
            <p:spPr bwMode="auto">
              <a:xfrm>
                <a:off x="1804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8" name="Oval 1037"/>
              <p:cNvSpPr>
                <a:spLocks noChangeArrowheads="1"/>
              </p:cNvSpPr>
              <p:nvPr/>
            </p:nvSpPr>
            <p:spPr bwMode="auto">
              <a:xfrm>
                <a:off x="1811" y="1230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9" name="Freeform 1038"/>
              <p:cNvSpPr>
                <a:spLocks noEditPoints="1"/>
              </p:cNvSpPr>
              <p:nvPr/>
            </p:nvSpPr>
            <p:spPr bwMode="auto">
              <a:xfrm>
                <a:off x="1808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0" name="Oval 1039"/>
              <p:cNvSpPr>
                <a:spLocks noChangeArrowheads="1"/>
              </p:cNvSpPr>
              <p:nvPr/>
            </p:nvSpPr>
            <p:spPr bwMode="auto">
              <a:xfrm>
                <a:off x="1816" y="123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1" name="Freeform 1040"/>
              <p:cNvSpPr>
                <a:spLocks noEditPoints="1"/>
              </p:cNvSpPr>
              <p:nvPr/>
            </p:nvSpPr>
            <p:spPr bwMode="auto">
              <a:xfrm>
                <a:off x="1813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2" name="Oval 1041"/>
              <p:cNvSpPr>
                <a:spLocks noChangeArrowheads="1"/>
              </p:cNvSpPr>
              <p:nvPr/>
            </p:nvSpPr>
            <p:spPr bwMode="auto">
              <a:xfrm>
                <a:off x="1821" y="123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3" name="Freeform 1042"/>
              <p:cNvSpPr>
                <a:spLocks noEditPoints="1"/>
              </p:cNvSpPr>
              <p:nvPr/>
            </p:nvSpPr>
            <p:spPr bwMode="auto">
              <a:xfrm>
                <a:off x="1818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4" name="Oval 1043"/>
              <p:cNvSpPr>
                <a:spLocks noChangeArrowheads="1"/>
              </p:cNvSpPr>
              <p:nvPr/>
            </p:nvSpPr>
            <p:spPr bwMode="auto">
              <a:xfrm>
                <a:off x="1830" y="1225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5" name="Freeform 1044"/>
              <p:cNvSpPr>
                <a:spLocks noEditPoints="1"/>
              </p:cNvSpPr>
              <p:nvPr/>
            </p:nvSpPr>
            <p:spPr bwMode="auto">
              <a:xfrm>
                <a:off x="1828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6" name="Oval 1045"/>
              <p:cNvSpPr>
                <a:spLocks noChangeArrowheads="1"/>
              </p:cNvSpPr>
              <p:nvPr/>
            </p:nvSpPr>
            <p:spPr bwMode="auto">
              <a:xfrm>
                <a:off x="1835" y="1225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7" name="Freeform 1046"/>
              <p:cNvSpPr>
                <a:spLocks noEditPoints="1"/>
              </p:cNvSpPr>
              <p:nvPr/>
            </p:nvSpPr>
            <p:spPr bwMode="auto">
              <a:xfrm>
                <a:off x="1833" y="1223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8" name="Oval 1047"/>
              <p:cNvSpPr>
                <a:spLocks noChangeArrowheads="1"/>
              </p:cNvSpPr>
              <p:nvPr/>
            </p:nvSpPr>
            <p:spPr bwMode="auto">
              <a:xfrm>
                <a:off x="1840" y="1225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99" name="Freeform 1048"/>
              <p:cNvSpPr>
                <a:spLocks noEditPoints="1"/>
              </p:cNvSpPr>
              <p:nvPr/>
            </p:nvSpPr>
            <p:spPr bwMode="auto">
              <a:xfrm>
                <a:off x="1837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0" name="Oval 1049"/>
              <p:cNvSpPr>
                <a:spLocks noChangeArrowheads="1"/>
              </p:cNvSpPr>
              <p:nvPr/>
            </p:nvSpPr>
            <p:spPr bwMode="auto">
              <a:xfrm>
                <a:off x="1845" y="1225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1" name="Freeform 1050"/>
              <p:cNvSpPr>
                <a:spLocks noEditPoints="1"/>
              </p:cNvSpPr>
              <p:nvPr/>
            </p:nvSpPr>
            <p:spPr bwMode="auto">
              <a:xfrm>
                <a:off x="184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2" name="Oval 1051"/>
              <p:cNvSpPr>
                <a:spLocks noChangeArrowheads="1"/>
              </p:cNvSpPr>
              <p:nvPr/>
            </p:nvSpPr>
            <p:spPr bwMode="auto">
              <a:xfrm>
                <a:off x="1850" y="1225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3" name="Freeform 1052"/>
              <p:cNvSpPr>
                <a:spLocks noEditPoints="1"/>
              </p:cNvSpPr>
              <p:nvPr/>
            </p:nvSpPr>
            <p:spPr bwMode="auto">
              <a:xfrm>
                <a:off x="1847" y="122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4" name="Oval 1053"/>
              <p:cNvSpPr>
                <a:spLocks noChangeArrowheads="1"/>
              </p:cNvSpPr>
              <p:nvPr/>
            </p:nvSpPr>
            <p:spPr bwMode="auto">
              <a:xfrm>
                <a:off x="1854" y="1225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5" name="Freeform 1054"/>
              <p:cNvSpPr>
                <a:spLocks noEditPoints="1"/>
              </p:cNvSpPr>
              <p:nvPr/>
            </p:nvSpPr>
            <p:spPr bwMode="auto">
              <a:xfrm>
                <a:off x="1852" y="122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6" name="Oval 1055"/>
              <p:cNvSpPr>
                <a:spLocks noChangeArrowheads="1"/>
              </p:cNvSpPr>
              <p:nvPr/>
            </p:nvSpPr>
            <p:spPr bwMode="auto">
              <a:xfrm>
                <a:off x="1859" y="1225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7" name="Freeform 1056"/>
              <p:cNvSpPr>
                <a:spLocks noEditPoints="1"/>
              </p:cNvSpPr>
              <p:nvPr/>
            </p:nvSpPr>
            <p:spPr bwMode="auto">
              <a:xfrm>
                <a:off x="1857" y="122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8" name="Oval 1057"/>
              <p:cNvSpPr>
                <a:spLocks noChangeArrowheads="1"/>
              </p:cNvSpPr>
              <p:nvPr/>
            </p:nvSpPr>
            <p:spPr bwMode="auto">
              <a:xfrm>
                <a:off x="1864" y="1220"/>
                <a:ext cx="15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09" name="Freeform 1058"/>
              <p:cNvSpPr>
                <a:spLocks noEditPoints="1"/>
              </p:cNvSpPr>
              <p:nvPr/>
            </p:nvSpPr>
            <p:spPr bwMode="auto">
              <a:xfrm>
                <a:off x="1862" y="121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0" name="Oval 1059"/>
              <p:cNvSpPr>
                <a:spLocks noChangeArrowheads="1"/>
              </p:cNvSpPr>
              <p:nvPr/>
            </p:nvSpPr>
            <p:spPr bwMode="auto">
              <a:xfrm>
                <a:off x="1869" y="1220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1" name="Freeform 1060"/>
              <p:cNvSpPr>
                <a:spLocks noEditPoints="1"/>
              </p:cNvSpPr>
              <p:nvPr/>
            </p:nvSpPr>
            <p:spPr bwMode="auto">
              <a:xfrm>
                <a:off x="1867" y="121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2" name="Oval 1061"/>
              <p:cNvSpPr>
                <a:spLocks noChangeArrowheads="1"/>
              </p:cNvSpPr>
              <p:nvPr/>
            </p:nvSpPr>
            <p:spPr bwMode="auto">
              <a:xfrm>
                <a:off x="1874" y="1220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3" name="Freeform 1062"/>
              <p:cNvSpPr>
                <a:spLocks noEditPoints="1"/>
              </p:cNvSpPr>
              <p:nvPr/>
            </p:nvSpPr>
            <p:spPr bwMode="auto">
              <a:xfrm>
                <a:off x="1871" y="121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4" name="Oval 1063"/>
              <p:cNvSpPr>
                <a:spLocks noChangeArrowheads="1"/>
              </p:cNvSpPr>
              <p:nvPr/>
            </p:nvSpPr>
            <p:spPr bwMode="auto">
              <a:xfrm>
                <a:off x="1883" y="1220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5" name="Freeform 1064"/>
              <p:cNvSpPr>
                <a:spLocks noEditPoints="1"/>
              </p:cNvSpPr>
              <p:nvPr/>
            </p:nvSpPr>
            <p:spPr bwMode="auto">
              <a:xfrm>
                <a:off x="1881" y="121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6" name="Oval 1065"/>
              <p:cNvSpPr>
                <a:spLocks noChangeArrowheads="1"/>
              </p:cNvSpPr>
              <p:nvPr/>
            </p:nvSpPr>
            <p:spPr bwMode="auto">
              <a:xfrm>
                <a:off x="1888" y="1220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7" name="Freeform 1066"/>
              <p:cNvSpPr>
                <a:spLocks noEditPoints="1"/>
              </p:cNvSpPr>
              <p:nvPr/>
            </p:nvSpPr>
            <p:spPr bwMode="auto">
              <a:xfrm>
                <a:off x="1886" y="121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8" name="Oval 1067"/>
              <p:cNvSpPr>
                <a:spLocks noChangeArrowheads="1"/>
              </p:cNvSpPr>
              <p:nvPr/>
            </p:nvSpPr>
            <p:spPr bwMode="auto">
              <a:xfrm>
                <a:off x="1893" y="1220"/>
                <a:ext cx="10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9" name="Freeform 1068"/>
              <p:cNvSpPr>
                <a:spLocks noEditPoints="1"/>
              </p:cNvSpPr>
              <p:nvPr/>
            </p:nvSpPr>
            <p:spPr bwMode="auto">
              <a:xfrm>
                <a:off x="1891" y="1218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0" name="Oval 1069"/>
              <p:cNvSpPr>
                <a:spLocks noChangeArrowheads="1"/>
              </p:cNvSpPr>
              <p:nvPr/>
            </p:nvSpPr>
            <p:spPr bwMode="auto">
              <a:xfrm>
                <a:off x="1898" y="1220"/>
                <a:ext cx="14" cy="15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1" name="Freeform 1070"/>
              <p:cNvSpPr>
                <a:spLocks noEditPoints="1"/>
              </p:cNvSpPr>
              <p:nvPr/>
            </p:nvSpPr>
            <p:spPr bwMode="auto">
              <a:xfrm>
                <a:off x="1896" y="121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2" name="Oval 1071"/>
              <p:cNvSpPr>
                <a:spLocks noChangeArrowheads="1"/>
              </p:cNvSpPr>
              <p:nvPr/>
            </p:nvSpPr>
            <p:spPr bwMode="auto">
              <a:xfrm>
                <a:off x="1903" y="122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3" name="Freeform 1072"/>
              <p:cNvSpPr>
                <a:spLocks noEditPoints="1"/>
              </p:cNvSpPr>
              <p:nvPr/>
            </p:nvSpPr>
            <p:spPr bwMode="auto">
              <a:xfrm>
                <a:off x="1900" y="121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4" name="Oval 1073"/>
              <p:cNvSpPr>
                <a:spLocks noChangeArrowheads="1"/>
              </p:cNvSpPr>
              <p:nvPr/>
            </p:nvSpPr>
            <p:spPr bwMode="auto">
              <a:xfrm>
                <a:off x="1908" y="1220"/>
                <a:ext cx="14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5" name="Freeform 1074"/>
              <p:cNvSpPr>
                <a:spLocks noEditPoints="1"/>
              </p:cNvSpPr>
              <p:nvPr/>
            </p:nvSpPr>
            <p:spPr bwMode="auto">
              <a:xfrm>
                <a:off x="1905" y="121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6" name="Oval 1075"/>
              <p:cNvSpPr>
                <a:spLocks noChangeArrowheads="1"/>
              </p:cNvSpPr>
              <p:nvPr/>
            </p:nvSpPr>
            <p:spPr bwMode="auto">
              <a:xfrm>
                <a:off x="1912" y="1220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7" name="Freeform 1076"/>
              <p:cNvSpPr>
                <a:spLocks noEditPoints="1"/>
              </p:cNvSpPr>
              <p:nvPr/>
            </p:nvSpPr>
            <p:spPr bwMode="auto">
              <a:xfrm>
                <a:off x="1910" y="121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8" name="Oval 1077"/>
              <p:cNvSpPr>
                <a:spLocks noChangeArrowheads="1"/>
              </p:cNvSpPr>
              <p:nvPr/>
            </p:nvSpPr>
            <p:spPr bwMode="auto">
              <a:xfrm>
                <a:off x="1917" y="1220"/>
                <a:ext cx="15" cy="10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9" name="Freeform 1078"/>
              <p:cNvSpPr>
                <a:spLocks noEditPoints="1"/>
              </p:cNvSpPr>
              <p:nvPr/>
            </p:nvSpPr>
            <p:spPr bwMode="auto">
              <a:xfrm>
                <a:off x="1915" y="121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0" name="Oval 1079"/>
              <p:cNvSpPr>
                <a:spLocks noChangeArrowheads="1"/>
              </p:cNvSpPr>
              <p:nvPr/>
            </p:nvSpPr>
            <p:spPr bwMode="auto">
              <a:xfrm>
                <a:off x="1922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1" name="Freeform 1080"/>
              <p:cNvSpPr>
                <a:spLocks noEditPoints="1"/>
              </p:cNvSpPr>
              <p:nvPr/>
            </p:nvSpPr>
            <p:spPr bwMode="auto">
              <a:xfrm>
                <a:off x="1920" y="121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2" name="Oval 1081"/>
              <p:cNvSpPr>
                <a:spLocks noChangeArrowheads="1"/>
              </p:cNvSpPr>
              <p:nvPr/>
            </p:nvSpPr>
            <p:spPr bwMode="auto">
              <a:xfrm>
                <a:off x="1932" y="1216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3" name="Freeform 1082"/>
              <p:cNvSpPr>
                <a:spLocks noEditPoints="1"/>
              </p:cNvSpPr>
              <p:nvPr/>
            </p:nvSpPr>
            <p:spPr bwMode="auto">
              <a:xfrm>
                <a:off x="1929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4" name="Oval 1083"/>
              <p:cNvSpPr>
                <a:spLocks noChangeArrowheads="1"/>
              </p:cNvSpPr>
              <p:nvPr/>
            </p:nvSpPr>
            <p:spPr bwMode="auto">
              <a:xfrm>
                <a:off x="1937" y="1216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5" name="Freeform 1084"/>
              <p:cNvSpPr>
                <a:spLocks noEditPoints="1"/>
              </p:cNvSpPr>
              <p:nvPr/>
            </p:nvSpPr>
            <p:spPr bwMode="auto">
              <a:xfrm>
                <a:off x="1934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6" name="Oval 1085"/>
              <p:cNvSpPr>
                <a:spLocks noChangeArrowheads="1"/>
              </p:cNvSpPr>
              <p:nvPr/>
            </p:nvSpPr>
            <p:spPr bwMode="auto">
              <a:xfrm>
                <a:off x="1942" y="1216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7" name="Freeform 1086"/>
              <p:cNvSpPr>
                <a:spLocks noEditPoints="1"/>
              </p:cNvSpPr>
              <p:nvPr/>
            </p:nvSpPr>
            <p:spPr bwMode="auto">
              <a:xfrm>
                <a:off x="1939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8" name="Oval 1087"/>
              <p:cNvSpPr>
                <a:spLocks noChangeArrowheads="1"/>
              </p:cNvSpPr>
              <p:nvPr/>
            </p:nvSpPr>
            <p:spPr bwMode="auto">
              <a:xfrm>
                <a:off x="1946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39" name="Freeform 1088"/>
              <p:cNvSpPr>
                <a:spLocks noEditPoints="1"/>
              </p:cNvSpPr>
              <p:nvPr/>
            </p:nvSpPr>
            <p:spPr bwMode="auto">
              <a:xfrm>
                <a:off x="1944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0" name="Oval 1089"/>
              <p:cNvSpPr>
                <a:spLocks noChangeArrowheads="1"/>
              </p:cNvSpPr>
              <p:nvPr/>
            </p:nvSpPr>
            <p:spPr bwMode="auto">
              <a:xfrm>
                <a:off x="1951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1" name="Freeform 1090"/>
              <p:cNvSpPr>
                <a:spLocks noEditPoints="1"/>
              </p:cNvSpPr>
              <p:nvPr/>
            </p:nvSpPr>
            <p:spPr bwMode="auto">
              <a:xfrm>
                <a:off x="1949" y="121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2" name="Oval 1091"/>
              <p:cNvSpPr>
                <a:spLocks noChangeArrowheads="1"/>
              </p:cNvSpPr>
              <p:nvPr/>
            </p:nvSpPr>
            <p:spPr bwMode="auto">
              <a:xfrm>
                <a:off x="1956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3" name="Freeform 1092"/>
              <p:cNvSpPr>
                <a:spLocks noEditPoints="1"/>
              </p:cNvSpPr>
              <p:nvPr/>
            </p:nvSpPr>
            <p:spPr bwMode="auto">
              <a:xfrm>
                <a:off x="1954" y="121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4" name="Oval 1093"/>
              <p:cNvSpPr>
                <a:spLocks noChangeArrowheads="1"/>
              </p:cNvSpPr>
              <p:nvPr/>
            </p:nvSpPr>
            <p:spPr bwMode="auto">
              <a:xfrm>
                <a:off x="1961" y="121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5" name="Freeform 1094"/>
              <p:cNvSpPr>
                <a:spLocks noEditPoints="1"/>
              </p:cNvSpPr>
              <p:nvPr/>
            </p:nvSpPr>
            <p:spPr bwMode="auto">
              <a:xfrm>
                <a:off x="1958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6" name="Oval 1095"/>
              <p:cNvSpPr>
                <a:spLocks noChangeArrowheads="1"/>
              </p:cNvSpPr>
              <p:nvPr/>
            </p:nvSpPr>
            <p:spPr bwMode="auto">
              <a:xfrm>
                <a:off x="1966" y="121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7" name="Freeform 1096"/>
              <p:cNvSpPr>
                <a:spLocks noEditPoints="1"/>
              </p:cNvSpPr>
              <p:nvPr/>
            </p:nvSpPr>
            <p:spPr bwMode="auto">
              <a:xfrm>
                <a:off x="1963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8" name="Oval 1097"/>
              <p:cNvSpPr>
                <a:spLocks noChangeArrowheads="1"/>
              </p:cNvSpPr>
              <p:nvPr/>
            </p:nvSpPr>
            <p:spPr bwMode="auto">
              <a:xfrm>
                <a:off x="1971" y="121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9" name="Freeform 1098"/>
              <p:cNvSpPr>
                <a:spLocks noEditPoints="1"/>
              </p:cNvSpPr>
              <p:nvPr/>
            </p:nvSpPr>
            <p:spPr bwMode="auto">
              <a:xfrm>
                <a:off x="1968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0" name="Oval 1099"/>
              <p:cNvSpPr>
                <a:spLocks noChangeArrowheads="1"/>
              </p:cNvSpPr>
              <p:nvPr/>
            </p:nvSpPr>
            <p:spPr bwMode="auto">
              <a:xfrm>
                <a:off x="1980" y="1216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1" name="Freeform 1100"/>
              <p:cNvSpPr>
                <a:spLocks noEditPoints="1"/>
              </p:cNvSpPr>
              <p:nvPr/>
            </p:nvSpPr>
            <p:spPr bwMode="auto">
              <a:xfrm>
                <a:off x="1978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2" name="Oval 1101"/>
              <p:cNvSpPr>
                <a:spLocks noChangeArrowheads="1"/>
              </p:cNvSpPr>
              <p:nvPr/>
            </p:nvSpPr>
            <p:spPr bwMode="auto">
              <a:xfrm>
                <a:off x="1985" y="1216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" name="Freeform 1102"/>
              <p:cNvSpPr>
                <a:spLocks noEditPoints="1"/>
              </p:cNvSpPr>
              <p:nvPr/>
            </p:nvSpPr>
            <p:spPr bwMode="auto">
              <a:xfrm>
                <a:off x="1983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4" name="Oval 1103"/>
              <p:cNvSpPr>
                <a:spLocks noChangeArrowheads="1"/>
              </p:cNvSpPr>
              <p:nvPr/>
            </p:nvSpPr>
            <p:spPr bwMode="auto">
              <a:xfrm>
                <a:off x="1990" y="1216"/>
                <a:ext cx="10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5" name="Freeform 1104"/>
              <p:cNvSpPr>
                <a:spLocks noEditPoints="1"/>
              </p:cNvSpPr>
              <p:nvPr/>
            </p:nvSpPr>
            <p:spPr bwMode="auto">
              <a:xfrm>
                <a:off x="1988" y="1213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6" name="Oval 1105"/>
              <p:cNvSpPr>
                <a:spLocks noChangeArrowheads="1"/>
              </p:cNvSpPr>
              <p:nvPr/>
            </p:nvSpPr>
            <p:spPr bwMode="auto">
              <a:xfrm>
                <a:off x="1995" y="121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7" name="Freeform 1106"/>
              <p:cNvSpPr>
                <a:spLocks noEditPoints="1"/>
              </p:cNvSpPr>
              <p:nvPr/>
            </p:nvSpPr>
            <p:spPr bwMode="auto">
              <a:xfrm>
                <a:off x="1992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8" name="Oval 1107"/>
              <p:cNvSpPr>
                <a:spLocks noChangeArrowheads="1"/>
              </p:cNvSpPr>
              <p:nvPr/>
            </p:nvSpPr>
            <p:spPr bwMode="auto">
              <a:xfrm>
                <a:off x="2000" y="1216"/>
                <a:ext cx="14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9" name="Freeform 1108"/>
              <p:cNvSpPr>
                <a:spLocks noEditPoints="1"/>
              </p:cNvSpPr>
              <p:nvPr/>
            </p:nvSpPr>
            <p:spPr bwMode="auto">
              <a:xfrm>
                <a:off x="1997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0" name="Oval 1109"/>
              <p:cNvSpPr>
                <a:spLocks noChangeArrowheads="1"/>
              </p:cNvSpPr>
              <p:nvPr/>
            </p:nvSpPr>
            <p:spPr bwMode="auto">
              <a:xfrm>
                <a:off x="2004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1" name="Freeform 1110"/>
              <p:cNvSpPr>
                <a:spLocks noEditPoints="1"/>
              </p:cNvSpPr>
              <p:nvPr/>
            </p:nvSpPr>
            <p:spPr bwMode="auto">
              <a:xfrm>
                <a:off x="2002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2" name="Oval 1111"/>
              <p:cNvSpPr>
                <a:spLocks noChangeArrowheads="1"/>
              </p:cNvSpPr>
              <p:nvPr/>
            </p:nvSpPr>
            <p:spPr bwMode="auto">
              <a:xfrm>
                <a:off x="2009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3" name="Freeform 1112"/>
              <p:cNvSpPr>
                <a:spLocks noEditPoints="1"/>
              </p:cNvSpPr>
              <p:nvPr/>
            </p:nvSpPr>
            <p:spPr bwMode="auto">
              <a:xfrm>
                <a:off x="2007" y="121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4" name="Oval 1113"/>
              <p:cNvSpPr>
                <a:spLocks noChangeArrowheads="1"/>
              </p:cNvSpPr>
              <p:nvPr/>
            </p:nvSpPr>
            <p:spPr bwMode="auto">
              <a:xfrm>
                <a:off x="2014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5" name="Freeform 1114"/>
              <p:cNvSpPr>
                <a:spLocks noEditPoints="1"/>
              </p:cNvSpPr>
              <p:nvPr/>
            </p:nvSpPr>
            <p:spPr bwMode="auto">
              <a:xfrm>
                <a:off x="2012" y="121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6" name="Oval 1115"/>
              <p:cNvSpPr>
                <a:spLocks noChangeArrowheads="1"/>
              </p:cNvSpPr>
              <p:nvPr/>
            </p:nvSpPr>
            <p:spPr bwMode="auto">
              <a:xfrm>
                <a:off x="2019" y="1216"/>
                <a:ext cx="15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7" name="Freeform 1116"/>
              <p:cNvSpPr>
                <a:spLocks noEditPoints="1"/>
              </p:cNvSpPr>
              <p:nvPr/>
            </p:nvSpPr>
            <p:spPr bwMode="auto">
              <a:xfrm>
                <a:off x="2017" y="121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8" name="Oval 1117"/>
              <p:cNvSpPr>
                <a:spLocks noChangeArrowheads="1"/>
              </p:cNvSpPr>
              <p:nvPr/>
            </p:nvSpPr>
            <p:spPr bwMode="auto">
              <a:xfrm>
                <a:off x="2029" y="1216"/>
                <a:ext cx="9" cy="14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69" name="Freeform 1118"/>
              <p:cNvSpPr>
                <a:spLocks noEditPoints="1"/>
              </p:cNvSpPr>
              <p:nvPr/>
            </p:nvSpPr>
            <p:spPr bwMode="auto">
              <a:xfrm>
                <a:off x="2026" y="121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0" name="Oval 1119"/>
              <p:cNvSpPr>
                <a:spLocks noChangeArrowheads="1"/>
              </p:cNvSpPr>
              <p:nvPr/>
            </p:nvSpPr>
            <p:spPr bwMode="auto">
              <a:xfrm>
                <a:off x="2034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1" name="Freeform 1120"/>
              <p:cNvSpPr>
                <a:spLocks noEditPoints="1"/>
              </p:cNvSpPr>
              <p:nvPr/>
            </p:nvSpPr>
            <p:spPr bwMode="auto">
              <a:xfrm>
                <a:off x="2031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2" name="Oval 1121"/>
              <p:cNvSpPr>
                <a:spLocks noChangeArrowheads="1"/>
              </p:cNvSpPr>
              <p:nvPr/>
            </p:nvSpPr>
            <p:spPr bwMode="auto">
              <a:xfrm>
                <a:off x="2038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3" name="Freeform 1122"/>
              <p:cNvSpPr>
                <a:spLocks noEditPoints="1"/>
              </p:cNvSpPr>
              <p:nvPr/>
            </p:nvSpPr>
            <p:spPr bwMode="auto">
              <a:xfrm>
                <a:off x="2036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4" name="Oval 1123"/>
              <p:cNvSpPr>
                <a:spLocks noChangeArrowheads="1"/>
              </p:cNvSpPr>
              <p:nvPr/>
            </p:nvSpPr>
            <p:spPr bwMode="auto">
              <a:xfrm>
                <a:off x="2043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5" name="Freeform 1124"/>
              <p:cNvSpPr>
                <a:spLocks noEditPoints="1"/>
              </p:cNvSpPr>
              <p:nvPr/>
            </p:nvSpPr>
            <p:spPr bwMode="auto">
              <a:xfrm>
                <a:off x="2041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6" name="Oval 1125"/>
              <p:cNvSpPr>
                <a:spLocks noChangeArrowheads="1"/>
              </p:cNvSpPr>
              <p:nvPr/>
            </p:nvSpPr>
            <p:spPr bwMode="auto">
              <a:xfrm>
                <a:off x="2048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7" name="Freeform 1126"/>
              <p:cNvSpPr>
                <a:spLocks noEditPoints="1"/>
              </p:cNvSpPr>
              <p:nvPr/>
            </p:nvSpPr>
            <p:spPr bwMode="auto">
              <a:xfrm>
                <a:off x="2046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8" name="Oval 1127"/>
              <p:cNvSpPr>
                <a:spLocks noChangeArrowheads="1"/>
              </p:cNvSpPr>
              <p:nvPr/>
            </p:nvSpPr>
            <p:spPr bwMode="auto">
              <a:xfrm>
                <a:off x="2053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9" name="Freeform 1128"/>
              <p:cNvSpPr>
                <a:spLocks noEditPoints="1"/>
              </p:cNvSpPr>
              <p:nvPr/>
            </p:nvSpPr>
            <p:spPr bwMode="auto">
              <a:xfrm>
                <a:off x="2050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0" name="Oval 1129"/>
              <p:cNvSpPr>
                <a:spLocks noChangeArrowheads="1"/>
              </p:cNvSpPr>
              <p:nvPr/>
            </p:nvSpPr>
            <p:spPr bwMode="auto">
              <a:xfrm>
                <a:off x="2058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1" name="Freeform 1130"/>
              <p:cNvSpPr>
                <a:spLocks noEditPoints="1"/>
              </p:cNvSpPr>
              <p:nvPr/>
            </p:nvSpPr>
            <p:spPr bwMode="auto">
              <a:xfrm>
                <a:off x="2055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2" name="Oval 1131"/>
              <p:cNvSpPr>
                <a:spLocks noChangeArrowheads="1"/>
              </p:cNvSpPr>
              <p:nvPr/>
            </p:nvSpPr>
            <p:spPr bwMode="auto">
              <a:xfrm>
                <a:off x="2063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3" name="Freeform 1132"/>
              <p:cNvSpPr>
                <a:spLocks noEditPoints="1"/>
              </p:cNvSpPr>
              <p:nvPr/>
            </p:nvSpPr>
            <p:spPr bwMode="auto">
              <a:xfrm>
                <a:off x="2060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4" name="Oval 1133"/>
              <p:cNvSpPr>
                <a:spLocks noChangeArrowheads="1"/>
              </p:cNvSpPr>
              <p:nvPr/>
            </p:nvSpPr>
            <p:spPr bwMode="auto">
              <a:xfrm>
                <a:off x="2067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5" name="Freeform 1134"/>
              <p:cNvSpPr>
                <a:spLocks noEditPoints="1"/>
              </p:cNvSpPr>
              <p:nvPr/>
            </p:nvSpPr>
            <p:spPr bwMode="auto">
              <a:xfrm>
                <a:off x="2065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6" name="Oval 1135"/>
              <p:cNvSpPr>
                <a:spLocks noChangeArrowheads="1"/>
              </p:cNvSpPr>
              <p:nvPr/>
            </p:nvSpPr>
            <p:spPr bwMode="auto">
              <a:xfrm>
                <a:off x="2077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7" name="Freeform 1136"/>
              <p:cNvSpPr>
                <a:spLocks noEditPoints="1"/>
              </p:cNvSpPr>
              <p:nvPr/>
            </p:nvSpPr>
            <p:spPr bwMode="auto">
              <a:xfrm>
                <a:off x="2075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8" name="Oval 1137"/>
              <p:cNvSpPr>
                <a:spLocks noChangeArrowheads="1"/>
              </p:cNvSpPr>
              <p:nvPr/>
            </p:nvSpPr>
            <p:spPr bwMode="auto">
              <a:xfrm>
                <a:off x="2082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9" name="Freeform 1138"/>
              <p:cNvSpPr>
                <a:spLocks noEditPoints="1"/>
              </p:cNvSpPr>
              <p:nvPr/>
            </p:nvSpPr>
            <p:spPr bwMode="auto">
              <a:xfrm>
                <a:off x="2080" y="1213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0" name="Oval 1139"/>
              <p:cNvSpPr>
                <a:spLocks noChangeArrowheads="1"/>
              </p:cNvSpPr>
              <p:nvPr/>
            </p:nvSpPr>
            <p:spPr bwMode="auto">
              <a:xfrm>
                <a:off x="2087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1" name="Freeform 1140"/>
              <p:cNvSpPr>
                <a:spLocks noEditPoints="1"/>
              </p:cNvSpPr>
              <p:nvPr/>
            </p:nvSpPr>
            <p:spPr bwMode="auto">
              <a:xfrm>
                <a:off x="2084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2" name="Oval 1141"/>
              <p:cNvSpPr>
                <a:spLocks noChangeArrowheads="1"/>
              </p:cNvSpPr>
              <p:nvPr/>
            </p:nvSpPr>
            <p:spPr bwMode="auto">
              <a:xfrm>
                <a:off x="2092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" name="Freeform 1142"/>
              <p:cNvSpPr>
                <a:spLocks noEditPoints="1"/>
              </p:cNvSpPr>
              <p:nvPr/>
            </p:nvSpPr>
            <p:spPr bwMode="auto">
              <a:xfrm>
                <a:off x="2089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4" name="Oval 1143"/>
              <p:cNvSpPr>
                <a:spLocks noChangeArrowheads="1"/>
              </p:cNvSpPr>
              <p:nvPr/>
            </p:nvSpPr>
            <p:spPr bwMode="auto">
              <a:xfrm>
                <a:off x="2096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5" name="Freeform 1144"/>
              <p:cNvSpPr>
                <a:spLocks noEditPoints="1"/>
              </p:cNvSpPr>
              <p:nvPr/>
            </p:nvSpPr>
            <p:spPr bwMode="auto">
              <a:xfrm>
                <a:off x="2094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6" name="Oval 1145"/>
              <p:cNvSpPr>
                <a:spLocks noChangeArrowheads="1"/>
              </p:cNvSpPr>
              <p:nvPr/>
            </p:nvSpPr>
            <p:spPr bwMode="auto">
              <a:xfrm>
                <a:off x="2101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7" name="Freeform 1146"/>
              <p:cNvSpPr>
                <a:spLocks noEditPoints="1"/>
              </p:cNvSpPr>
              <p:nvPr/>
            </p:nvSpPr>
            <p:spPr bwMode="auto">
              <a:xfrm>
                <a:off x="2099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8" name="Oval 1147"/>
              <p:cNvSpPr>
                <a:spLocks noChangeArrowheads="1"/>
              </p:cNvSpPr>
              <p:nvPr/>
            </p:nvSpPr>
            <p:spPr bwMode="auto">
              <a:xfrm>
                <a:off x="2106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9" name="Freeform 1148"/>
              <p:cNvSpPr>
                <a:spLocks noEditPoints="1"/>
              </p:cNvSpPr>
              <p:nvPr/>
            </p:nvSpPr>
            <p:spPr bwMode="auto">
              <a:xfrm>
                <a:off x="2104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0" name="Oval 1149"/>
              <p:cNvSpPr>
                <a:spLocks noChangeArrowheads="1"/>
              </p:cNvSpPr>
              <p:nvPr/>
            </p:nvSpPr>
            <p:spPr bwMode="auto">
              <a:xfrm>
                <a:off x="2111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1" name="Freeform 1150"/>
              <p:cNvSpPr>
                <a:spLocks noEditPoints="1"/>
              </p:cNvSpPr>
              <p:nvPr/>
            </p:nvSpPr>
            <p:spPr bwMode="auto">
              <a:xfrm>
                <a:off x="2109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2" name="Oval 1151"/>
              <p:cNvSpPr>
                <a:spLocks noChangeArrowheads="1"/>
              </p:cNvSpPr>
              <p:nvPr/>
            </p:nvSpPr>
            <p:spPr bwMode="auto">
              <a:xfrm>
                <a:off x="2116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3" name="Freeform 1152"/>
              <p:cNvSpPr>
                <a:spLocks noEditPoints="1"/>
              </p:cNvSpPr>
              <p:nvPr/>
            </p:nvSpPr>
            <p:spPr bwMode="auto">
              <a:xfrm>
                <a:off x="2113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" name="Oval 1153"/>
              <p:cNvSpPr>
                <a:spLocks noChangeArrowheads="1"/>
              </p:cNvSpPr>
              <p:nvPr/>
            </p:nvSpPr>
            <p:spPr bwMode="auto">
              <a:xfrm>
                <a:off x="2126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5" name="Freeform 1154"/>
              <p:cNvSpPr>
                <a:spLocks noEditPoints="1"/>
              </p:cNvSpPr>
              <p:nvPr/>
            </p:nvSpPr>
            <p:spPr bwMode="auto">
              <a:xfrm>
                <a:off x="2123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6" name="Oval 1155"/>
              <p:cNvSpPr>
                <a:spLocks noChangeArrowheads="1"/>
              </p:cNvSpPr>
              <p:nvPr/>
            </p:nvSpPr>
            <p:spPr bwMode="auto">
              <a:xfrm>
                <a:off x="2130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7" name="Freeform 1156"/>
              <p:cNvSpPr>
                <a:spLocks noEditPoints="1"/>
              </p:cNvSpPr>
              <p:nvPr/>
            </p:nvSpPr>
            <p:spPr bwMode="auto">
              <a:xfrm>
                <a:off x="2128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8" name="Oval 1157"/>
              <p:cNvSpPr>
                <a:spLocks noChangeArrowheads="1"/>
              </p:cNvSpPr>
              <p:nvPr/>
            </p:nvSpPr>
            <p:spPr bwMode="auto">
              <a:xfrm>
                <a:off x="2135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9" name="Freeform 1158"/>
              <p:cNvSpPr>
                <a:spLocks noEditPoints="1"/>
              </p:cNvSpPr>
              <p:nvPr/>
            </p:nvSpPr>
            <p:spPr bwMode="auto">
              <a:xfrm>
                <a:off x="2133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0" name="Oval 1159"/>
              <p:cNvSpPr>
                <a:spLocks noChangeArrowheads="1"/>
              </p:cNvSpPr>
              <p:nvPr/>
            </p:nvSpPr>
            <p:spPr bwMode="auto">
              <a:xfrm>
                <a:off x="2140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1" name="Freeform 1160"/>
              <p:cNvSpPr>
                <a:spLocks noEditPoints="1"/>
              </p:cNvSpPr>
              <p:nvPr/>
            </p:nvSpPr>
            <p:spPr bwMode="auto">
              <a:xfrm>
                <a:off x="2138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2" name="Oval 1161"/>
              <p:cNvSpPr>
                <a:spLocks noChangeArrowheads="1"/>
              </p:cNvSpPr>
              <p:nvPr/>
            </p:nvSpPr>
            <p:spPr bwMode="auto">
              <a:xfrm>
                <a:off x="2145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3" name="Freeform 1162"/>
              <p:cNvSpPr>
                <a:spLocks noEditPoints="1"/>
              </p:cNvSpPr>
              <p:nvPr/>
            </p:nvSpPr>
            <p:spPr bwMode="auto">
              <a:xfrm>
                <a:off x="2142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" name="Oval 1163"/>
              <p:cNvSpPr>
                <a:spLocks noChangeArrowheads="1"/>
              </p:cNvSpPr>
              <p:nvPr/>
            </p:nvSpPr>
            <p:spPr bwMode="auto">
              <a:xfrm>
                <a:off x="2150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5" name="Freeform 1164"/>
              <p:cNvSpPr>
                <a:spLocks noEditPoints="1"/>
              </p:cNvSpPr>
              <p:nvPr/>
            </p:nvSpPr>
            <p:spPr bwMode="auto">
              <a:xfrm>
                <a:off x="2147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6" name="Oval 1165"/>
              <p:cNvSpPr>
                <a:spLocks noChangeArrowheads="1"/>
              </p:cNvSpPr>
              <p:nvPr/>
            </p:nvSpPr>
            <p:spPr bwMode="auto">
              <a:xfrm>
                <a:off x="2155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7" name="Freeform 1166"/>
              <p:cNvSpPr>
                <a:spLocks noEditPoints="1"/>
              </p:cNvSpPr>
              <p:nvPr/>
            </p:nvSpPr>
            <p:spPr bwMode="auto">
              <a:xfrm>
                <a:off x="2152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8" name="Oval 1167"/>
              <p:cNvSpPr>
                <a:spLocks noChangeArrowheads="1"/>
              </p:cNvSpPr>
              <p:nvPr/>
            </p:nvSpPr>
            <p:spPr bwMode="auto">
              <a:xfrm>
                <a:off x="2159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9" name="Freeform 1168"/>
              <p:cNvSpPr>
                <a:spLocks noEditPoints="1"/>
              </p:cNvSpPr>
              <p:nvPr/>
            </p:nvSpPr>
            <p:spPr bwMode="auto">
              <a:xfrm>
                <a:off x="2157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0" name="Oval 1169"/>
              <p:cNvSpPr>
                <a:spLocks noChangeArrowheads="1"/>
              </p:cNvSpPr>
              <p:nvPr/>
            </p:nvSpPr>
            <p:spPr bwMode="auto">
              <a:xfrm>
                <a:off x="2164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1" name="Freeform 1170"/>
              <p:cNvSpPr>
                <a:spLocks noEditPoints="1"/>
              </p:cNvSpPr>
              <p:nvPr/>
            </p:nvSpPr>
            <p:spPr bwMode="auto">
              <a:xfrm>
                <a:off x="2162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2" name="Oval 1171"/>
              <p:cNvSpPr>
                <a:spLocks noChangeArrowheads="1"/>
              </p:cNvSpPr>
              <p:nvPr/>
            </p:nvSpPr>
            <p:spPr bwMode="auto">
              <a:xfrm>
                <a:off x="2174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3" name="Freeform 1172"/>
              <p:cNvSpPr>
                <a:spLocks noEditPoints="1"/>
              </p:cNvSpPr>
              <p:nvPr/>
            </p:nvSpPr>
            <p:spPr bwMode="auto">
              <a:xfrm>
                <a:off x="2172" y="1213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4" name="Oval 1173"/>
              <p:cNvSpPr>
                <a:spLocks noChangeArrowheads="1"/>
              </p:cNvSpPr>
              <p:nvPr/>
            </p:nvSpPr>
            <p:spPr bwMode="auto">
              <a:xfrm>
                <a:off x="2179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" name="Freeform 1174"/>
              <p:cNvSpPr>
                <a:spLocks noEditPoints="1"/>
              </p:cNvSpPr>
              <p:nvPr/>
            </p:nvSpPr>
            <p:spPr bwMode="auto">
              <a:xfrm>
                <a:off x="2176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6" name="Oval 1175"/>
              <p:cNvSpPr>
                <a:spLocks noChangeArrowheads="1"/>
              </p:cNvSpPr>
              <p:nvPr/>
            </p:nvSpPr>
            <p:spPr bwMode="auto">
              <a:xfrm>
                <a:off x="2184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7" name="Freeform 1176"/>
              <p:cNvSpPr>
                <a:spLocks noEditPoints="1"/>
              </p:cNvSpPr>
              <p:nvPr/>
            </p:nvSpPr>
            <p:spPr bwMode="auto">
              <a:xfrm>
                <a:off x="2181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" name="Oval 1177"/>
              <p:cNvSpPr>
                <a:spLocks noChangeArrowheads="1"/>
              </p:cNvSpPr>
              <p:nvPr/>
            </p:nvSpPr>
            <p:spPr bwMode="auto">
              <a:xfrm>
                <a:off x="2188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9" name="Freeform 1178"/>
              <p:cNvSpPr>
                <a:spLocks noEditPoints="1"/>
              </p:cNvSpPr>
              <p:nvPr/>
            </p:nvSpPr>
            <p:spPr bwMode="auto">
              <a:xfrm>
                <a:off x="2186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0" name="Oval 1179"/>
              <p:cNvSpPr>
                <a:spLocks noChangeArrowheads="1"/>
              </p:cNvSpPr>
              <p:nvPr/>
            </p:nvSpPr>
            <p:spPr bwMode="auto">
              <a:xfrm>
                <a:off x="2193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1" name="Freeform 1180"/>
              <p:cNvSpPr>
                <a:spLocks noEditPoints="1"/>
              </p:cNvSpPr>
              <p:nvPr/>
            </p:nvSpPr>
            <p:spPr bwMode="auto">
              <a:xfrm>
                <a:off x="2191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2" name="Oval 1181"/>
              <p:cNvSpPr>
                <a:spLocks noChangeArrowheads="1"/>
              </p:cNvSpPr>
              <p:nvPr/>
            </p:nvSpPr>
            <p:spPr bwMode="auto">
              <a:xfrm>
                <a:off x="2198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3" name="Freeform 1182"/>
              <p:cNvSpPr>
                <a:spLocks noEditPoints="1"/>
              </p:cNvSpPr>
              <p:nvPr/>
            </p:nvSpPr>
            <p:spPr bwMode="auto">
              <a:xfrm>
                <a:off x="2196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4" name="Oval 1183"/>
              <p:cNvSpPr>
                <a:spLocks noChangeArrowheads="1"/>
              </p:cNvSpPr>
              <p:nvPr/>
            </p:nvSpPr>
            <p:spPr bwMode="auto">
              <a:xfrm>
                <a:off x="2203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5" name="Freeform 1184"/>
              <p:cNvSpPr>
                <a:spLocks noEditPoints="1"/>
              </p:cNvSpPr>
              <p:nvPr/>
            </p:nvSpPr>
            <p:spPr bwMode="auto">
              <a:xfrm>
                <a:off x="2201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6" name="Oval 1185"/>
              <p:cNvSpPr>
                <a:spLocks noChangeArrowheads="1"/>
              </p:cNvSpPr>
              <p:nvPr/>
            </p:nvSpPr>
            <p:spPr bwMode="auto">
              <a:xfrm>
                <a:off x="2208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7" name="Freeform 1186"/>
              <p:cNvSpPr>
                <a:spLocks noEditPoints="1"/>
              </p:cNvSpPr>
              <p:nvPr/>
            </p:nvSpPr>
            <p:spPr bwMode="auto">
              <a:xfrm>
                <a:off x="2205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8" name="Oval 1187"/>
              <p:cNvSpPr>
                <a:spLocks noChangeArrowheads="1"/>
              </p:cNvSpPr>
              <p:nvPr/>
            </p:nvSpPr>
            <p:spPr bwMode="auto">
              <a:xfrm>
                <a:off x="2213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9" name="Freeform 1188"/>
              <p:cNvSpPr>
                <a:spLocks noEditPoints="1"/>
              </p:cNvSpPr>
              <p:nvPr/>
            </p:nvSpPr>
            <p:spPr bwMode="auto">
              <a:xfrm>
                <a:off x="2210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0" name="Oval 1189"/>
              <p:cNvSpPr>
                <a:spLocks noChangeArrowheads="1"/>
              </p:cNvSpPr>
              <p:nvPr/>
            </p:nvSpPr>
            <p:spPr bwMode="auto">
              <a:xfrm>
                <a:off x="2218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1" name="Freeform 1190"/>
              <p:cNvSpPr>
                <a:spLocks noEditPoints="1"/>
              </p:cNvSpPr>
              <p:nvPr/>
            </p:nvSpPr>
            <p:spPr bwMode="auto">
              <a:xfrm>
                <a:off x="2215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2" name="Oval 1191"/>
              <p:cNvSpPr>
                <a:spLocks noChangeArrowheads="1"/>
              </p:cNvSpPr>
              <p:nvPr/>
            </p:nvSpPr>
            <p:spPr bwMode="auto">
              <a:xfrm>
                <a:off x="2227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3" name="Freeform 1192"/>
              <p:cNvSpPr>
                <a:spLocks noEditPoints="1"/>
              </p:cNvSpPr>
              <p:nvPr/>
            </p:nvSpPr>
            <p:spPr bwMode="auto">
              <a:xfrm>
                <a:off x="2225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4" name="Oval 1193"/>
              <p:cNvSpPr>
                <a:spLocks noChangeArrowheads="1"/>
              </p:cNvSpPr>
              <p:nvPr/>
            </p:nvSpPr>
            <p:spPr bwMode="auto">
              <a:xfrm>
                <a:off x="2232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5" name="Freeform 1194"/>
              <p:cNvSpPr>
                <a:spLocks noEditPoints="1"/>
              </p:cNvSpPr>
              <p:nvPr/>
            </p:nvSpPr>
            <p:spPr bwMode="auto">
              <a:xfrm>
                <a:off x="2230" y="1213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6" name="Oval 1195"/>
              <p:cNvSpPr>
                <a:spLocks noChangeArrowheads="1"/>
              </p:cNvSpPr>
              <p:nvPr/>
            </p:nvSpPr>
            <p:spPr bwMode="auto">
              <a:xfrm>
                <a:off x="2237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7" name="Freeform 1196"/>
              <p:cNvSpPr>
                <a:spLocks noEditPoints="1"/>
              </p:cNvSpPr>
              <p:nvPr/>
            </p:nvSpPr>
            <p:spPr bwMode="auto">
              <a:xfrm>
                <a:off x="2234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8" name="Oval 1197"/>
              <p:cNvSpPr>
                <a:spLocks noChangeArrowheads="1"/>
              </p:cNvSpPr>
              <p:nvPr/>
            </p:nvSpPr>
            <p:spPr bwMode="auto">
              <a:xfrm>
                <a:off x="2242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49" name="Freeform 1198"/>
              <p:cNvSpPr>
                <a:spLocks noEditPoints="1"/>
              </p:cNvSpPr>
              <p:nvPr/>
            </p:nvSpPr>
            <p:spPr bwMode="auto">
              <a:xfrm>
                <a:off x="2239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0" name="Oval 1199"/>
              <p:cNvSpPr>
                <a:spLocks noChangeArrowheads="1"/>
              </p:cNvSpPr>
              <p:nvPr/>
            </p:nvSpPr>
            <p:spPr bwMode="auto">
              <a:xfrm>
                <a:off x="2247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1" name="Freeform 1200"/>
              <p:cNvSpPr>
                <a:spLocks noEditPoints="1"/>
              </p:cNvSpPr>
              <p:nvPr/>
            </p:nvSpPr>
            <p:spPr bwMode="auto">
              <a:xfrm>
                <a:off x="2244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2" name="Oval 1201"/>
              <p:cNvSpPr>
                <a:spLocks noChangeArrowheads="1"/>
              </p:cNvSpPr>
              <p:nvPr/>
            </p:nvSpPr>
            <p:spPr bwMode="auto">
              <a:xfrm>
                <a:off x="2251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3" name="Freeform 1202"/>
              <p:cNvSpPr>
                <a:spLocks noEditPoints="1"/>
              </p:cNvSpPr>
              <p:nvPr/>
            </p:nvSpPr>
            <p:spPr bwMode="auto">
              <a:xfrm>
                <a:off x="2249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4" name="Oval 1203"/>
              <p:cNvSpPr>
                <a:spLocks noChangeArrowheads="1"/>
              </p:cNvSpPr>
              <p:nvPr/>
            </p:nvSpPr>
            <p:spPr bwMode="auto">
              <a:xfrm>
                <a:off x="2256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5" name="Freeform 1204"/>
              <p:cNvSpPr>
                <a:spLocks noEditPoints="1"/>
              </p:cNvSpPr>
              <p:nvPr/>
            </p:nvSpPr>
            <p:spPr bwMode="auto">
              <a:xfrm>
                <a:off x="2254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6" name="Oval 1205"/>
              <p:cNvSpPr>
                <a:spLocks noChangeArrowheads="1"/>
              </p:cNvSpPr>
              <p:nvPr/>
            </p:nvSpPr>
            <p:spPr bwMode="auto">
              <a:xfrm>
                <a:off x="2261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7" name="Freeform 1206"/>
              <p:cNvSpPr>
                <a:spLocks noEditPoints="1"/>
              </p:cNvSpPr>
              <p:nvPr/>
            </p:nvSpPr>
            <p:spPr bwMode="auto">
              <a:xfrm>
                <a:off x="2259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8" name="Oval 1207"/>
              <p:cNvSpPr>
                <a:spLocks noChangeArrowheads="1"/>
              </p:cNvSpPr>
              <p:nvPr/>
            </p:nvSpPr>
            <p:spPr bwMode="auto">
              <a:xfrm>
                <a:off x="2266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59" name="Freeform 1208"/>
              <p:cNvSpPr>
                <a:spLocks noEditPoints="1"/>
              </p:cNvSpPr>
              <p:nvPr/>
            </p:nvSpPr>
            <p:spPr bwMode="auto">
              <a:xfrm>
                <a:off x="2264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0" name="Oval 1209"/>
              <p:cNvSpPr>
                <a:spLocks noChangeArrowheads="1"/>
              </p:cNvSpPr>
              <p:nvPr/>
            </p:nvSpPr>
            <p:spPr bwMode="auto">
              <a:xfrm>
                <a:off x="2276" y="1216"/>
                <a:ext cx="9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1" name="Freeform 1210"/>
              <p:cNvSpPr>
                <a:spLocks noEditPoints="1"/>
              </p:cNvSpPr>
              <p:nvPr/>
            </p:nvSpPr>
            <p:spPr bwMode="auto">
              <a:xfrm>
                <a:off x="2273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8" name="Group 1412"/>
            <p:cNvGrpSpPr>
              <a:grpSpLocks/>
            </p:cNvGrpSpPr>
            <p:nvPr/>
          </p:nvGrpSpPr>
          <p:grpSpPr bwMode="auto">
            <a:xfrm>
              <a:off x="1119252" y="1140455"/>
              <a:ext cx="2575074" cy="2214516"/>
              <a:chOff x="705" y="1213"/>
              <a:chExt cx="1622" cy="1395"/>
            </a:xfrm>
          </p:grpSpPr>
          <p:sp>
            <p:nvSpPr>
              <p:cNvPr id="662" name="Oval 1212"/>
              <p:cNvSpPr>
                <a:spLocks noChangeArrowheads="1"/>
              </p:cNvSpPr>
              <p:nvPr/>
            </p:nvSpPr>
            <p:spPr bwMode="auto">
              <a:xfrm>
                <a:off x="2280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3" name="Freeform 1213"/>
              <p:cNvSpPr>
                <a:spLocks noEditPoints="1"/>
              </p:cNvSpPr>
              <p:nvPr/>
            </p:nvSpPr>
            <p:spPr bwMode="auto">
              <a:xfrm>
                <a:off x="2278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4" name="Oval 1214"/>
              <p:cNvSpPr>
                <a:spLocks noChangeArrowheads="1"/>
              </p:cNvSpPr>
              <p:nvPr/>
            </p:nvSpPr>
            <p:spPr bwMode="auto">
              <a:xfrm>
                <a:off x="2285" y="1216"/>
                <a:ext cx="10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5" name="Freeform 1215"/>
              <p:cNvSpPr>
                <a:spLocks noEditPoints="1"/>
              </p:cNvSpPr>
              <p:nvPr/>
            </p:nvSpPr>
            <p:spPr bwMode="auto">
              <a:xfrm>
                <a:off x="2283" y="1213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6" name="Oval 1216"/>
              <p:cNvSpPr>
                <a:spLocks noChangeArrowheads="1"/>
              </p:cNvSpPr>
              <p:nvPr/>
            </p:nvSpPr>
            <p:spPr bwMode="auto">
              <a:xfrm>
                <a:off x="2290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7" name="Freeform 1217"/>
              <p:cNvSpPr>
                <a:spLocks noEditPoints="1"/>
              </p:cNvSpPr>
              <p:nvPr/>
            </p:nvSpPr>
            <p:spPr bwMode="auto">
              <a:xfrm>
                <a:off x="2288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8" name="Oval 1218"/>
              <p:cNvSpPr>
                <a:spLocks noChangeArrowheads="1"/>
              </p:cNvSpPr>
              <p:nvPr/>
            </p:nvSpPr>
            <p:spPr bwMode="auto">
              <a:xfrm>
                <a:off x="2295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9" name="Freeform 1219"/>
              <p:cNvSpPr>
                <a:spLocks noEditPoints="1"/>
              </p:cNvSpPr>
              <p:nvPr/>
            </p:nvSpPr>
            <p:spPr bwMode="auto">
              <a:xfrm>
                <a:off x="2293" y="121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0" name="Oval 1220"/>
              <p:cNvSpPr>
                <a:spLocks noChangeArrowheads="1"/>
              </p:cNvSpPr>
              <p:nvPr/>
            </p:nvSpPr>
            <p:spPr bwMode="auto">
              <a:xfrm>
                <a:off x="2300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1" name="Freeform 1221"/>
              <p:cNvSpPr>
                <a:spLocks noEditPoints="1"/>
              </p:cNvSpPr>
              <p:nvPr/>
            </p:nvSpPr>
            <p:spPr bwMode="auto">
              <a:xfrm>
                <a:off x="2297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2" name="Oval 1222"/>
              <p:cNvSpPr>
                <a:spLocks noChangeArrowheads="1"/>
              </p:cNvSpPr>
              <p:nvPr/>
            </p:nvSpPr>
            <p:spPr bwMode="auto">
              <a:xfrm>
                <a:off x="2305" y="1216"/>
                <a:ext cx="14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3" name="Freeform 1223"/>
              <p:cNvSpPr>
                <a:spLocks noEditPoints="1"/>
              </p:cNvSpPr>
              <p:nvPr/>
            </p:nvSpPr>
            <p:spPr bwMode="auto">
              <a:xfrm>
                <a:off x="2302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4" name="Oval 1224"/>
              <p:cNvSpPr>
                <a:spLocks noChangeArrowheads="1"/>
              </p:cNvSpPr>
              <p:nvPr/>
            </p:nvSpPr>
            <p:spPr bwMode="auto">
              <a:xfrm>
                <a:off x="2309" y="1216"/>
                <a:ext cx="15" cy="9"/>
              </a:xfrm>
              <a:prstGeom prst="ellipse">
                <a:avLst/>
              </a:prstGeom>
              <a:solidFill>
                <a:srgbClr val="25406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5" name="Freeform 1225"/>
              <p:cNvSpPr>
                <a:spLocks noEditPoints="1"/>
              </p:cNvSpPr>
              <p:nvPr/>
            </p:nvSpPr>
            <p:spPr bwMode="auto">
              <a:xfrm>
                <a:off x="2307" y="1213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254061"/>
              </a:solidFill>
              <a:ln w="5" cap="flat">
                <a:solidFill>
                  <a:srgbClr val="254061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6" name="Freeform 1226"/>
              <p:cNvSpPr>
                <a:spLocks/>
              </p:cNvSpPr>
              <p:nvPr/>
            </p:nvSpPr>
            <p:spPr bwMode="auto">
              <a:xfrm>
                <a:off x="705" y="1228"/>
                <a:ext cx="1617" cy="1375"/>
              </a:xfrm>
              <a:custGeom>
                <a:avLst/>
                <a:gdLst>
                  <a:gd name="T0" fmla="*/ 19 w 5344"/>
                  <a:gd name="T1" fmla="*/ 415 h 4544"/>
                  <a:gd name="T2" fmla="*/ 37 w 5344"/>
                  <a:gd name="T3" fmla="*/ 379 h 4544"/>
                  <a:gd name="T4" fmla="*/ 48 w 5344"/>
                  <a:gd name="T5" fmla="*/ 349 h 4544"/>
                  <a:gd name="T6" fmla="*/ 62 w 5344"/>
                  <a:gd name="T7" fmla="*/ 306 h 4544"/>
                  <a:gd name="T8" fmla="*/ 72 w 5344"/>
                  <a:gd name="T9" fmla="*/ 258 h 4544"/>
                  <a:gd name="T10" fmla="*/ 88 w 5344"/>
                  <a:gd name="T11" fmla="*/ 195 h 4544"/>
                  <a:gd name="T12" fmla="*/ 101 w 5344"/>
                  <a:gd name="T13" fmla="*/ 168 h 4544"/>
                  <a:gd name="T14" fmla="*/ 114 w 5344"/>
                  <a:gd name="T15" fmla="*/ 130 h 4544"/>
                  <a:gd name="T16" fmla="*/ 126 w 5344"/>
                  <a:gd name="T17" fmla="*/ 103 h 4544"/>
                  <a:gd name="T18" fmla="*/ 138 w 5344"/>
                  <a:gd name="T19" fmla="*/ 79 h 4544"/>
                  <a:gd name="T20" fmla="*/ 153 w 5344"/>
                  <a:gd name="T21" fmla="*/ 55 h 4544"/>
                  <a:gd name="T22" fmla="*/ 167 w 5344"/>
                  <a:gd name="T23" fmla="*/ 40 h 4544"/>
                  <a:gd name="T24" fmla="*/ 181 w 5344"/>
                  <a:gd name="T25" fmla="*/ 31 h 4544"/>
                  <a:gd name="T26" fmla="*/ 192 w 5344"/>
                  <a:gd name="T27" fmla="*/ 23 h 4544"/>
                  <a:gd name="T28" fmla="*/ 204 w 5344"/>
                  <a:gd name="T29" fmla="*/ 19 h 4544"/>
                  <a:gd name="T30" fmla="*/ 215 w 5344"/>
                  <a:gd name="T31" fmla="*/ 15 h 4544"/>
                  <a:gd name="T32" fmla="*/ 233 w 5344"/>
                  <a:gd name="T33" fmla="*/ 13 h 4544"/>
                  <a:gd name="T34" fmla="*/ 254 w 5344"/>
                  <a:gd name="T35" fmla="*/ 13 h 4544"/>
                  <a:gd name="T36" fmla="*/ 275 w 5344"/>
                  <a:gd name="T37" fmla="*/ 13 h 4544"/>
                  <a:gd name="T38" fmla="*/ 293 w 5344"/>
                  <a:gd name="T39" fmla="*/ 12 h 4544"/>
                  <a:gd name="T40" fmla="*/ 310 w 5344"/>
                  <a:gd name="T41" fmla="*/ 10 h 4544"/>
                  <a:gd name="T42" fmla="*/ 328 w 5344"/>
                  <a:gd name="T43" fmla="*/ 9 h 4544"/>
                  <a:gd name="T44" fmla="*/ 345 w 5344"/>
                  <a:gd name="T45" fmla="*/ 8 h 4544"/>
                  <a:gd name="T46" fmla="*/ 362 w 5344"/>
                  <a:gd name="T47" fmla="*/ 5 h 4544"/>
                  <a:gd name="T48" fmla="*/ 379 w 5344"/>
                  <a:gd name="T49" fmla="*/ 3 h 4544"/>
                  <a:gd name="T50" fmla="*/ 397 w 5344"/>
                  <a:gd name="T51" fmla="*/ 2 h 4544"/>
                  <a:gd name="T52" fmla="*/ 418 w 5344"/>
                  <a:gd name="T53" fmla="*/ 2 h 4544"/>
                  <a:gd name="T54" fmla="*/ 437 w 5344"/>
                  <a:gd name="T55" fmla="*/ 0 h 4544"/>
                  <a:gd name="T56" fmla="*/ 457 w 5344"/>
                  <a:gd name="T57" fmla="*/ 0 h 4544"/>
                  <a:gd name="T58" fmla="*/ 475 w 5344"/>
                  <a:gd name="T59" fmla="*/ 2 h 4544"/>
                  <a:gd name="T60" fmla="*/ 489 w 5344"/>
                  <a:gd name="T61" fmla="*/ 3 h 4544"/>
                  <a:gd name="T62" fmla="*/ 475 w 5344"/>
                  <a:gd name="T63" fmla="*/ 5 h 4544"/>
                  <a:gd name="T64" fmla="*/ 457 w 5344"/>
                  <a:gd name="T65" fmla="*/ 3 h 4544"/>
                  <a:gd name="T66" fmla="*/ 437 w 5344"/>
                  <a:gd name="T67" fmla="*/ 3 h 4544"/>
                  <a:gd name="T68" fmla="*/ 418 w 5344"/>
                  <a:gd name="T69" fmla="*/ 5 h 4544"/>
                  <a:gd name="T70" fmla="*/ 397 w 5344"/>
                  <a:gd name="T71" fmla="*/ 5 h 4544"/>
                  <a:gd name="T72" fmla="*/ 379 w 5344"/>
                  <a:gd name="T73" fmla="*/ 6 h 4544"/>
                  <a:gd name="T74" fmla="*/ 362 w 5344"/>
                  <a:gd name="T75" fmla="*/ 7 h 4544"/>
                  <a:gd name="T76" fmla="*/ 347 w 5344"/>
                  <a:gd name="T77" fmla="*/ 10 h 4544"/>
                  <a:gd name="T78" fmla="*/ 328 w 5344"/>
                  <a:gd name="T79" fmla="*/ 12 h 4544"/>
                  <a:gd name="T80" fmla="*/ 310 w 5344"/>
                  <a:gd name="T81" fmla="*/ 13 h 4544"/>
                  <a:gd name="T82" fmla="*/ 293 w 5344"/>
                  <a:gd name="T83" fmla="*/ 15 h 4544"/>
                  <a:gd name="T84" fmla="*/ 275 w 5344"/>
                  <a:gd name="T85" fmla="*/ 16 h 4544"/>
                  <a:gd name="T86" fmla="*/ 254 w 5344"/>
                  <a:gd name="T87" fmla="*/ 16 h 4544"/>
                  <a:gd name="T88" fmla="*/ 233 w 5344"/>
                  <a:gd name="T89" fmla="*/ 16 h 4544"/>
                  <a:gd name="T90" fmla="*/ 215 w 5344"/>
                  <a:gd name="T91" fmla="*/ 18 h 4544"/>
                  <a:gd name="T92" fmla="*/ 204 w 5344"/>
                  <a:gd name="T93" fmla="*/ 22 h 4544"/>
                  <a:gd name="T94" fmla="*/ 192 w 5344"/>
                  <a:gd name="T95" fmla="*/ 26 h 4544"/>
                  <a:gd name="T96" fmla="*/ 182 w 5344"/>
                  <a:gd name="T97" fmla="*/ 34 h 4544"/>
                  <a:gd name="T98" fmla="*/ 169 w 5344"/>
                  <a:gd name="T99" fmla="*/ 42 h 4544"/>
                  <a:gd name="T100" fmla="*/ 155 w 5344"/>
                  <a:gd name="T101" fmla="*/ 57 h 4544"/>
                  <a:gd name="T102" fmla="*/ 141 w 5344"/>
                  <a:gd name="T103" fmla="*/ 80 h 4544"/>
                  <a:gd name="T104" fmla="*/ 129 w 5344"/>
                  <a:gd name="T105" fmla="*/ 105 h 4544"/>
                  <a:gd name="T106" fmla="*/ 117 w 5344"/>
                  <a:gd name="T107" fmla="*/ 131 h 4544"/>
                  <a:gd name="T108" fmla="*/ 104 w 5344"/>
                  <a:gd name="T109" fmla="*/ 169 h 4544"/>
                  <a:gd name="T110" fmla="*/ 91 w 5344"/>
                  <a:gd name="T111" fmla="*/ 197 h 4544"/>
                  <a:gd name="T112" fmla="*/ 75 w 5344"/>
                  <a:gd name="T113" fmla="*/ 258 h 4544"/>
                  <a:gd name="T114" fmla="*/ 64 w 5344"/>
                  <a:gd name="T115" fmla="*/ 307 h 4544"/>
                  <a:gd name="T116" fmla="*/ 51 w 5344"/>
                  <a:gd name="T117" fmla="*/ 349 h 4544"/>
                  <a:gd name="T118" fmla="*/ 37 w 5344"/>
                  <a:gd name="T119" fmla="*/ 382 h 4544"/>
                  <a:gd name="T120" fmla="*/ 22 w 5344"/>
                  <a:gd name="T121" fmla="*/ 415 h 4544"/>
                  <a:gd name="T122" fmla="*/ 0 w 5344"/>
                  <a:gd name="T123" fmla="*/ 415 h 454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5344"/>
                  <a:gd name="T187" fmla="*/ 0 h 4544"/>
                  <a:gd name="T188" fmla="*/ 5344 w 5344"/>
                  <a:gd name="T189" fmla="*/ 4544 h 454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5344" h="4544">
                    <a:moveTo>
                      <a:pt x="16" y="4512"/>
                    </a:moveTo>
                    <a:lnTo>
                      <a:pt x="48" y="4512"/>
                    </a:lnTo>
                    <a:lnTo>
                      <a:pt x="64" y="4512"/>
                    </a:lnTo>
                    <a:lnTo>
                      <a:pt x="80" y="4512"/>
                    </a:lnTo>
                    <a:lnTo>
                      <a:pt x="96" y="4512"/>
                    </a:lnTo>
                    <a:lnTo>
                      <a:pt x="112" y="4512"/>
                    </a:lnTo>
                    <a:lnTo>
                      <a:pt x="128" y="4512"/>
                    </a:lnTo>
                    <a:lnTo>
                      <a:pt x="144" y="4512"/>
                    </a:lnTo>
                    <a:lnTo>
                      <a:pt x="160" y="4512"/>
                    </a:lnTo>
                    <a:lnTo>
                      <a:pt x="176" y="4512"/>
                    </a:lnTo>
                    <a:lnTo>
                      <a:pt x="208" y="4512"/>
                    </a:lnTo>
                    <a:lnTo>
                      <a:pt x="224" y="4512"/>
                    </a:lnTo>
                    <a:lnTo>
                      <a:pt x="209" y="4527"/>
                    </a:lnTo>
                    <a:lnTo>
                      <a:pt x="225" y="4335"/>
                    </a:lnTo>
                    <a:cubicBezTo>
                      <a:pt x="225" y="4327"/>
                      <a:pt x="232" y="4320"/>
                      <a:pt x="240" y="4320"/>
                    </a:cubicBezTo>
                    <a:lnTo>
                      <a:pt x="256" y="4320"/>
                    </a:lnTo>
                    <a:lnTo>
                      <a:pt x="272" y="4320"/>
                    </a:lnTo>
                    <a:lnTo>
                      <a:pt x="288" y="4320"/>
                    </a:lnTo>
                    <a:lnTo>
                      <a:pt x="304" y="4320"/>
                    </a:lnTo>
                    <a:lnTo>
                      <a:pt x="320" y="4320"/>
                    </a:lnTo>
                    <a:lnTo>
                      <a:pt x="305" y="4335"/>
                    </a:lnTo>
                    <a:lnTo>
                      <a:pt x="321" y="4159"/>
                    </a:lnTo>
                    <a:cubicBezTo>
                      <a:pt x="321" y="4151"/>
                      <a:pt x="328" y="4144"/>
                      <a:pt x="336" y="4144"/>
                    </a:cubicBezTo>
                    <a:lnTo>
                      <a:pt x="368" y="4144"/>
                    </a:lnTo>
                    <a:lnTo>
                      <a:pt x="384" y="4144"/>
                    </a:lnTo>
                    <a:lnTo>
                      <a:pt x="400" y="4144"/>
                    </a:lnTo>
                    <a:lnTo>
                      <a:pt x="416" y="4144"/>
                    </a:lnTo>
                    <a:lnTo>
                      <a:pt x="432" y="4144"/>
                    </a:lnTo>
                    <a:lnTo>
                      <a:pt x="417" y="4158"/>
                    </a:lnTo>
                    <a:lnTo>
                      <a:pt x="433" y="4030"/>
                    </a:lnTo>
                    <a:cubicBezTo>
                      <a:pt x="434" y="4022"/>
                      <a:pt x="440" y="4016"/>
                      <a:pt x="448" y="4016"/>
                    </a:cubicBezTo>
                    <a:lnTo>
                      <a:pt x="464" y="4016"/>
                    </a:lnTo>
                    <a:lnTo>
                      <a:pt x="449" y="4030"/>
                    </a:lnTo>
                    <a:lnTo>
                      <a:pt x="465" y="3902"/>
                    </a:lnTo>
                    <a:cubicBezTo>
                      <a:pt x="466" y="3894"/>
                      <a:pt x="472" y="3888"/>
                      <a:pt x="480" y="3888"/>
                    </a:cubicBezTo>
                    <a:lnTo>
                      <a:pt x="496" y="3888"/>
                    </a:lnTo>
                    <a:lnTo>
                      <a:pt x="528" y="3888"/>
                    </a:lnTo>
                    <a:lnTo>
                      <a:pt x="513" y="3902"/>
                    </a:lnTo>
                    <a:lnTo>
                      <a:pt x="529" y="3806"/>
                    </a:lnTo>
                    <a:cubicBezTo>
                      <a:pt x="530" y="3798"/>
                      <a:pt x="537" y="3792"/>
                      <a:pt x="544" y="3792"/>
                    </a:cubicBezTo>
                    <a:lnTo>
                      <a:pt x="560" y="3792"/>
                    </a:lnTo>
                    <a:lnTo>
                      <a:pt x="545" y="3806"/>
                    </a:lnTo>
                    <a:lnTo>
                      <a:pt x="561" y="3710"/>
                    </a:lnTo>
                    <a:lnTo>
                      <a:pt x="577" y="3614"/>
                    </a:lnTo>
                    <a:cubicBezTo>
                      <a:pt x="578" y="3606"/>
                      <a:pt x="585" y="3600"/>
                      <a:pt x="592" y="3600"/>
                    </a:cubicBezTo>
                    <a:lnTo>
                      <a:pt x="608" y="3600"/>
                    </a:lnTo>
                    <a:lnTo>
                      <a:pt x="593" y="3613"/>
                    </a:lnTo>
                    <a:lnTo>
                      <a:pt x="609" y="3549"/>
                    </a:lnTo>
                    <a:lnTo>
                      <a:pt x="625" y="3469"/>
                    </a:lnTo>
                    <a:lnTo>
                      <a:pt x="641" y="3405"/>
                    </a:lnTo>
                    <a:cubicBezTo>
                      <a:pt x="641" y="3403"/>
                      <a:pt x="642" y="3402"/>
                      <a:pt x="642" y="3401"/>
                    </a:cubicBezTo>
                    <a:lnTo>
                      <a:pt x="674" y="3337"/>
                    </a:lnTo>
                    <a:lnTo>
                      <a:pt x="673" y="3339"/>
                    </a:lnTo>
                    <a:lnTo>
                      <a:pt x="689" y="3291"/>
                    </a:lnTo>
                    <a:lnTo>
                      <a:pt x="689" y="3294"/>
                    </a:lnTo>
                    <a:lnTo>
                      <a:pt x="705" y="3182"/>
                    </a:lnTo>
                    <a:cubicBezTo>
                      <a:pt x="705" y="3181"/>
                      <a:pt x="705" y="3180"/>
                      <a:pt x="705" y="3179"/>
                    </a:cubicBezTo>
                    <a:lnTo>
                      <a:pt x="721" y="3131"/>
                    </a:lnTo>
                    <a:lnTo>
                      <a:pt x="721" y="3134"/>
                    </a:lnTo>
                    <a:lnTo>
                      <a:pt x="737" y="3038"/>
                    </a:lnTo>
                    <a:lnTo>
                      <a:pt x="753" y="2957"/>
                    </a:lnTo>
                    <a:cubicBezTo>
                      <a:pt x="753" y="2956"/>
                      <a:pt x="754" y="2955"/>
                      <a:pt x="754" y="2953"/>
                    </a:cubicBezTo>
                    <a:lnTo>
                      <a:pt x="770" y="2921"/>
                    </a:lnTo>
                    <a:lnTo>
                      <a:pt x="769" y="2926"/>
                    </a:lnTo>
                    <a:lnTo>
                      <a:pt x="785" y="2814"/>
                    </a:lnTo>
                    <a:lnTo>
                      <a:pt x="801" y="2749"/>
                    </a:lnTo>
                    <a:cubicBezTo>
                      <a:pt x="801" y="2747"/>
                      <a:pt x="802" y="2745"/>
                      <a:pt x="803" y="2744"/>
                    </a:cubicBezTo>
                    <a:lnTo>
                      <a:pt x="835" y="2696"/>
                    </a:lnTo>
                    <a:lnTo>
                      <a:pt x="833" y="2702"/>
                    </a:lnTo>
                    <a:lnTo>
                      <a:pt x="849" y="2606"/>
                    </a:lnTo>
                    <a:lnTo>
                      <a:pt x="865" y="2541"/>
                    </a:lnTo>
                    <a:lnTo>
                      <a:pt x="881" y="2461"/>
                    </a:lnTo>
                    <a:lnTo>
                      <a:pt x="897" y="2397"/>
                    </a:lnTo>
                    <a:lnTo>
                      <a:pt x="913" y="2317"/>
                    </a:lnTo>
                    <a:lnTo>
                      <a:pt x="929" y="2253"/>
                    </a:lnTo>
                    <a:lnTo>
                      <a:pt x="945" y="2189"/>
                    </a:lnTo>
                    <a:lnTo>
                      <a:pt x="961" y="2139"/>
                    </a:lnTo>
                    <a:cubicBezTo>
                      <a:pt x="962" y="2138"/>
                      <a:pt x="962" y="2137"/>
                      <a:pt x="963" y="2136"/>
                    </a:cubicBezTo>
                    <a:lnTo>
                      <a:pt x="995" y="2088"/>
                    </a:lnTo>
                    <a:lnTo>
                      <a:pt x="993" y="2093"/>
                    </a:lnTo>
                    <a:lnTo>
                      <a:pt x="1009" y="2029"/>
                    </a:lnTo>
                    <a:lnTo>
                      <a:pt x="1025" y="1979"/>
                    </a:lnTo>
                    <a:cubicBezTo>
                      <a:pt x="1027" y="1973"/>
                      <a:pt x="1034" y="1968"/>
                      <a:pt x="1040" y="1968"/>
                    </a:cubicBezTo>
                    <a:lnTo>
                      <a:pt x="1056" y="1968"/>
                    </a:lnTo>
                    <a:lnTo>
                      <a:pt x="1045" y="1973"/>
                    </a:lnTo>
                    <a:lnTo>
                      <a:pt x="1061" y="1957"/>
                    </a:lnTo>
                    <a:lnTo>
                      <a:pt x="1058" y="1961"/>
                    </a:lnTo>
                    <a:lnTo>
                      <a:pt x="1074" y="1929"/>
                    </a:lnTo>
                    <a:lnTo>
                      <a:pt x="1073" y="1931"/>
                    </a:lnTo>
                    <a:lnTo>
                      <a:pt x="1089" y="1883"/>
                    </a:lnTo>
                    <a:lnTo>
                      <a:pt x="1105" y="1835"/>
                    </a:lnTo>
                    <a:lnTo>
                      <a:pt x="1121" y="1773"/>
                    </a:lnTo>
                    <a:lnTo>
                      <a:pt x="1137" y="1723"/>
                    </a:lnTo>
                    <a:cubicBezTo>
                      <a:pt x="1138" y="1723"/>
                      <a:pt x="1138" y="1722"/>
                      <a:pt x="1138" y="1721"/>
                    </a:cubicBezTo>
                    <a:lnTo>
                      <a:pt x="1170" y="1657"/>
                    </a:lnTo>
                    <a:lnTo>
                      <a:pt x="1169" y="1661"/>
                    </a:lnTo>
                    <a:lnTo>
                      <a:pt x="1185" y="1597"/>
                    </a:lnTo>
                    <a:lnTo>
                      <a:pt x="1201" y="1547"/>
                    </a:lnTo>
                    <a:cubicBezTo>
                      <a:pt x="1202" y="1547"/>
                      <a:pt x="1202" y="1546"/>
                      <a:pt x="1202" y="1545"/>
                    </a:cubicBezTo>
                    <a:lnTo>
                      <a:pt x="1218" y="1513"/>
                    </a:lnTo>
                    <a:lnTo>
                      <a:pt x="1217" y="1515"/>
                    </a:lnTo>
                    <a:lnTo>
                      <a:pt x="1233" y="1467"/>
                    </a:lnTo>
                    <a:lnTo>
                      <a:pt x="1249" y="1419"/>
                    </a:lnTo>
                    <a:cubicBezTo>
                      <a:pt x="1250" y="1419"/>
                      <a:pt x="1250" y="1418"/>
                      <a:pt x="1250" y="1417"/>
                    </a:cubicBezTo>
                    <a:lnTo>
                      <a:pt x="1266" y="1385"/>
                    </a:lnTo>
                    <a:lnTo>
                      <a:pt x="1265" y="1387"/>
                    </a:lnTo>
                    <a:lnTo>
                      <a:pt x="1281" y="1339"/>
                    </a:lnTo>
                    <a:lnTo>
                      <a:pt x="1297" y="1291"/>
                    </a:lnTo>
                    <a:cubicBezTo>
                      <a:pt x="1298" y="1289"/>
                      <a:pt x="1299" y="1287"/>
                      <a:pt x="1301" y="1285"/>
                    </a:cubicBezTo>
                    <a:lnTo>
                      <a:pt x="1333" y="1253"/>
                    </a:lnTo>
                    <a:lnTo>
                      <a:pt x="1329" y="1259"/>
                    </a:lnTo>
                    <a:lnTo>
                      <a:pt x="1345" y="1211"/>
                    </a:lnTo>
                    <a:cubicBezTo>
                      <a:pt x="1346" y="1211"/>
                      <a:pt x="1346" y="1210"/>
                      <a:pt x="1346" y="1209"/>
                    </a:cubicBezTo>
                    <a:lnTo>
                      <a:pt x="1362" y="1177"/>
                    </a:lnTo>
                    <a:lnTo>
                      <a:pt x="1361" y="1179"/>
                    </a:lnTo>
                    <a:lnTo>
                      <a:pt x="1377" y="1131"/>
                    </a:lnTo>
                    <a:cubicBezTo>
                      <a:pt x="1378" y="1131"/>
                      <a:pt x="1378" y="1130"/>
                      <a:pt x="1378" y="1129"/>
                    </a:cubicBezTo>
                    <a:lnTo>
                      <a:pt x="1394" y="1097"/>
                    </a:lnTo>
                    <a:lnTo>
                      <a:pt x="1393" y="1099"/>
                    </a:lnTo>
                    <a:lnTo>
                      <a:pt x="1409" y="1051"/>
                    </a:lnTo>
                    <a:cubicBezTo>
                      <a:pt x="1410" y="1051"/>
                      <a:pt x="1410" y="1050"/>
                      <a:pt x="1410" y="1049"/>
                    </a:cubicBezTo>
                    <a:lnTo>
                      <a:pt x="1426" y="1017"/>
                    </a:lnTo>
                    <a:lnTo>
                      <a:pt x="1425" y="1019"/>
                    </a:lnTo>
                    <a:lnTo>
                      <a:pt x="1441" y="971"/>
                    </a:lnTo>
                    <a:cubicBezTo>
                      <a:pt x="1442" y="971"/>
                      <a:pt x="1442" y="970"/>
                      <a:pt x="1442" y="969"/>
                    </a:cubicBezTo>
                    <a:lnTo>
                      <a:pt x="1458" y="937"/>
                    </a:lnTo>
                    <a:cubicBezTo>
                      <a:pt x="1459" y="936"/>
                      <a:pt x="1460" y="934"/>
                      <a:pt x="1461" y="933"/>
                    </a:cubicBezTo>
                    <a:lnTo>
                      <a:pt x="1493" y="901"/>
                    </a:lnTo>
                    <a:lnTo>
                      <a:pt x="1489" y="907"/>
                    </a:lnTo>
                    <a:lnTo>
                      <a:pt x="1505" y="859"/>
                    </a:lnTo>
                    <a:cubicBezTo>
                      <a:pt x="1506" y="859"/>
                      <a:pt x="1506" y="858"/>
                      <a:pt x="1506" y="857"/>
                    </a:cubicBezTo>
                    <a:lnTo>
                      <a:pt x="1522" y="825"/>
                    </a:lnTo>
                    <a:lnTo>
                      <a:pt x="1538" y="793"/>
                    </a:lnTo>
                    <a:lnTo>
                      <a:pt x="1554" y="761"/>
                    </a:lnTo>
                    <a:lnTo>
                      <a:pt x="1570" y="729"/>
                    </a:lnTo>
                    <a:lnTo>
                      <a:pt x="1586" y="697"/>
                    </a:lnTo>
                    <a:cubicBezTo>
                      <a:pt x="1587" y="696"/>
                      <a:pt x="1588" y="694"/>
                      <a:pt x="1589" y="693"/>
                    </a:cubicBezTo>
                    <a:lnTo>
                      <a:pt x="1605" y="677"/>
                    </a:lnTo>
                    <a:lnTo>
                      <a:pt x="1602" y="681"/>
                    </a:lnTo>
                    <a:lnTo>
                      <a:pt x="1618" y="649"/>
                    </a:lnTo>
                    <a:cubicBezTo>
                      <a:pt x="1619" y="648"/>
                      <a:pt x="1620" y="646"/>
                      <a:pt x="1621" y="645"/>
                    </a:cubicBezTo>
                    <a:lnTo>
                      <a:pt x="1653" y="613"/>
                    </a:lnTo>
                    <a:lnTo>
                      <a:pt x="1669" y="597"/>
                    </a:lnTo>
                    <a:lnTo>
                      <a:pt x="1685" y="581"/>
                    </a:lnTo>
                    <a:lnTo>
                      <a:pt x="1682" y="585"/>
                    </a:lnTo>
                    <a:lnTo>
                      <a:pt x="1698" y="553"/>
                    </a:lnTo>
                    <a:cubicBezTo>
                      <a:pt x="1699" y="552"/>
                      <a:pt x="1700" y="550"/>
                      <a:pt x="1701" y="549"/>
                    </a:cubicBezTo>
                    <a:lnTo>
                      <a:pt x="1717" y="533"/>
                    </a:lnTo>
                    <a:lnTo>
                      <a:pt x="1733" y="517"/>
                    </a:lnTo>
                    <a:lnTo>
                      <a:pt x="1749" y="501"/>
                    </a:lnTo>
                    <a:lnTo>
                      <a:pt x="1765" y="485"/>
                    </a:lnTo>
                    <a:lnTo>
                      <a:pt x="1781" y="469"/>
                    </a:lnTo>
                    <a:cubicBezTo>
                      <a:pt x="1782" y="468"/>
                      <a:pt x="1784" y="467"/>
                      <a:pt x="1785" y="466"/>
                    </a:cubicBezTo>
                    <a:lnTo>
                      <a:pt x="1817" y="450"/>
                    </a:lnTo>
                    <a:lnTo>
                      <a:pt x="1813" y="453"/>
                    </a:lnTo>
                    <a:lnTo>
                      <a:pt x="1829" y="437"/>
                    </a:lnTo>
                    <a:lnTo>
                      <a:pt x="1845" y="421"/>
                    </a:lnTo>
                    <a:cubicBezTo>
                      <a:pt x="1848" y="418"/>
                      <a:pt x="1852" y="416"/>
                      <a:pt x="1856" y="416"/>
                    </a:cubicBezTo>
                    <a:lnTo>
                      <a:pt x="1872" y="416"/>
                    </a:lnTo>
                    <a:lnTo>
                      <a:pt x="1861" y="421"/>
                    </a:lnTo>
                    <a:lnTo>
                      <a:pt x="1877" y="405"/>
                    </a:lnTo>
                    <a:lnTo>
                      <a:pt x="1893" y="389"/>
                    </a:lnTo>
                    <a:lnTo>
                      <a:pt x="1909" y="373"/>
                    </a:lnTo>
                    <a:cubicBezTo>
                      <a:pt x="1912" y="370"/>
                      <a:pt x="1916" y="368"/>
                      <a:pt x="1920" y="368"/>
                    </a:cubicBezTo>
                    <a:lnTo>
                      <a:pt x="1936" y="368"/>
                    </a:lnTo>
                    <a:lnTo>
                      <a:pt x="1925" y="373"/>
                    </a:lnTo>
                    <a:lnTo>
                      <a:pt x="1941" y="357"/>
                    </a:lnTo>
                    <a:cubicBezTo>
                      <a:pt x="1942" y="356"/>
                      <a:pt x="1944" y="355"/>
                      <a:pt x="1945" y="354"/>
                    </a:cubicBezTo>
                    <a:lnTo>
                      <a:pt x="1977" y="338"/>
                    </a:lnTo>
                    <a:lnTo>
                      <a:pt x="1973" y="341"/>
                    </a:lnTo>
                    <a:lnTo>
                      <a:pt x="1989" y="325"/>
                    </a:lnTo>
                    <a:lnTo>
                      <a:pt x="2005" y="309"/>
                    </a:lnTo>
                    <a:lnTo>
                      <a:pt x="2021" y="293"/>
                    </a:lnTo>
                    <a:cubicBezTo>
                      <a:pt x="2024" y="290"/>
                      <a:pt x="2028" y="288"/>
                      <a:pt x="2032" y="288"/>
                    </a:cubicBezTo>
                    <a:lnTo>
                      <a:pt x="2048" y="288"/>
                    </a:lnTo>
                    <a:lnTo>
                      <a:pt x="2037" y="293"/>
                    </a:lnTo>
                    <a:lnTo>
                      <a:pt x="2053" y="277"/>
                    </a:lnTo>
                    <a:cubicBezTo>
                      <a:pt x="2056" y="274"/>
                      <a:pt x="2060" y="272"/>
                      <a:pt x="2064" y="272"/>
                    </a:cubicBezTo>
                    <a:lnTo>
                      <a:pt x="2080" y="272"/>
                    </a:lnTo>
                    <a:lnTo>
                      <a:pt x="2069" y="277"/>
                    </a:lnTo>
                    <a:lnTo>
                      <a:pt x="2085" y="261"/>
                    </a:lnTo>
                    <a:cubicBezTo>
                      <a:pt x="2088" y="258"/>
                      <a:pt x="2092" y="256"/>
                      <a:pt x="2096" y="256"/>
                    </a:cubicBezTo>
                    <a:lnTo>
                      <a:pt x="2112" y="256"/>
                    </a:lnTo>
                    <a:lnTo>
                      <a:pt x="2105" y="258"/>
                    </a:lnTo>
                    <a:lnTo>
                      <a:pt x="2137" y="242"/>
                    </a:lnTo>
                    <a:cubicBezTo>
                      <a:pt x="2140" y="241"/>
                      <a:pt x="2142" y="240"/>
                      <a:pt x="2144" y="240"/>
                    </a:cubicBezTo>
                    <a:lnTo>
                      <a:pt x="2160" y="240"/>
                    </a:lnTo>
                    <a:lnTo>
                      <a:pt x="2149" y="245"/>
                    </a:lnTo>
                    <a:lnTo>
                      <a:pt x="2165" y="229"/>
                    </a:lnTo>
                    <a:cubicBezTo>
                      <a:pt x="2168" y="226"/>
                      <a:pt x="2172" y="224"/>
                      <a:pt x="2176" y="224"/>
                    </a:cubicBezTo>
                    <a:lnTo>
                      <a:pt x="2192" y="224"/>
                    </a:lnTo>
                    <a:lnTo>
                      <a:pt x="2181" y="229"/>
                    </a:lnTo>
                    <a:lnTo>
                      <a:pt x="2197" y="213"/>
                    </a:lnTo>
                    <a:cubicBezTo>
                      <a:pt x="2200" y="210"/>
                      <a:pt x="2204" y="208"/>
                      <a:pt x="2208" y="208"/>
                    </a:cubicBezTo>
                    <a:lnTo>
                      <a:pt x="2224" y="208"/>
                    </a:lnTo>
                    <a:lnTo>
                      <a:pt x="2213" y="213"/>
                    </a:lnTo>
                    <a:lnTo>
                      <a:pt x="2229" y="197"/>
                    </a:lnTo>
                    <a:cubicBezTo>
                      <a:pt x="2232" y="194"/>
                      <a:pt x="2236" y="192"/>
                      <a:pt x="2240" y="192"/>
                    </a:cubicBezTo>
                    <a:lnTo>
                      <a:pt x="2256" y="192"/>
                    </a:lnTo>
                    <a:lnTo>
                      <a:pt x="2272" y="192"/>
                    </a:lnTo>
                    <a:lnTo>
                      <a:pt x="2261" y="197"/>
                    </a:lnTo>
                    <a:lnTo>
                      <a:pt x="2277" y="181"/>
                    </a:lnTo>
                    <a:cubicBezTo>
                      <a:pt x="2280" y="178"/>
                      <a:pt x="2284" y="176"/>
                      <a:pt x="2288" y="176"/>
                    </a:cubicBezTo>
                    <a:lnTo>
                      <a:pt x="2320" y="176"/>
                    </a:lnTo>
                    <a:lnTo>
                      <a:pt x="2336" y="176"/>
                    </a:lnTo>
                    <a:lnTo>
                      <a:pt x="2325" y="181"/>
                    </a:lnTo>
                    <a:lnTo>
                      <a:pt x="2341" y="165"/>
                    </a:lnTo>
                    <a:cubicBezTo>
                      <a:pt x="2344" y="162"/>
                      <a:pt x="2348" y="160"/>
                      <a:pt x="2352" y="160"/>
                    </a:cubicBezTo>
                    <a:lnTo>
                      <a:pt x="2368" y="160"/>
                    </a:lnTo>
                    <a:lnTo>
                      <a:pt x="2384" y="160"/>
                    </a:lnTo>
                    <a:lnTo>
                      <a:pt x="2373" y="165"/>
                    </a:lnTo>
                    <a:lnTo>
                      <a:pt x="2389" y="149"/>
                    </a:lnTo>
                    <a:cubicBezTo>
                      <a:pt x="2392" y="146"/>
                      <a:pt x="2396" y="144"/>
                      <a:pt x="2400" y="144"/>
                    </a:cubicBezTo>
                    <a:lnTo>
                      <a:pt x="2416" y="144"/>
                    </a:lnTo>
                    <a:lnTo>
                      <a:pt x="2432" y="144"/>
                    </a:lnTo>
                    <a:lnTo>
                      <a:pt x="2448" y="144"/>
                    </a:lnTo>
                    <a:lnTo>
                      <a:pt x="2480" y="144"/>
                    </a:lnTo>
                    <a:lnTo>
                      <a:pt x="2496" y="144"/>
                    </a:lnTo>
                    <a:lnTo>
                      <a:pt x="2512" y="144"/>
                    </a:lnTo>
                    <a:lnTo>
                      <a:pt x="2528" y="144"/>
                    </a:lnTo>
                    <a:lnTo>
                      <a:pt x="2544" y="144"/>
                    </a:lnTo>
                    <a:lnTo>
                      <a:pt x="2560" y="144"/>
                    </a:lnTo>
                    <a:lnTo>
                      <a:pt x="2576" y="144"/>
                    </a:lnTo>
                    <a:lnTo>
                      <a:pt x="2592" y="144"/>
                    </a:lnTo>
                    <a:lnTo>
                      <a:pt x="2608" y="144"/>
                    </a:lnTo>
                    <a:lnTo>
                      <a:pt x="2640" y="144"/>
                    </a:lnTo>
                    <a:lnTo>
                      <a:pt x="2656" y="144"/>
                    </a:lnTo>
                    <a:lnTo>
                      <a:pt x="2672" y="144"/>
                    </a:lnTo>
                    <a:lnTo>
                      <a:pt x="2688" y="144"/>
                    </a:lnTo>
                    <a:lnTo>
                      <a:pt x="2704" y="144"/>
                    </a:lnTo>
                    <a:lnTo>
                      <a:pt x="2720" y="144"/>
                    </a:lnTo>
                    <a:lnTo>
                      <a:pt x="2736" y="144"/>
                    </a:lnTo>
                    <a:lnTo>
                      <a:pt x="2752" y="144"/>
                    </a:lnTo>
                    <a:lnTo>
                      <a:pt x="2768" y="144"/>
                    </a:lnTo>
                    <a:lnTo>
                      <a:pt x="2800" y="144"/>
                    </a:lnTo>
                    <a:lnTo>
                      <a:pt x="2816" y="144"/>
                    </a:lnTo>
                    <a:lnTo>
                      <a:pt x="2832" y="144"/>
                    </a:lnTo>
                    <a:lnTo>
                      <a:pt x="2848" y="144"/>
                    </a:lnTo>
                    <a:lnTo>
                      <a:pt x="2864" y="144"/>
                    </a:lnTo>
                    <a:lnTo>
                      <a:pt x="2880" y="144"/>
                    </a:lnTo>
                    <a:lnTo>
                      <a:pt x="2896" y="144"/>
                    </a:lnTo>
                    <a:lnTo>
                      <a:pt x="2912" y="144"/>
                    </a:lnTo>
                    <a:lnTo>
                      <a:pt x="2928" y="144"/>
                    </a:lnTo>
                    <a:lnTo>
                      <a:pt x="2960" y="144"/>
                    </a:lnTo>
                    <a:lnTo>
                      <a:pt x="2976" y="144"/>
                    </a:lnTo>
                    <a:lnTo>
                      <a:pt x="2992" y="144"/>
                    </a:lnTo>
                    <a:lnTo>
                      <a:pt x="3008" y="144"/>
                    </a:lnTo>
                    <a:lnTo>
                      <a:pt x="3024" y="144"/>
                    </a:lnTo>
                    <a:lnTo>
                      <a:pt x="3040" y="144"/>
                    </a:lnTo>
                    <a:lnTo>
                      <a:pt x="3056" y="144"/>
                    </a:lnTo>
                    <a:lnTo>
                      <a:pt x="3072" y="144"/>
                    </a:lnTo>
                    <a:lnTo>
                      <a:pt x="3088" y="144"/>
                    </a:lnTo>
                    <a:lnTo>
                      <a:pt x="3120" y="144"/>
                    </a:lnTo>
                    <a:lnTo>
                      <a:pt x="3109" y="149"/>
                    </a:lnTo>
                    <a:lnTo>
                      <a:pt x="3125" y="133"/>
                    </a:lnTo>
                    <a:cubicBezTo>
                      <a:pt x="3128" y="130"/>
                      <a:pt x="3132" y="128"/>
                      <a:pt x="3136" y="128"/>
                    </a:cubicBezTo>
                    <a:lnTo>
                      <a:pt x="3152" y="128"/>
                    </a:lnTo>
                    <a:lnTo>
                      <a:pt x="3168" y="128"/>
                    </a:lnTo>
                    <a:lnTo>
                      <a:pt x="3184" y="128"/>
                    </a:lnTo>
                    <a:lnTo>
                      <a:pt x="3200" y="128"/>
                    </a:lnTo>
                    <a:lnTo>
                      <a:pt x="3216" y="128"/>
                    </a:lnTo>
                    <a:lnTo>
                      <a:pt x="3232" y="128"/>
                    </a:lnTo>
                    <a:lnTo>
                      <a:pt x="3248" y="128"/>
                    </a:lnTo>
                    <a:lnTo>
                      <a:pt x="3280" y="128"/>
                    </a:lnTo>
                    <a:lnTo>
                      <a:pt x="3296" y="128"/>
                    </a:lnTo>
                    <a:lnTo>
                      <a:pt x="3312" y="128"/>
                    </a:lnTo>
                    <a:lnTo>
                      <a:pt x="3301" y="133"/>
                    </a:lnTo>
                    <a:lnTo>
                      <a:pt x="3317" y="117"/>
                    </a:lnTo>
                    <a:cubicBezTo>
                      <a:pt x="3320" y="114"/>
                      <a:pt x="3324" y="112"/>
                      <a:pt x="3328" y="112"/>
                    </a:cubicBezTo>
                    <a:lnTo>
                      <a:pt x="3344" y="112"/>
                    </a:lnTo>
                    <a:lnTo>
                      <a:pt x="3360" y="112"/>
                    </a:lnTo>
                    <a:lnTo>
                      <a:pt x="3376" y="112"/>
                    </a:lnTo>
                    <a:lnTo>
                      <a:pt x="3392" y="112"/>
                    </a:lnTo>
                    <a:lnTo>
                      <a:pt x="3408" y="112"/>
                    </a:lnTo>
                    <a:lnTo>
                      <a:pt x="3424" y="112"/>
                    </a:lnTo>
                    <a:lnTo>
                      <a:pt x="3456" y="112"/>
                    </a:lnTo>
                    <a:lnTo>
                      <a:pt x="3472" y="112"/>
                    </a:lnTo>
                    <a:lnTo>
                      <a:pt x="3461" y="117"/>
                    </a:lnTo>
                    <a:lnTo>
                      <a:pt x="3477" y="101"/>
                    </a:lnTo>
                    <a:cubicBezTo>
                      <a:pt x="3480" y="98"/>
                      <a:pt x="3484" y="96"/>
                      <a:pt x="3488" y="96"/>
                    </a:cubicBezTo>
                    <a:lnTo>
                      <a:pt x="3504" y="96"/>
                    </a:lnTo>
                    <a:lnTo>
                      <a:pt x="3520" y="96"/>
                    </a:lnTo>
                    <a:lnTo>
                      <a:pt x="3536" y="96"/>
                    </a:lnTo>
                    <a:lnTo>
                      <a:pt x="3552" y="96"/>
                    </a:lnTo>
                    <a:lnTo>
                      <a:pt x="3568" y="96"/>
                    </a:lnTo>
                    <a:lnTo>
                      <a:pt x="3584" y="96"/>
                    </a:lnTo>
                    <a:lnTo>
                      <a:pt x="3616" y="96"/>
                    </a:lnTo>
                    <a:lnTo>
                      <a:pt x="3632" y="96"/>
                    </a:lnTo>
                    <a:lnTo>
                      <a:pt x="3621" y="101"/>
                    </a:lnTo>
                    <a:lnTo>
                      <a:pt x="3637" y="85"/>
                    </a:lnTo>
                    <a:cubicBezTo>
                      <a:pt x="3640" y="82"/>
                      <a:pt x="3644" y="80"/>
                      <a:pt x="3648" y="80"/>
                    </a:cubicBezTo>
                    <a:lnTo>
                      <a:pt x="3664" y="80"/>
                    </a:lnTo>
                    <a:lnTo>
                      <a:pt x="3680" y="80"/>
                    </a:lnTo>
                    <a:lnTo>
                      <a:pt x="3696" y="80"/>
                    </a:lnTo>
                    <a:lnTo>
                      <a:pt x="3712" y="80"/>
                    </a:lnTo>
                    <a:lnTo>
                      <a:pt x="3728" y="80"/>
                    </a:lnTo>
                    <a:lnTo>
                      <a:pt x="3744" y="80"/>
                    </a:lnTo>
                    <a:lnTo>
                      <a:pt x="3776" y="80"/>
                    </a:lnTo>
                    <a:lnTo>
                      <a:pt x="3765" y="85"/>
                    </a:lnTo>
                    <a:lnTo>
                      <a:pt x="3781" y="69"/>
                    </a:lnTo>
                    <a:cubicBezTo>
                      <a:pt x="3784" y="66"/>
                      <a:pt x="3788" y="64"/>
                      <a:pt x="3792" y="64"/>
                    </a:cubicBezTo>
                    <a:lnTo>
                      <a:pt x="3808" y="64"/>
                    </a:lnTo>
                    <a:lnTo>
                      <a:pt x="3824" y="64"/>
                    </a:lnTo>
                    <a:lnTo>
                      <a:pt x="3840" y="64"/>
                    </a:lnTo>
                    <a:lnTo>
                      <a:pt x="3856" y="64"/>
                    </a:lnTo>
                    <a:lnTo>
                      <a:pt x="3872" y="64"/>
                    </a:lnTo>
                    <a:lnTo>
                      <a:pt x="3888" y="64"/>
                    </a:lnTo>
                    <a:lnTo>
                      <a:pt x="3904" y="64"/>
                    </a:lnTo>
                    <a:lnTo>
                      <a:pt x="3897" y="66"/>
                    </a:lnTo>
                    <a:lnTo>
                      <a:pt x="3929" y="50"/>
                    </a:lnTo>
                    <a:cubicBezTo>
                      <a:pt x="3932" y="49"/>
                      <a:pt x="3934" y="48"/>
                      <a:pt x="3936" y="48"/>
                    </a:cubicBezTo>
                    <a:lnTo>
                      <a:pt x="3952" y="48"/>
                    </a:lnTo>
                    <a:lnTo>
                      <a:pt x="3968" y="48"/>
                    </a:lnTo>
                    <a:lnTo>
                      <a:pt x="3984" y="48"/>
                    </a:lnTo>
                    <a:lnTo>
                      <a:pt x="4000" y="48"/>
                    </a:lnTo>
                    <a:lnTo>
                      <a:pt x="4016" y="48"/>
                    </a:lnTo>
                    <a:lnTo>
                      <a:pt x="4032" y="48"/>
                    </a:lnTo>
                    <a:lnTo>
                      <a:pt x="4048" y="48"/>
                    </a:lnTo>
                    <a:lnTo>
                      <a:pt x="4064" y="48"/>
                    </a:lnTo>
                    <a:lnTo>
                      <a:pt x="4057" y="50"/>
                    </a:lnTo>
                    <a:lnTo>
                      <a:pt x="4089" y="34"/>
                    </a:lnTo>
                    <a:cubicBezTo>
                      <a:pt x="4092" y="33"/>
                      <a:pt x="4094" y="32"/>
                      <a:pt x="4096" y="32"/>
                    </a:cubicBezTo>
                    <a:lnTo>
                      <a:pt x="4112" y="32"/>
                    </a:lnTo>
                    <a:lnTo>
                      <a:pt x="4128" y="32"/>
                    </a:lnTo>
                    <a:lnTo>
                      <a:pt x="4144" y="32"/>
                    </a:lnTo>
                    <a:lnTo>
                      <a:pt x="4160" y="32"/>
                    </a:lnTo>
                    <a:lnTo>
                      <a:pt x="4176" y="32"/>
                    </a:lnTo>
                    <a:lnTo>
                      <a:pt x="4192" y="32"/>
                    </a:lnTo>
                    <a:lnTo>
                      <a:pt x="4208" y="32"/>
                    </a:lnTo>
                    <a:lnTo>
                      <a:pt x="4224" y="32"/>
                    </a:lnTo>
                    <a:lnTo>
                      <a:pt x="4256" y="32"/>
                    </a:lnTo>
                    <a:lnTo>
                      <a:pt x="4272" y="32"/>
                    </a:lnTo>
                    <a:lnTo>
                      <a:pt x="4261" y="37"/>
                    </a:lnTo>
                    <a:lnTo>
                      <a:pt x="4277" y="21"/>
                    </a:lnTo>
                    <a:cubicBezTo>
                      <a:pt x="4280" y="18"/>
                      <a:pt x="4284" y="16"/>
                      <a:pt x="4288" y="16"/>
                    </a:cubicBezTo>
                    <a:lnTo>
                      <a:pt x="4304" y="16"/>
                    </a:lnTo>
                    <a:lnTo>
                      <a:pt x="4320" y="16"/>
                    </a:lnTo>
                    <a:lnTo>
                      <a:pt x="4336" y="16"/>
                    </a:lnTo>
                    <a:lnTo>
                      <a:pt x="4352" y="16"/>
                    </a:lnTo>
                    <a:lnTo>
                      <a:pt x="4368" y="16"/>
                    </a:lnTo>
                    <a:lnTo>
                      <a:pt x="4384" y="16"/>
                    </a:lnTo>
                    <a:lnTo>
                      <a:pt x="4400" y="16"/>
                    </a:lnTo>
                    <a:lnTo>
                      <a:pt x="4432" y="16"/>
                    </a:lnTo>
                    <a:lnTo>
                      <a:pt x="4448" y="16"/>
                    </a:lnTo>
                    <a:lnTo>
                      <a:pt x="4464" y="16"/>
                    </a:lnTo>
                    <a:lnTo>
                      <a:pt x="4480" y="16"/>
                    </a:lnTo>
                    <a:lnTo>
                      <a:pt x="4496" y="16"/>
                    </a:lnTo>
                    <a:lnTo>
                      <a:pt x="4512" y="16"/>
                    </a:lnTo>
                    <a:lnTo>
                      <a:pt x="4528" y="16"/>
                    </a:lnTo>
                    <a:lnTo>
                      <a:pt x="4544" y="16"/>
                    </a:lnTo>
                    <a:lnTo>
                      <a:pt x="4560" y="16"/>
                    </a:lnTo>
                    <a:lnTo>
                      <a:pt x="4553" y="18"/>
                    </a:lnTo>
                    <a:lnTo>
                      <a:pt x="4585" y="2"/>
                    </a:lnTo>
                    <a:cubicBezTo>
                      <a:pt x="4588" y="1"/>
                      <a:pt x="4590" y="0"/>
                      <a:pt x="4592" y="0"/>
                    </a:cubicBezTo>
                    <a:lnTo>
                      <a:pt x="4608" y="0"/>
                    </a:lnTo>
                    <a:lnTo>
                      <a:pt x="4624" y="0"/>
                    </a:lnTo>
                    <a:lnTo>
                      <a:pt x="4640" y="0"/>
                    </a:lnTo>
                    <a:lnTo>
                      <a:pt x="4656" y="0"/>
                    </a:lnTo>
                    <a:lnTo>
                      <a:pt x="4672" y="0"/>
                    </a:lnTo>
                    <a:lnTo>
                      <a:pt x="4688" y="0"/>
                    </a:lnTo>
                    <a:lnTo>
                      <a:pt x="4704" y="0"/>
                    </a:lnTo>
                    <a:lnTo>
                      <a:pt x="4720" y="0"/>
                    </a:lnTo>
                    <a:lnTo>
                      <a:pt x="4752" y="0"/>
                    </a:lnTo>
                    <a:lnTo>
                      <a:pt x="4768" y="0"/>
                    </a:lnTo>
                    <a:lnTo>
                      <a:pt x="4784" y="0"/>
                    </a:lnTo>
                    <a:lnTo>
                      <a:pt x="4800" y="0"/>
                    </a:lnTo>
                    <a:lnTo>
                      <a:pt x="4816" y="0"/>
                    </a:lnTo>
                    <a:lnTo>
                      <a:pt x="4832" y="0"/>
                    </a:lnTo>
                    <a:lnTo>
                      <a:pt x="4848" y="0"/>
                    </a:lnTo>
                    <a:lnTo>
                      <a:pt x="4864" y="0"/>
                    </a:lnTo>
                    <a:lnTo>
                      <a:pt x="4880" y="0"/>
                    </a:lnTo>
                    <a:lnTo>
                      <a:pt x="4912" y="0"/>
                    </a:lnTo>
                    <a:lnTo>
                      <a:pt x="4928" y="0"/>
                    </a:lnTo>
                    <a:lnTo>
                      <a:pt x="4944" y="0"/>
                    </a:lnTo>
                    <a:lnTo>
                      <a:pt x="4960" y="0"/>
                    </a:lnTo>
                    <a:lnTo>
                      <a:pt x="4976" y="0"/>
                    </a:lnTo>
                    <a:lnTo>
                      <a:pt x="4992" y="0"/>
                    </a:lnTo>
                    <a:lnTo>
                      <a:pt x="5008" y="0"/>
                    </a:lnTo>
                    <a:lnTo>
                      <a:pt x="5024" y="0"/>
                    </a:lnTo>
                    <a:lnTo>
                      <a:pt x="5040" y="0"/>
                    </a:lnTo>
                    <a:lnTo>
                      <a:pt x="5072" y="0"/>
                    </a:lnTo>
                    <a:lnTo>
                      <a:pt x="5088" y="0"/>
                    </a:lnTo>
                    <a:lnTo>
                      <a:pt x="5104" y="0"/>
                    </a:lnTo>
                    <a:lnTo>
                      <a:pt x="5120" y="0"/>
                    </a:lnTo>
                    <a:cubicBezTo>
                      <a:pt x="5125" y="0"/>
                      <a:pt x="5129" y="2"/>
                      <a:pt x="5132" y="5"/>
                    </a:cubicBezTo>
                    <a:lnTo>
                      <a:pt x="5148" y="21"/>
                    </a:lnTo>
                    <a:lnTo>
                      <a:pt x="5136" y="16"/>
                    </a:lnTo>
                    <a:lnTo>
                      <a:pt x="5152" y="16"/>
                    </a:lnTo>
                    <a:lnTo>
                      <a:pt x="5168" y="16"/>
                    </a:lnTo>
                    <a:lnTo>
                      <a:pt x="5184" y="16"/>
                    </a:lnTo>
                    <a:lnTo>
                      <a:pt x="5173" y="21"/>
                    </a:lnTo>
                    <a:lnTo>
                      <a:pt x="5189" y="5"/>
                    </a:lnTo>
                    <a:cubicBezTo>
                      <a:pt x="5192" y="2"/>
                      <a:pt x="5196" y="0"/>
                      <a:pt x="5200" y="0"/>
                    </a:cubicBezTo>
                    <a:lnTo>
                      <a:pt x="5232" y="0"/>
                    </a:lnTo>
                    <a:lnTo>
                      <a:pt x="5248" y="0"/>
                    </a:lnTo>
                    <a:lnTo>
                      <a:pt x="5264" y="0"/>
                    </a:lnTo>
                    <a:cubicBezTo>
                      <a:pt x="5269" y="0"/>
                      <a:pt x="5273" y="2"/>
                      <a:pt x="5276" y="5"/>
                    </a:cubicBezTo>
                    <a:lnTo>
                      <a:pt x="5292" y="21"/>
                    </a:lnTo>
                    <a:lnTo>
                      <a:pt x="5280" y="16"/>
                    </a:lnTo>
                    <a:lnTo>
                      <a:pt x="5296" y="16"/>
                    </a:lnTo>
                    <a:lnTo>
                      <a:pt x="5312" y="16"/>
                    </a:lnTo>
                    <a:lnTo>
                      <a:pt x="5328" y="16"/>
                    </a:lnTo>
                    <a:cubicBezTo>
                      <a:pt x="5337" y="16"/>
                      <a:pt x="5344" y="24"/>
                      <a:pt x="5344" y="32"/>
                    </a:cubicBezTo>
                    <a:cubicBezTo>
                      <a:pt x="5344" y="41"/>
                      <a:pt x="5337" y="48"/>
                      <a:pt x="5328" y="48"/>
                    </a:cubicBezTo>
                    <a:lnTo>
                      <a:pt x="5312" y="48"/>
                    </a:lnTo>
                    <a:lnTo>
                      <a:pt x="5296" y="48"/>
                    </a:lnTo>
                    <a:lnTo>
                      <a:pt x="5280" y="48"/>
                    </a:lnTo>
                    <a:cubicBezTo>
                      <a:pt x="5276" y="48"/>
                      <a:pt x="5272" y="47"/>
                      <a:pt x="5269" y="44"/>
                    </a:cubicBezTo>
                    <a:lnTo>
                      <a:pt x="5253" y="28"/>
                    </a:lnTo>
                    <a:lnTo>
                      <a:pt x="5264" y="32"/>
                    </a:lnTo>
                    <a:lnTo>
                      <a:pt x="5248" y="32"/>
                    </a:lnTo>
                    <a:lnTo>
                      <a:pt x="5232" y="32"/>
                    </a:lnTo>
                    <a:lnTo>
                      <a:pt x="5200" y="32"/>
                    </a:lnTo>
                    <a:lnTo>
                      <a:pt x="5212" y="28"/>
                    </a:lnTo>
                    <a:lnTo>
                      <a:pt x="5196" y="44"/>
                    </a:lnTo>
                    <a:cubicBezTo>
                      <a:pt x="5193" y="47"/>
                      <a:pt x="5189" y="48"/>
                      <a:pt x="5184" y="48"/>
                    </a:cubicBezTo>
                    <a:lnTo>
                      <a:pt x="5168" y="48"/>
                    </a:lnTo>
                    <a:lnTo>
                      <a:pt x="5152" y="48"/>
                    </a:lnTo>
                    <a:lnTo>
                      <a:pt x="5136" y="48"/>
                    </a:lnTo>
                    <a:cubicBezTo>
                      <a:pt x="5132" y="48"/>
                      <a:pt x="5128" y="47"/>
                      <a:pt x="5125" y="44"/>
                    </a:cubicBezTo>
                    <a:lnTo>
                      <a:pt x="5109" y="28"/>
                    </a:lnTo>
                    <a:lnTo>
                      <a:pt x="5120" y="32"/>
                    </a:lnTo>
                    <a:lnTo>
                      <a:pt x="5104" y="32"/>
                    </a:lnTo>
                    <a:lnTo>
                      <a:pt x="5088" y="32"/>
                    </a:lnTo>
                    <a:lnTo>
                      <a:pt x="5072" y="32"/>
                    </a:lnTo>
                    <a:lnTo>
                      <a:pt x="5040" y="32"/>
                    </a:lnTo>
                    <a:lnTo>
                      <a:pt x="5024" y="32"/>
                    </a:lnTo>
                    <a:lnTo>
                      <a:pt x="5008" y="32"/>
                    </a:lnTo>
                    <a:lnTo>
                      <a:pt x="4992" y="32"/>
                    </a:lnTo>
                    <a:lnTo>
                      <a:pt x="4976" y="32"/>
                    </a:lnTo>
                    <a:lnTo>
                      <a:pt x="4960" y="32"/>
                    </a:lnTo>
                    <a:lnTo>
                      <a:pt x="4944" y="32"/>
                    </a:lnTo>
                    <a:lnTo>
                      <a:pt x="4928" y="32"/>
                    </a:lnTo>
                    <a:lnTo>
                      <a:pt x="4912" y="32"/>
                    </a:lnTo>
                    <a:lnTo>
                      <a:pt x="4880" y="32"/>
                    </a:lnTo>
                    <a:lnTo>
                      <a:pt x="4864" y="32"/>
                    </a:lnTo>
                    <a:lnTo>
                      <a:pt x="4848" y="32"/>
                    </a:lnTo>
                    <a:lnTo>
                      <a:pt x="4832" y="32"/>
                    </a:lnTo>
                    <a:lnTo>
                      <a:pt x="4816" y="32"/>
                    </a:lnTo>
                    <a:lnTo>
                      <a:pt x="4800" y="32"/>
                    </a:lnTo>
                    <a:lnTo>
                      <a:pt x="4784" y="32"/>
                    </a:lnTo>
                    <a:lnTo>
                      <a:pt x="4768" y="32"/>
                    </a:lnTo>
                    <a:lnTo>
                      <a:pt x="4752" y="32"/>
                    </a:lnTo>
                    <a:lnTo>
                      <a:pt x="4720" y="32"/>
                    </a:lnTo>
                    <a:lnTo>
                      <a:pt x="4704" y="32"/>
                    </a:lnTo>
                    <a:lnTo>
                      <a:pt x="4688" y="32"/>
                    </a:lnTo>
                    <a:lnTo>
                      <a:pt x="4672" y="32"/>
                    </a:lnTo>
                    <a:lnTo>
                      <a:pt x="4656" y="32"/>
                    </a:lnTo>
                    <a:lnTo>
                      <a:pt x="4640" y="32"/>
                    </a:lnTo>
                    <a:lnTo>
                      <a:pt x="4624" y="32"/>
                    </a:lnTo>
                    <a:lnTo>
                      <a:pt x="4608" y="32"/>
                    </a:lnTo>
                    <a:lnTo>
                      <a:pt x="4592" y="32"/>
                    </a:lnTo>
                    <a:lnTo>
                      <a:pt x="4600" y="31"/>
                    </a:lnTo>
                    <a:lnTo>
                      <a:pt x="4568" y="47"/>
                    </a:lnTo>
                    <a:cubicBezTo>
                      <a:pt x="4565" y="48"/>
                      <a:pt x="4563" y="48"/>
                      <a:pt x="4560" y="48"/>
                    </a:cubicBezTo>
                    <a:lnTo>
                      <a:pt x="4544" y="48"/>
                    </a:lnTo>
                    <a:lnTo>
                      <a:pt x="4528" y="48"/>
                    </a:lnTo>
                    <a:lnTo>
                      <a:pt x="4512" y="48"/>
                    </a:lnTo>
                    <a:lnTo>
                      <a:pt x="4496" y="48"/>
                    </a:lnTo>
                    <a:lnTo>
                      <a:pt x="4480" y="48"/>
                    </a:lnTo>
                    <a:lnTo>
                      <a:pt x="4464" y="48"/>
                    </a:lnTo>
                    <a:lnTo>
                      <a:pt x="4448" y="48"/>
                    </a:lnTo>
                    <a:lnTo>
                      <a:pt x="4432" y="48"/>
                    </a:lnTo>
                    <a:lnTo>
                      <a:pt x="4400" y="48"/>
                    </a:lnTo>
                    <a:lnTo>
                      <a:pt x="4384" y="48"/>
                    </a:lnTo>
                    <a:lnTo>
                      <a:pt x="4368" y="48"/>
                    </a:lnTo>
                    <a:lnTo>
                      <a:pt x="4352" y="48"/>
                    </a:lnTo>
                    <a:lnTo>
                      <a:pt x="4336" y="48"/>
                    </a:lnTo>
                    <a:lnTo>
                      <a:pt x="4320" y="48"/>
                    </a:lnTo>
                    <a:lnTo>
                      <a:pt x="4304" y="48"/>
                    </a:lnTo>
                    <a:lnTo>
                      <a:pt x="4288" y="48"/>
                    </a:lnTo>
                    <a:lnTo>
                      <a:pt x="4300" y="44"/>
                    </a:lnTo>
                    <a:lnTo>
                      <a:pt x="4284" y="60"/>
                    </a:lnTo>
                    <a:cubicBezTo>
                      <a:pt x="4281" y="63"/>
                      <a:pt x="4277" y="64"/>
                      <a:pt x="4272" y="64"/>
                    </a:cubicBezTo>
                    <a:lnTo>
                      <a:pt x="4256" y="64"/>
                    </a:lnTo>
                    <a:lnTo>
                      <a:pt x="4224" y="64"/>
                    </a:lnTo>
                    <a:lnTo>
                      <a:pt x="4208" y="64"/>
                    </a:lnTo>
                    <a:lnTo>
                      <a:pt x="4192" y="64"/>
                    </a:lnTo>
                    <a:lnTo>
                      <a:pt x="4176" y="64"/>
                    </a:lnTo>
                    <a:lnTo>
                      <a:pt x="4160" y="64"/>
                    </a:lnTo>
                    <a:lnTo>
                      <a:pt x="4144" y="64"/>
                    </a:lnTo>
                    <a:lnTo>
                      <a:pt x="4128" y="64"/>
                    </a:lnTo>
                    <a:lnTo>
                      <a:pt x="4112" y="64"/>
                    </a:lnTo>
                    <a:lnTo>
                      <a:pt x="4096" y="64"/>
                    </a:lnTo>
                    <a:lnTo>
                      <a:pt x="4104" y="63"/>
                    </a:lnTo>
                    <a:lnTo>
                      <a:pt x="4072" y="79"/>
                    </a:lnTo>
                    <a:cubicBezTo>
                      <a:pt x="4069" y="80"/>
                      <a:pt x="4067" y="80"/>
                      <a:pt x="4064" y="80"/>
                    </a:cubicBezTo>
                    <a:lnTo>
                      <a:pt x="4048" y="80"/>
                    </a:lnTo>
                    <a:lnTo>
                      <a:pt x="4032" y="80"/>
                    </a:lnTo>
                    <a:lnTo>
                      <a:pt x="4016" y="80"/>
                    </a:lnTo>
                    <a:lnTo>
                      <a:pt x="4000" y="80"/>
                    </a:lnTo>
                    <a:lnTo>
                      <a:pt x="3984" y="80"/>
                    </a:lnTo>
                    <a:lnTo>
                      <a:pt x="3968" y="80"/>
                    </a:lnTo>
                    <a:lnTo>
                      <a:pt x="3952" y="80"/>
                    </a:lnTo>
                    <a:lnTo>
                      <a:pt x="3936" y="80"/>
                    </a:lnTo>
                    <a:lnTo>
                      <a:pt x="3944" y="79"/>
                    </a:lnTo>
                    <a:lnTo>
                      <a:pt x="3912" y="95"/>
                    </a:lnTo>
                    <a:cubicBezTo>
                      <a:pt x="3909" y="96"/>
                      <a:pt x="3907" y="96"/>
                      <a:pt x="3904" y="96"/>
                    </a:cubicBezTo>
                    <a:lnTo>
                      <a:pt x="3888" y="96"/>
                    </a:lnTo>
                    <a:lnTo>
                      <a:pt x="3872" y="96"/>
                    </a:lnTo>
                    <a:lnTo>
                      <a:pt x="3856" y="96"/>
                    </a:lnTo>
                    <a:lnTo>
                      <a:pt x="3840" y="96"/>
                    </a:lnTo>
                    <a:lnTo>
                      <a:pt x="3824" y="96"/>
                    </a:lnTo>
                    <a:lnTo>
                      <a:pt x="3808" y="96"/>
                    </a:lnTo>
                    <a:lnTo>
                      <a:pt x="3792" y="96"/>
                    </a:lnTo>
                    <a:lnTo>
                      <a:pt x="3804" y="92"/>
                    </a:lnTo>
                    <a:lnTo>
                      <a:pt x="3788" y="108"/>
                    </a:lnTo>
                    <a:cubicBezTo>
                      <a:pt x="3785" y="111"/>
                      <a:pt x="3781" y="112"/>
                      <a:pt x="3776" y="112"/>
                    </a:cubicBezTo>
                    <a:lnTo>
                      <a:pt x="3744" y="112"/>
                    </a:lnTo>
                    <a:lnTo>
                      <a:pt x="3728" y="112"/>
                    </a:lnTo>
                    <a:lnTo>
                      <a:pt x="3712" y="112"/>
                    </a:lnTo>
                    <a:lnTo>
                      <a:pt x="3696" y="112"/>
                    </a:lnTo>
                    <a:lnTo>
                      <a:pt x="3680" y="112"/>
                    </a:lnTo>
                    <a:lnTo>
                      <a:pt x="3664" y="112"/>
                    </a:lnTo>
                    <a:lnTo>
                      <a:pt x="3648" y="112"/>
                    </a:lnTo>
                    <a:lnTo>
                      <a:pt x="3660" y="108"/>
                    </a:lnTo>
                    <a:lnTo>
                      <a:pt x="3644" y="124"/>
                    </a:lnTo>
                    <a:cubicBezTo>
                      <a:pt x="3641" y="127"/>
                      <a:pt x="3637" y="128"/>
                      <a:pt x="3632" y="128"/>
                    </a:cubicBezTo>
                    <a:lnTo>
                      <a:pt x="3616" y="128"/>
                    </a:lnTo>
                    <a:lnTo>
                      <a:pt x="3584" y="128"/>
                    </a:lnTo>
                    <a:lnTo>
                      <a:pt x="3568" y="128"/>
                    </a:lnTo>
                    <a:lnTo>
                      <a:pt x="3552" y="128"/>
                    </a:lnTo>
                    <a:lnTo>
                      <a:pt x="3536" y="128"/>
                    </a:lnTo>
                    <a:lnTo>
                      <a:pt x="3520" y="128"/>
                    </a:lnTo>
                    <a:lnTo>
                      <a:pt x="3504" y="128"/>
                    </a:lnTo>
                    <a:lnTo>
                      <a:pt x="3488" y="128"/>
                    </a:lnTo>
                    <a:lnTo>
                      <a:pt x="3500" y="124"/>
                    </a:lnTo>
                    <a:lnTo>
                      <a:pt x="3484" y="140"/>
                    </a:lnTo>
                    <a:cubicBezTo>
                      <a:pt x="3481" y="143"/>
                      <a:pt x="3477" y="144"/>
                      <a:pt x="3472" y="144"/>
                    </a:cubicBezTo>
                    <a:lnTo>
                      <a:pt x="3456" y="144"/>
                    </a:lnTo>
                    <a:lnTo>
                      <a:pt x="3424" y="144"/>
                    </a:lnTo>
                    <a:lnTo>
                      <a:pt x="3408" y="144"/>
                    </a:lnTo>
                    <a:lnTo>
                      <a:pt x="3392" y="144"/>
                    </a:lnTo>
                    <a:lnTo>
                      <a:pt x="3376" y="144"/>
                    </a:lnTo>
                    <a:lnTo>
                      <a:pt x="3360" y="144"/>
                    </a:lnTo>
                    <a:lnTo>
                      <a:pt x="3344" y="144"/>
                    </a:lnTo>
                    <a:lnTo>
                      <a:pt x="3328" y="144"/>
                    </a:lnTo>
                    <a:lnTo>
                      <a:pt x="3340" y="140"/>
                    </a:lnTo>
                    <a:lnTo>
                      <a:pt x="3324" y="156"/>
                    </a:lnTo>
                    <a:cubicBezTo>
                      <a:pt x="3321" y="159"/>
                      <a:pt x="3317" y="160"/>
                      <a:pt x="3312" y="160"/>
                    </a:cubicBezTo>
                    <a:lnTo>
                      <a:pt x="3296" y="160"/>
                    </a:lnTo>
                    <a:lnTo>
                      <a:pt x="3280" y="160"/>
                    </a:lnTo>
                    <a:lnTo>
                      <a:pt x="3248" y="160"/>
                    </a:lnTo>
                    <a:lnTo>
                      <a:pt x="3232" y="160"/>
                    </a:lnTo>
                    <a:lnTo>
                      <a:pt x="3216" y="160"/>
                    </a:lnTo>
                    <a:lnTo>
                      <a:pt x="3200" y="160"/>
                    </a:lnTo>
                    <a:lnTo>
                      <a:pt x="3184" y="160"/>
                    </a:lnTo>
                    <a:lnTo>
                      <a:pt x="3168" y="160"/>
                    </a:lnTo>
                    <a:lnTo>
                      <a:pt x="3152" y="160"/>
                    </a:lnTo>
                    <a:lnTo>
                      <a:pt x="3136" y="160"/>
                    </a:lnTo>
                    <a:lnTo>
                      <a:pt x="3148" y="156"/>
                    </a:lnTo>
                    <a:lnTo>
                      <a:pt x="3132" y="172"/>
                    </a:lnTo>
                    <a:cubicBezTo>
                      <a:pt x="3129" y="175"/>
                      <a:pt x="3125" y="176"/>
                      <a:pt x="3120" y="176"/>
                    </a:cubicBezTo>
                    <a:lnTo>
                      <a:pt x="3088" y="176"/>
                    </a:lnTo>
                    <a:lnTo>
                      <a:pt x="3072" y="176"/>
                    </a:lnTo>
                    <a:lnTo>
                      <a:pt x="3056" y="176"/>
                    </a:lnTo>
                    <a:lnTo>
                      <a:pt x="3040" y="176"/>
                    </a:lnTo>
                    <a:lnTo>
                      <a:pt x="3024" y="176"/>
                    </a:lnTo>
                    <a:lnTo>
                      <a:pt x="3008" y="176"/>
                    </a:lnTo>
                    <a:lnTo>
                      <a:pt x="2992" y="176"/>
                    </a:lnTo>
                    <a:lnTo>
                      <a:pt x="2976" y="176"/>
                    </a:lnTo>
                    <a:lnTo>
                      <a:pt x="2960" y="176"/>
                    </a:lnTo>
                    <a:lnTo>
                      <a:pt x="2928" y="176"/>
                    </a:lnTo>
                    <a:lnTo>
                      <a:pt x="2912" y="176"/>
                    </a:lnTo>
                    <a:lnTo>
                      <a:pt x="2896" y="176"/>
                    </a:lnTo>
                    <a:lnTo>
                      <a:pt x="2880" y="176"/>
                    </a:lnTo>
                    <a:lnTo>
                      <a:pt x="2864" y="176"/>
                    </a:lnTo>
                    <a:lnTo>
                      <a:pt x="2848" y="176"/>
                    </a:lnTo>
                    <a:lnTo>
                      <a:pt x="2832" y="176"/>
                    </a:lnTo>
                    <a:lnTo>
                      <a:pt x="2816" y="176"/>
                    </a:lnTo>
                    <a:lnTo>
                      <a:pt x="2800" y="176"/>
                    </a:lnTo>
                    <a:lnTo>
                      <a:pt x="2768" y="176"/>
                    </a:lnTo>
                    <a:lnTo>
                      <a:pt x="2752" y="176"/>
                    </a:lnTo>
                    <a:lnTo>
                      <a:pt x="2736" y="176"/>
                    </a:lnTo>
                    <a:lnTo>
                      <a:pt x="2720" y="176"/>
                    </a:lnTo>
                    <a:lnTo>
                      <a:pt x="2704" y="176"/>
                    </a:lnTo>
                    <a:lnTo>
                      <a:pt x="2688" y="176"/>
                    </a:lnTo>
                    <a:lnTo>
                      <a:pt x="2672" y="176"/>
                    </a:lnTo>
                    <a:lnTo>
                      <a:pt x="2656" y="176"/>
                    </a:lnTo>
                    <a:lnTo>
                      <a:pt x="2640" y="176"/>
                    </a:lnTo>
                    <a:lnTo>
                      <a:pt x="2608" y="176"/>
                    </a:lnTo>
                    <a:lnTo>
                      <a:pt x="2592" y="176"/>
                    </a:lnTo>
                    <a:lnTo>
                      <a:pt x="2576" y="176"/>
                    </a:lnTo>
                    <a:lnTo>
                      <a:pt x="2560" y="176"/>
                    </a:lnTo>
                    <a:lnTo>
                      <a:pt x="2544" y="176"/>
                    </a:lnTo>
                    <a:lnTo>
                      <a:pt x="2528" y="176"/>
                    </a:lnTo>
                    <a:lnTo>
                      <a:pt x="2512" y="176"/>
                    </a:lnTo>
                    <a:lnTo>
                      <a:pt x="2496" y="176"/>
                    </a:lnTo>
                    <a:lnTo>
                      <a:pt x="2480" y="176"/>
                    </a:lnTo>
                    <a:lnTo>
                      <a:pt x="2448" y="176"/>
                    </a:lnTo>
                    <a:lnTo>
                      <a:pt x="2432" y="176"/>
                    </a:lnTo>
                    <a:lnTo>
                      <a:pt x="2416" y="176"/>
                    </a:lnTo>
                    <a:lnTo>
                      <a:pt x="2400" y="176"/>
                    </a:lnTo>
                    <a:lnTo>
                      <a:pt x="2412" y="172"/>
                    </a:lnTo>
                    <a:lnTo>
                      <a:pt x="2396" y="188"/>
                    </a:lnTo>
                    <a:cubicBezTo>
                      <a:pt x="2393" y="191"/>
                      <a:pt x="2389" y="192"/>
                      <a:pt x="2384" y="192"/>
                    </a:cubicBezTo>
                    <a:lnTo>
                      <a:pt x="2368" y="192"/>
                    </a:lnTo>
                    <a:lnTo>
                      <a:pt x="2352" y="192"/>
                    </a:lnTo>
                    <a:lnTo>
                      <a:pt x="2364" y="188"/>
                    </a:lnTo>
                    <a:lnTo>
                      <a:pt x="2348" y="204"/>
                    </a:lnTo>
                    <a:cubicBezTo>
                      <a:pt x="2345" y="207"/>
                      <a:pt x="2341" y="208"/>
                      <a:pt x="2336" y="208"/>
                    </a:cubicBezTo>
                    <a:lnTo>
                      <a:pt x="2320" y="208"/>
                    </a:lnTo>
                    <a:lnTo>
                      <a:pt x="2288" y="208"/>
                    </a:lnTo>
                    <a:lnTo>
                      <a:pt x="2300" y="204"/>
                    </a:lnTo>
                    <a:lnTo>
                      <a:pt x="2284" y="220"/>
                    </a:lnTo>
                    <a:cubicBezTo>
                      <a:pt x="2281" y="223"/>
                      <a:pt x="2277" y="224"/>
                      <a:pt x="2272" y="224"/>
                    </a:cubicBezTo>
                    <a:lnTo>
                      <a:pt x="2256" y="224"/>
                    </a:lnTo>
                    <a:lnTo>
                      <a:pt x="2240" y="224"/>
                    </a:lnTo>
                    <a:lnTo>
                      <a:pt x="2252" y="220"/>
                    </a:lnTo>
                    <a:lnTo>
                      <a:pt x="2236" y="236"/>
                    </a:lnTo>
                    <a:cubicBezTo>
                      <a:pt x="2233" y="239"/>
                      <a:pt x="2229" y="240"/>
                      <a:pt x="2224" y="240"/>
                    </a:cubicBezTo>
                    <a:lnTo>
                      <a:pt x="2208" y="240"/>
                    </a:lnTo>
                    <a:lnTo>
                      <a:pt x="2220" y="236"/>
                    </a:lnTo>
                    <a:lnTo>
                      <a:pt x="2204" y="252"/>
                    </a:lnTo>
                    <a:cubicBezTo>
                      <a:pt x="2201" y="255"/>
                      <a:pt x="2197" y="256"/>
                      <a:pt x="2192" y="256"/>
                    </a:cubicBezTo>
                    <a:lnTo>
                      <a:pt x="2176" y="256"/>
                    </a:lnTo>
                    <a:lnTo>
                      <a:pt x="2188" y="252"/>
                    </a:lnTo>
                    <a:lnTo>
                      <a:pt x="2172" y="268"/>
                    </a:lnTo>
                    <a:cubicBezTo>
                      <a:pt x="2169" y="271"/>
                      <a:pt x="2165" y="272"/>
                      <a:pt x="2160" y="272"/>
                    </a:cubicBezTo>
                    <a:lnTo>
                      <a:pt x="2144" y="272"/>
                    </a:lnTo>
                    <a:lnTo>
                      <a:pt x="2152" y="271"/>
                    </a:lnTo>
                    <a:lnTo>
                      <a:pt x="2120" y="287"/>
                    </a:lnTo>
                    <a:cubicBezTo>
                      <a:pt x="2117" y="288"/>
                      <a:pt x="2115" y="288"/>
                      <a:pt x="2112" y="288"/>
                    </a:cubicBezTo>
                    <a:lnTo>
                      <a:pt x="2096" y="288"/>
                    </a:lnTo>
                    <a:lnTo>
                      <a:pt x="2108" y="284"/>
                    </a:lnTo>
                    <a:lnTo>
                      <a:pt x="2092" y="300"/>
                    </a:lnTo>
                    <a:cubicBezTo>
                      <a:pt x="2089" y="303"/>
                      <a:pt x="2085" y="304"/>
                      <a:pt x="2080" y="304"/>
                    </a:cubicBezTo>
                    <a:lnTo>
                      <a:pt x="2064" y="304"/>
                    </a:lnTo>
                    <a:lnTo>
                      <a:pt x="2076" y="300"/>
                    </a:lnTo>
                    <a:lnTo>
                      <a:pt x="2060" y="316"/>
                    </a:lnTo>
                    <a:cubicBezTo>
                      <a:pt x="2057" y="319"/>
                      <a:pt x="2053" y="320"/>
                      <a:pt x="2048" y="320"/>
                    </a:cubicBezTo>
                    <a:lnTo>
                      <a:pt x="2032" y="320"/>
                    </a:lnTo>
                    <a:lnTo>
                      <a:pt x="2044" y="316"/>
                    </a:lnTo>
                    <a:lnTo>
                      <a:pt x="2028" y="332"/>
                    </a:lnTo>
                    <a:lnTo>
                      <a:pt x="2012" y="348"/>
                    </a:lnTo>
                    <a:lnTo>
                      <a:pt x="1996" y="364"/>
                    </a:lnTo>
                    <a:cubicBezTo>
                      <a:pt x="1995" y="365"/>
                      <a:pt x="1993" y="366"/>
                      <a:pt x="1992" y="367"/>
                    </a:cubicBezTo>
                    <a:lnTo>
                      <a:pt x="1960" y="383"/>
                    </a:lnTo>
                    <a:lnTo>
                      <a:pt x="1964" y="380"/>
                    </a:lnTo>
                    <a:lnTo>
                      <a:pt x="1948" y="396"/>
                    </a:lnTo>
                    <a:cubicBezTo>
                      <a:pt x="1945" y="399"/>
                      <a:pt x="1941" y="400"/>
                      <a:pt x="1936" y="400"/>
                    </a:cubicBezTo>
                    <a:lnTo>
                      <a:pt x="1920" y="400"/>
                    </a:lnTo>
                    <a:lnTo>
                      <a:pt x="1932" y="396"/>
                    </a:lnTo>
                    <a:lnTo>
                      <a:pt x="1916" y="412"/>
                    </a:lnTo>
                    <a:lnTo>
                      <a:pt x="1900" y="428"/>
                    </a:lnTo>
                    <a:lnTo>
                      <a:pt x="1884" y="444"/>
                    </a:lnTo>
                    <a:cubicBezTo>
                      <a:pt x="1881" y="447"/>
                      <a:pt x="1877" y="448"/>
                      <a:pt x="1872" y="448"/>
                    </a:cubicBezTo>
                    <a:lnTo>
                      <a:pt x="1856" y="448"/>
                    </a:lnTo>
                    <a:lnTo>
                      <a:pt x="1868" y="444"/>
                    </a:lnTo>
                    <a:lnTo>
                      <a:pt x="1852" y="460"/>
                    </a:lnTo>
                    <a:lnTo>
                      <a:pt x="1836" y="476"/>
                    </a:lnTo>
                    <a:cubicBezTo>
                      <a:pt x="1835" y="477"/>
                      <a:pt x="1833" y="478"/>
                      <a:pt x="1832" y="479"/>
                    </a:cubicBezTo>
                    <a:lnTo>
                      <a:pt x="1800" y="495"/>
                    </a:lnTo>
                    <a:lnTo>
                      <a:pt x="1804" y="492"/>
                    </a:lnTo>
                    <a:lnTo>
                      <a:pt x="1788" y="508"/>
                    </a:lnTo>
                    <a:lnTo>
                      <a:pt x="1772" y="524"/>
                    </a:lnTo>
                    <a:lnTo>
                      <a:pt x="1756" y="540"/>
                    </a:lnTo>
                    <a:lnTo>
                      <a:pt x="1740" y="556"/>
                    </a:lnTo>
                    <a:lnTo>
                      <a:pt x="1724" y="572"/>
                    </a:lnTo>
                    <a:lnTo>
                      <a:pt x="1727" y="568"/>
                    </a:lnTo>
                    <a:lnTo>
                      <a:pt x="1711" y="600"/>
                    </a:lnTo>
                    <a:cubicBezTo>
                      <a:pt x="1710" y="601"/>
                      <a:pt x="1709" y="603"/>
                      <a:pt x="1708" y="604"/>
                    </a:cubicBezTo>
                    <a:lnTo>
                      <a:pt x="1692" y="620"/>
                    </a:lnTo>
                    <a:lnTo>
                      <a:pt x="1676" y="636"/>
                    </a:lnTo>
                    <a:lnTo>
                      <a:pt x="1644" y="668"/>
                    </a:lnTo>
                    <a:lnTo>
                      <a:pt x="1647" y="664"/>
                    </a:lnTo>
                    <a:lnTo>
                      <a:pt x="1631" y="696"/>
                    </a:lnTo>
                    <a:cubicBezTo>
                      <a:pt x="1630" y="697"/>
                      <a:pt x="1629" y="699"/>
                      <a:pt x="1628" y="700"/>
                    </a:cubicBezTo>
                    <a:lnTo>
                      <a:pt x="1612" y="716"/>
                    </a:lnTo>
                    <a:lnTo>
                      <a:pt x="1615" y="712"/>
                    </a:lnTo>
                    <a:lnTo>
                      <a:pt x="1599" y="744"/>
                    </a:lnTo>
                    <a:lnTo>
                      <a:pt x="1583" y="776"/>
                    </a:lnTo>
                    <a:lnTo>
                      <a:pt x="1567" y="808"/>
                    </a:lnTo>
                    <a:lnTo>
                      <a:pt x="1551" y="840"/>
                    </a:lnTo>
                    <a:lnTo>
                      <a:pt x="1535" y="872"/>
                    </a:lnTo>
                    <a:lnTo>
                      <a:pt x="1536" y="870"/>
                    </a:lnTo>
                    <a:lnTo>
                      <a:pt x="1520" y="918"/>
                    </a:lnTo>
                    <a:cubicBezTo>
                      <a:pt x="1519" y="920"/>
                      <a:pt x="1518" y="922"/>
                      <a:pt x="1516" y="924"/>
                    </a:cubicBezTo>
                    <a:lnTo>
                      <a:pt x="1484" y="956"/>
                    </a:lnTo>
                    <a:lnTo>
                      <a:pt x="1487" y="952"/>
                    </a:lnTo>
                    <a:lnTo>
                      <a:pt x="1471" y="984"/>
                    </a:lnTo>
                    <a:lnTo>
                      <a:pt x="1472" y="982"/>
                    </a:lnTo>
                    <a:lnTo>
                      <a:pt x="1456" y="1030"/>
                    </a:lnTo>
                    <a:cubicBezTo>
                      <a:pt x="1455" y="1030"/>
                      <a:pt x="1455" y="1031"/>
                      <a:pt x="1455" y="1032"/>
                    </a:cubicBezTo>
                    <a:lnTo>
                      <a:pt x="1439" y="1064"/>
                    </a:lnTo>
                    <a:lnTo>
                      <a:pt x="1440" y="1062"/>
                    </a:lnTo>
                    <a:lnTo>
                      <a:pt x="1424" y="1110"/>
                    </a:lnTo>
                    <a:cubicBezTo>
                      <a:pt x="1423" y="1110"/>
                      <a:pt x="1423" y="1111"/>
                      <a:pt x="1423" y="1112"/>
                    </a:cubicBezTo>
                    <a:lnTo>
                      <a:pt x="1407" y="1144"/>
                    </a:lnTo>
                    <a:lnTo>
                      <a:pt x="1408" y="1142"/>
                    </a:lnTo>
                    <a:lnTo>
                      <a:pt x="1392" y="1190"/>
                    </a:lnTo>
                    <a:cubicBezTo>
                      <a:pt x="1391" y="1190"/>
                      <a:pt x="1391" y="1191"/>
                      <a:pt x="1391" y="1192"/>
                    </a:cubicBezTo>
                    <a:lnTo>
                      <a:pt x="1375" y="1224"/>
                    </a:lnTo>
                    <a:lnTo>
                      <a:pt x="1376" y="1222"/>
                    </a:lnTo>
                    <a:lnTo>
                      <a:pt x="1360" y="1270"/>
                    </a:lnTo>
                    <a:cubicBezTo>
                      <a:pt x="1359" y="1272"/>
                      <a:pt x="1358" y="1274"/>
                      <a:pt x="1356" y="1276"/>
                    </a:cubicBezTo>
                    <a:lnTo>
                      <a:pt x="1324" y="1308"/>
                    </a:lnTo>
                    <a:lnTo>
                      <a:pt x="1328" y="1302"/>
                    </a:lnTo>
                    <a:lnTo>
                      <a:pt x="1312" y="1350"/>
                    </a:lnTo>
                    <a:lnTo>
                      <a:pt x="1296" y="1398"/>
                    </a:lnTo>
                    <a:cubicBezTo>
                      <a:pt x="1295" y="1398"/>
                      <a:pt x="1295" y="1399"/>
                      <a:pt x="1295" y="1400"/>
                    </a:cubicBezTo>
                    <a:lnTo>
                      <a:pt x="1279" y="1432"/>
                    </a:lnTo>
                    <a:lnTo>
                      <a:pt x="1280" y="1430"/>
                    </a:lnTo>
                    <a:lnTo>
                      <a:pt x="1264" y="1478"/>
                    </a:lnTo>
                    <a:lnTo>
                      <a:pt x="1248" y="1526"/>
                    </a:lnTo>
                    <a:cubicBezTo>
                      <a:pt x="1247" y="1526"/>
                      <a:pt x="1247" y="1527"/>
                      <a:pt x="1247" y="1528"/>
                    </a:cubicBezTo>
                    <a:lnTo>
                      <a:pt x="1231" y="1560"/>
                    </a:lnTo>
                    <a:lnTo>
                      <a:pt x="1232" y="1558"/>
                    </a:lnTo>
                    <a:lnTo>
                      <a:pt x="1216" y="1604"/>
                    </a:lnTo>
                    <a:lnTo>
                      <a:pt x="1200" y="1668"/>
                    </a:lnTo>
                    <a:cubicBezTo>
                      <a:pt x="1200" y="1669"/>
                      <a:pt x="1199" y="1671"/>
                      <a:pt x="1199" y="1672"/>
                    </a:cubicBezTo>
                    <a:lnTo>
                      <a:pt x="1167" y="1736"/>
                    </a:lnTo>
                    <a:lnTo>
                      <a:pt x="1168" y="1734"/>
                    </a:lnTo>
                    <a:lnTo>
                      <a:pt x="1152" y="1780"/>
                    </a:lnTo>
                    <a:lnTo>
                      <a:pt x="1136" y="1846"/>
                    </a:lnTo>
                    <a:lnTo>
                      <a:pt x="1120" y="1894"/>
                    </a:lnTo>
                    <a:lnTo>
                      <a:pt x="1104" y="1942"/>
                    </a:lnTo>
                    <a:cubicBezTo>
                      <a:pt x="1103" y="1942"/>
                      <a:pt x="1103" y="1943"/>
                      <a:pt x="1103" y="1944"/>
                    </a:cubicBezTo>
                    <a:lnTo>
                      <a:pt x="1087" y="1976"/>
                    </a:lnTo>
                    <a:cubicBezTo>
                      <a:pt x="1086" y="1977"/>
                      <a:pt x="1085" y="1979"/>
                      <a:pt x="1084" y="1980"/>
                    </a:cubicBezTo>
                    <a:lnTo>
                      <a:pt x="1068" y="1996"/>
                    </a:lnTo>
                    <a:cubicBezTo>
                      <a:pt x="1065" y="1999"/>
                      <a:pt x="1061" y="2000"/>
                      <a:pt x="1056" y="2000"/>
                    </a:cubicBezTo>
                    <a:lnTo>
                      <a:pt x="1040" y="2000"/>
                    </a:lnTo>
                    <a:lnTo>
                      <a:pt x="1056" y="1990"/>
                    </a:lnTo>
                    <a:lnTo>
                      <a:pt x="1040" y="2036"/>
                    </a:lnTo>
                    <a:lnTo>
                      <a:pt x="1024" y="2100"/>
                    </a:lnTo>
                    <a:cubicBezTo>
                      <a:pt x="1024" y="2102"/>
                      <a:pt x="1023" y="2104"/>
                      <a:pt x="1022" y="2105"/>
                    </a:cubicBezTo>
                    <a:lnTo>
                      <a:pt x="990" y="2153"/>
                    </a:lnTo>
                    <a:lnTo>
                      <a:pt x="992" y="2150"/>
                    </a:lnTo>
                    <a:lnTo>
                      <a:pt x="976" y="2196"/>
                    </a:lnTo>
                    <a:lnTo>
                      <a:pt x="960" y="2260"/>
                    </a:lnTo>
                    <a:lnTo>
                      <a:pt x="944" y="2324"/>
                    </a:lnTo>
                    <a:lnTo>
                      <a:pt x="928" y="2404"/>
                    </a:lnTo>
                    <a:lnTo>
                      <a:pt x="912" y="2468"/>
                    </a:lnTo>
                    <a:lnTo>
                      <a:pt x="896" y="2548"/>
                    </a:lnTo>
                    <a:lnTo>
                      <a:pt x="880" y="2611"/>
                    </a:lnTo>
                    <a:lnTo>
                      <a:pt x="864" y="2707"/>
                    </a:lnTo>
                    <a:cubicBezTo>
                      <a:pt x="864" y="2709"/>
                      <a:pt x="863" y="2711"/>
                      <a:pt x="862" y="2713"/>
                    </a:cubicBezTo>
                    <a:lnTo>
                      <a:pt x="830" y="2761"/>
                    </a:lnTo>
                    <a:lnTo>
                      <a:pt x="832" y="2756"/>
                    </a:lnTo>
                    <a:lnTo>
                      <a:pt x="816" y="2819"/>
                    </a:lnTo>
                    <a:lnTo>
                      <a:pt x="800" y="2931"/>
                    </a:lnTo>
                    <a:cubicBezTo>
                      <a:pt x="800" y="2932"/>
                      <a:pt x="800" y="2934"/>
                      <a:pt x="799" y="2936"/>
                    </a:cubicBezTo>
                    <a:lnTo>
                      <a:pt x="783" y="2968"/>
                    </a:lnTo>
                    <a:lnTo>
                      <a:pt x="784" y="2964"/>
                    </a:lnTo>
                    <a:lnTo>
                      <a:pt x="768" y="3043"/>
                    </a:lnTo>
                    <a:lnTo>
                      <a:pt x="752" y="3139"/>
                    </a:lnTo>
                    <a:cubicBezTo>
                      <a:pt x="752" y="3140"/>
                      <a:pt x="752" y="3141"/>
                      <a:pt x="752" y="3142"/>
                    </a:cubicBezTo>
                    <a:lnTo>
                      <a:pt x="736" y="3190"/>
                    </a:lnTo>
                    <a:lnTo>
                      <a:pt x="736" y="3187"/>
                    </a:lnTo>
                    <a:lnTo>
                      <a:pt x="720" y="3299"/>
                    </a:lnTo>
                    <a:cubicBezTo>
                      <a:pt x="720" y="3300"/>
                      <a:pt x="720" y="3301"/>
                      <a:pt x="720" y="3302"/>
                    </a:cubicBezTo>
                    <a:lnTo>
                      <a:pt x="704" y="3350"/>
                    </a:lnTo>
                    <a:cubicBezTo>
                      <a:pt x="703" y="3350"/>
                      <a:pt x="703" y="3351"/>
                      <a:pt x="703" y="3352"/>
                    </a:cubicBezTo>
                    <a:lnTo>
                      <a:pt x="671" y="3416"/>
                    </a:lnTo>
                    <a:lnTo>
                      <a:pt x="672" y="3412"/>
                    </a:lnTo>
                    <a:lnTo>
                      <a:pt x="656" y="3476"/>
                    </a:lnTo>
                    <a:lnTo>
                      <a:pt x="640" y="3556"/>
                    </a:lnTo>
                    <a:lnTo>
                      <a:pt x="624" y="3620"/>
                    </a:lnTo>
                    <a:cubicBezTo>
                      <a:pt x="622" y="3627"/>
                      <a:pt x="616" y="3632"/>
                      <a:pt x="608" y="3632"/>
                    </a:cubicBezTo>
                    <a:lnTo>
                      <a:pt x="592" y="3632"/>
                    </a:lnTo>
                    <a:lnTo>
                      <a:pt x="608" y="3619"/>
                    </a:lnTo>
                    <a:lnTo>
                      <a:pt x="592" y="3715"/>
                    </a:lnTo>
                    <a:lnTo>
                      <a:pt x="576" y="3811"/>
                    </a:lnTo>
                    <a:cubicBezTo>
                      <a:pt x="575" y="3819"/>
                      <a:pt x="568" y="3824"/>
                      <a:pt x="560" y="3824"/>
                    </a:cubicBezTo>
                    <a:lnTo>
                      <a:pt x="544" y="3824"/>
                    </a:lnTo>
                    <a:lnTo>
                      <a:pt x="560" y="3811"/>
                    </a:lnTo>
                    <a:lnTo>
                      <a:pt x="544" y="3907"/>
                    </a:lnTo>
                    <a:cubicBezTo>
                      <a:pt x="543" y="3915"/>
                      <a:pt x="536" y="3920"/>
                      <a:pt x="528" y="3920"/>
                    </a:cubicBezTo>
                    <a:lnTo>
                      <a:pt x="496" y="3920"/>
                    </a:lnTo>
                    <a:lnTo>
                      <a:pt x="480" y="3920"/>
                    </a:lnTo>
                    <a:lnTo>
                      <a:pt x="496" y="3906"/>
                    </a:lnTo>
                    <a:lnTo>
                      <a:pt x="480" y="4034"/>
                    </a:lnTo>
                    <a:cubicBezTo>
                      <a:pt x="479" y="4042"/>
                      <a:pt x="473" y="4048"/>
                      <a:pt x="464" y="4048"/>
                    </a:cubicBezTo>
                    <a:lnTo>
                      <a:pt x="448" y="4048"/>
                    </a:lnTo>
                    <a:lnTo>
                      <a:pt x="464" y="4034"/>
                    </a:lnTo>
                    <a:lnTo>
                      <a:pt x="448" y="4162"/>
                    </a:lnTo>
                    <a:cubicBezTo>
                      <a:pt x="447" y="4170"/>
                      <a:pt x="441" y="4176"/>
                      <a:pt x="432" y="4176"/>
                    </a:cubicBezTo>
                    <a:lnTo>
                      <a:pt x="416" y="4176"/>
                    </a:lnTo>
                    <a:lnTo>
                      <a:pt x="400" y="4176"/>
                    </a:lnTo>
                    <a:lnTo>
                      <a:pt x="384" y="4176"/>
                    </a:lnTo>
                    <a:lnTo>
                      <a:pt x="368" y="4176"/>
                    </a:lnTo>
                    <a:lnTo>
                      <a:pt x="336" y="4176"/>
                    </a:lnTo>
                    <a:lnTo>
                      <a:pt x="352" y="4162"/>
                    </a:lnTo>
                    <a:lnTo>
                      <a:pt x="336" y="4338"/>
                    </a:lnTo>
                    <a:cubicBezTo>
                      <a:pt x="336" y="4346"/>
                      <a:pt x="329" y="4352"/>
                      <a:pt x="320" y="4352"/>
                    </a:cubicBezTo>
                    <a:lnTo>
                      <a:pt x="304" y="4352"/>
                    </a:lnTo>
                    <a:lnTo>
                      <a:pt x="288" y="4352"/>
                    </a:lnTo>
                    <a:lnTo>
                      <a:pt x="272" y="4352"/>
                    </a:lnTo>
                    <a:lnTo>
                      <a:pt x="256" y="4352"/>
                    </a:lnTo>
                    <a:lnTo>
                      <a:pt x="240" y="4352"/>
                    </a:lnTo>
                    <a:lnTo>
                      <a:pt x="256" y="4338"/>
                    </a:lnTo>
                    <a:lnTo>
                      <a:pt x="240" y="4530"/>
                    </a:lnTo>
                    <a:cubicBezTo>
                      <a:pt x="240" y="4538"/>
                      <a:pt x="233" y="4544"/>
                      <a:pt x="224" y="4544"/>
                    </a:cubicBezTo>
                    <a:lnTo>
                      <a:pt x="208" y="4544"/>
                    </a:lnTo>
                    <a:lnTo>
                      <a:pt x="176" y="4544"/>
                    </a:lnTo>
                    <a:lnTo>
                      <a:pt x="160" y="4544"/>
                    </a:lnTo>
                    <a:lnTo>
                      <a:pt x="144" y="4544"/>
                    </a:lnTo>
                    <a:lnTo>
                      <a:pt x="128" y="4544"/>
                    </a:lnTo>
                    <a:lnTo>
                      <a:pt x="112" y="4544"/>
                    </a:lnTo>
                    <a:lnTo>
                      <a:pt x="96" y="4544"/>
                    </a:lnTo>
                    <a:lnTo>
                      <a:pt x="80" y="4544"/>
                    </a:lnTo>
                    <a:lnTo>
                      <a:pt x="64" y="4544"/>
                    </a:lnTo>
                    <a:lnTo>
                      <a:pt x="48" y="4544"/>
                    </a:lnTo>
                    <a:lnTo>
                      <a:pt x="16" y="4544"/>
                    </a:lnTo>
                    <a:cubicBezTo>
                      <a:pt x="8" y="4544"/>
                      <a:pt x="0" y="4537"/>
                      <a:pt x="0" y="4528"/>
                    </a:cubicBezTo>
                    <a:cubicBezTo>
                      <a:pt x="0" y="4520"/>
                      <a:pt x="8" y="4512"/>
                      <a:pt x="16" y="4512"/>
                    </a:cubicBezTo>
                    <a:close/>
                  </a:path>
                </a:pathLst>
              </a:custGeom>
              <a:solidFill>
                <a:srgbClr val="376092"/>
              </a:solidFill>
              <a:ln w="5" cap="flat">
                <a:solidFill>
                  <a:srgbClr val="376092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7" name="Oval 1227"/>
              <p:cNvSpPr>
                <a:spLocks noChangeArrowheads="1"/>
              </p:cNvSpPr>
              <p:nvPr/>
            </p:nvSpPr>
            <p:spPr bwMode="auto">
              <a:xfrm>
                <a:off x="707" y="2591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8" name="Freeform 1228"/>
              <p:cNvSpPr>
                <a:spLocks noEditPoints="1"/>
              </p:cNvSpPr>
              <p:nvPr/>
            </p:nvSpPr>
            <p:spPr bwMode="auto">
              <a:xfrm>
                <a:off x="705" y="2589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9" name="Oval 1229"/>
              <p:cNvSpPr>
                <a:spLocks noChangeArrowheads="1"/>
              </p:cNvSpPr>
              <p:nvPr/>
            </p:nvSpPr>
            <p:spPr bwMode="auto">
              <a:xfrm>
                <a:off x="712" y="2591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0" name="Freeform 1230"/>
              <p:cNvSpPr>
                <a:spLocks noEditPoints="1"/>
              </p:cNvSpPr>
              <p:nvPr/>
            </p:nvSpPr>
            <p:spPr bwMode="auto">
              <a:xfrm>
                <a:off x="709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1" name="Oval 1231"/>
              <p:cNvSpPr>
                <a:spLocks noChangeArrowheads="1"/>
              </p:cNvSpPr>
              <p:nvPr/>
            </p:nvSpPr>
            <p:spPr bwMode="auto">
              <a:xfrm>
                <a:off x="717" y="259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2" name="Freeform 1232"/>
              <p:cNvSpPr>
                <a:spLocks noEditPoints="1"/>
              </p:cNvSpPr>
              <p:nvPr/>
            </p:nvSpPr>
            <p:spPr bwMode="auto">
              <a:xfrm>
                <a:off x="714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3" name="Oval 1233"/>
              <p:cNvSpPr>
                <a:spLocks noChangeArrowheads="1"/>
              </p:cNvSpPr>
              <p:nvPr/>
            </p:nvSpPr>
            <p:spPr bwMode="auto">
              <a:xfrm>
                <a:off x="721" y="259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4" name="Freeform 1234"/>
              <p:cNvSpPr>
                <a:spLocks noEditPoints="1"/>
              </p:cNvSpPr>
              <p:nvPr/>
            </p:nvSpPr>
            <p:spPr bwMode="auto">
              <a:xfrm>
                <a:off x="719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5" name="Oval 1235"/>
              <p:cNvSpPr>
                <a:spLocks noChangeArrowheads="1"/>
              </p:cNvSpPr>
              <p:nvPr/>
            </p:nvSpPr>
            <p:spPr bwMode="auto">
              <a:xfrm>
                <a:off x="726" y="259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6" name="Freeform 1236"/>
              <p:cNvSpPr>
                <a:spLocks noEditPoints="1"/>
              </p:cNvSpPr>
              <p:nvPr/>
            </p:nvSpPr>
            <p:spPr bwMode="auto">
              <a:xfrm>
                <a:off x="724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7" name="Oval 1237"/>
              <p:cNvSpPr>
                <a:spLocks noChangeArrowheads="1"/>
              </p:cNvSpPr>
              <p:nvPr/>
            </p:nvSpPr>
            <p:spPr bwMode="auto">
              <a:xfrm>
                <a:off x="731" y="259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8" name="Freeform 1238"/>
              <p:cNvSpPr>
                <a:spLocks noEditPoints="1"/>
              </p:cNvSpPr>
              <p:nvPr/>
            </p:nvSpPr>
            <p:spPr bwMode="auto">
              <a:xfrm>
                <a:off x="729" y="258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9" name="Oval 1239"/>
              <p:cNvSpPr>
                <a:spLocks noChangeArrowheads="1"/>
              </p:cNvSpPr>
              <p:nvPr/>
            </p:nvSpPr>
            <p:spPr bwMode="auto">
              <a:xfrm>
                <a:off x="736" y="259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0" name="Freeform 1240"/>
              <p:cNvSpPr>
                <a:spLocks noEditPoints="1"/>
              </p:cNvSpPr>
              <p:nvPr/>
            </p:nvSpPr>
            <p:spPr bwMode="auto">
              <a:xfrm>
                <a:off x="734" y="258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1" name="Oval 1241"/>
              <p:cNvSpPr>
                <a:spLocks noChangeArrowheads="1"/>
              </p:cNvSpPr>
              <p:nvPr/>
            </p:nvSpPr>
            <p:spPr bwMode="auto">
              <a:xfrm>
                <a:off x="741" y="259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2" name="Freeform 1242"/>
              <p:cNvSpPr>
                <a:spLocks noEditPoints="1"/>
              </p:cNvSpPr>
              <p:nvPr/>
            </p:nvSpPr>
            <p:spPr bwMode="auto">
              <a:xfrm>
                <a:off x="738" y="258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3" name="Oval 1243"/>
              <p:cNvSpPr>
                <a:spLocks noChangeArrowheads="1"/>
              </p:cNvSpPr>
              <p:nvPr/>
            </p:nvSpPr>
            <p:spPr bwMode="auto">
              <a:xfrm>
                <a:off x="751" y="2591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4" name="Freeform 1244"/>
              <p:cNvSpPr>
                <a:spLocks noEditPoints="1"/>
              </p:cNvSpPr>
              <p:nvPr/>
            </p:nvSpPr>
            <p:spPr bwMode="auto">
              <a:xfrm>
                <a:off x="748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5" name="Oval 1245"/>
              <p:cNvSpPr>
                <a:spLocks noChangeArrowheads="1"/>
              </p:cNvSpPr>
              <p:nvPr/>
            </p:nvSpPr>
            <p:spPr bwMode="auto">
              <a:xfrm>
                <a:off x="755" y="2591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6" name="Freeform 1246"/>
              <p:cNvSpPr>
                <a:spLocks noEditPoints="1"/>
              </p:cNvSpPr>
              <p:nvPr/>
            </p:nvSpPr>
            <p:spPr bwMode="auto">
              <a:xfrm>
                <a:off x="753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7" name="Oval 1247"/>
              <p:cNvSpPr>
                <a:spLocks noChangeArrowheads="1"/>
              </p:cNvSpPr>
              <p:nvPr/>
            </p:nvSpPr>
            <p:spPr bwMode="auto">
              <a:xfrm>
                <a:off x="760" y="2591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8" name="Freeform 1248"/>
              <p:cNvSpPr>
                <a:spLocks noEditPoints="1"/>
              </p:cNvSpPr>
              <p:nvPr/>
            </p:nvSpPr>
            <p:spPr bwMode="auto">
              <a:xfrm>
                <a:off x="758" y="258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9" name="Oval 1249"/>
              <p:cNvSpPr>
                <a:spLocks noChangeArrowheads="1"/>
              </p:cNvSpPr>
              <p:nvPr/>
            </p:nvSpPr>
            <p:spPr bwMode="auto">
              <a:xfrm>
                <a:off x="765" y="259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0" name="Freeform 1250"/>
              <p:cNvSpPr>
                <a:spLocks noEditPoints="1"/>
              </p:cNvSpPr>
              <p:nvPr/>
            </p:nvSpPr>
            <p:spPr bwMode="auto">
              <a:xfrm>
                <a:off x="763" y="258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1" name="Oval 1251"/>
              <p:cNvSpPr>
                <a:spLocks noChangeArrowheads="1"/>
              </p:cNvSpPr>
              <p:nvPr/>
            </p:nvSpPr>
            <p:spPr bwMode="auto">
              <a:xfrm>
                <a:off x="770" y="2533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2" name="Freeform 1252"/>
              <p:cNvSpPr>
                <a:spLocks noEditPoints="1"/>
              </p:cNvSpPr>
              <p:nvPr/>
            </p:nvSpPr>
            <p:spPr bwMode="auto">
              <a:xfrm>
                <a:off x="76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3" name="Oval 1253"/>
              <p:cNvSpPr>
                <a:spLocks noChangeArrowheads="1"/>
              </p:cNvSpPr>
              <p:nvPr/>
            </p:nvSpPr>
            <p:spPr bwMode="auto">
              <a:xfrm>
                <a:off x="775" y="2533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4" name="Freeform 1254"/>
              <p:cNvSpPr>
                <a:spLocks noEditPoints="1"/>
              </p:cNvSpPr>
              <p:nvPr/>
            </p:nvSpPr>
            <p:spPr bwMode="auto">
              <a:xfrm>
                <a:off x="772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5" name="Oval 1255"/>
              <p:cNvSpPr>
                <a:spLocks noChangeArrowheads="1"/>
              </p:cNvSpPr>
              <p:nvPr/>
            </p:nvSpPr>
            <p:spPr bwMode="auto">
              <a:xfrm>
                <a:off x="780" y="2533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6" name="Freeform 1256"/>
              <p:cNvSpPr>
                <a:spLocks noEditPoints="1"/>
              </p:cNvSpPr>
              <p:nvPr/>
            </p:nvSpPr>
            <p:spPr bwMode="auto">
              <a:xfrm>
                <a:off x="77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7" name="Oval 1257"/>
              <p:cNvSpPr>
                <a:spLocks noChangeArrowheads="1"/>
              </p:cNvSpPr>
              <p:nvPr/>
            </p:nvSpPr>
            <p:spPr bwMode="auto">
              <a:xfrm>
                <a:off x="784" y="2533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8" name="Freeform 1258"/>
              <p:cNvSpPr>
                <a:spLocks noEditPoints="1"/>
              </p:cNvSpPr>
              <p:nvPr/>
            </p:nvSpPr>
            <p:spPr bwMode="auto">
              <a:xfrm>
                <a:off x="782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9" name="Oval 1259"/>
              <p:cNvSpPr>
                <a:spLocks noChangeArrowheads="1"/>
              </p:cNvSpPr>
              <p:nvPr/>
            </p:nvSpPr>
            <p:spPr bwMode="auto">
              <a:xfrm>
                <a:off x="789" y="2533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0" name="Freeform 1260"/>
              <p:cNvSpPr>
                <a:spLocks noEditPoints="1"/>
              </p:cNvSpPr>
              <p:nvPr/>
            </p:nvSpPr>
            <p:spPr bwMode="auto">
              <a:xfrm>
                <a:off x="787" y="253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1" name="Oval 1261"/>
              <p:cNvSpPr>
                <a:spLocks noChangeArrowheads="1"/>
              </p:cNvSpPr>
              <p:nvPr/>
            </p:nvSpPr>
            <p:spPr bwMode="auto">
              <a:xfrm>
                <a:off x="799" y="2533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2" name="Freeform 1262"/>
              <p:cNvSpPr>
                <a:spLocks noEditPoints="1"/>
              </p:cNvSpPr>
              <p:nvPr/>
            </p:nvSpPr>
            <p:spPr bwMode="auto">
              <a:xfrm>
                <a:off x="797" y="2530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3" name="Oval 1263"/>
              <p:cNvSpPr>
                <a:spLocks noChangeArrowheads="1"/>
              </p:cNvSpPr>
              <p:nvPr/>
            </p:nvSpPr>
            <p:spPr bwMode="auto">
              <a:xfrm>
                <a:off x="804" y="2484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4" name="Freeform 1264"/>
              <p:cNvSpPr>
                <a:spLocks noEditPoints="1"/>
              </p:cNvSpPr>
              <p:nvPr/>
            </p:nvSpPr>
            <p:spPr bwMode="auto">
              <a:xfrm>
                <a:off x="801" y="248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5" name="Oval 1265"/>
              <p:cNvSpPr>
                <a:spLocks noChangeArrowheads="1"/>
              </p:cNvSpPr>
              <p:nvPr/>
            </p:nvSpPr>
            <p:spPr bwMode="auto">
              <a:xfrm>
                <a:off x="809" y="2484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6" name="Freeform 1266"/>
              <p:cNvSpPr>
                <a:spLocks noEditPoints="1"/>
              </p:cNvSpPr>
              <p:nvPr/>
            </p:nvSpPr>
            <p:spPr bwMode="auto">
              <a:xfrm>
                <a:off x="806" y="248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7" name="Oval 1267"/>
              <p:cNvSpPr>
                <a:spLocks noChangeArrowheads="1"/>
              </p:cNvSpPr>
              <p:nvPr/>
            </p:nvSpPr>
            <p:spPr bwMode="auto">
              <a:xfrm>
                <a:off x="813" y="248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8" name="Freeform 1268"/>
              <p:cNvSpPr>
                <a:spLocks noEditPoints="1"/>
              </p:cNvSpPr>
              <p:nvPr/>
            </p:nvSpPr>
            <p:spPr bwMode="auto">
              <a:xfrm>
                <a:off x="811" y="248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9" name="Oval 1269"/>
              <p:cNvSpPr>
                <a:spLocks noChangeArrowheads="1"/>
              </p:cNvSpPr>
              <p:nvPr/>
            </p:nvSpPr>
            <p:spPr bwMode="auto">
              <a:xfrm>
                <a:off x="818" y="248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0" name="Freeform 1270"/>
              <p:cNvSpPr>
                <a:spLocks noEditPoints="1"/>
              </p:cNvSpPr>
              <p:nvPr/>
            </p:nvSpPr>
            <p:spPr bwMode="auto">
              <a:xfrm>
                <a:off x="816" y="248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1" name="Oval 1271"/>
              <p:cNvSpPr>
                <a:spLocks noChangeArrowheads="1"/>
              </p:cNvSpPr>
              <p:nvPr/>
            </p:nvSpPr>
            <p:spPr bwMode="auto">
              <a:xfrm>
                <a:off x="823" y="248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2" name="Freeform 1272"/>
              <p:cNvSpPr>
                <a:spLocks noEditPoints="1"/>
              </p:cNvSpPr>
              <p:nvPr/>
            </p:nvSpPr>
            <p:spPr bwMode="auto">
              <a:xfrm>
                <a:off x="821" y="248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3" name="Oval 1273"/>
              <p:cNvSpPr>
                <a:spLocks noChangeArrowheads="1"/>
              </p:cNvSpPr>
              <p:nvPr/>
            </p:nvSpPr>
            <p:spPr bwMode="auto">
              <a:xfrm>
                <a:off x="828" y="248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4" name="Freeform 1274"/>
              <p:cNvSpPr>
                <a:spLocks noEditPoints="1"/>
              </p:cNvSpPr>
              <p:nvPr/>
            </p:nvSpPr>
            <p:spPr bwMode="auto">
              <a:xfrm>
                <a:off x="826" y="2482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5" name="Oval 1275"/>
              <p:cNvSpPr>
                <a:spLocks noChangeArrowheads="1"/>
              </p:cNvSpPr>
              <p:nvPr/>
            </p:nvSpPr>
            <p:spPr bwMode="auto">
              <a:xfrm>
                <a:off x="833" y="244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6" name="Freeform 1276"/>
              <p:cNvSpPr>
                <a:spLocks noEditPoints="1"/>
              </p:cNvSpPr>
              <p:nvPr/>
            </p:nvSpPr>
            <p:spPr bwMode="auto">
              <a:xfrm>
                <a:off x="830" y="243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7" name="Oval 1277"/>
              <p:cNvSpPr>
                <a:spLocks noChangeArrowheads="1"/>
              </p:cNvSpPr>
              <p:nvPr/>
            </p:nvSpPr>
            <p:spPr bwMode="auto">
              <a:xfrm>
                <a:off x="838" y="244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8" name="Freeform 1278"/>
              <p:cNvSpPr>
                <a:spLocks noEditPoints="1"/>
              </p:cNvSpPr>
              <p:nvPr/>
            </p:nvSpPr>
            <p:spPr bwMode="auto">
              <a:xfrm>
                <a:off x="835" y="243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9" name="Oval 1279"/>
              <p:cNvSpPr>
                <a:spLocks noChangeArrowheads="1"/>
              </p:cNvSpPr>
              <p:nvPr/>
            </p:nvSpPr>
            <p:spPr bwMode="auto">
              <a:xfrm>
                <a:off x="847" y="2402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0" name="Freeform 1280"/>
              <p:cNvSpPr>
                <a:spLocks noEditPoints="1"/>
              </p:cNvSpPr>
              <p:nvPr/>
            </p:nvSpPr>
            <p:spPr bwMode="auto">
              <a:xfrm>
                <a:off x="845" y="2400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1" name="Oval 1281"/>
              <p:cNvSpPr>
                <a:spLocks noChangeArrowheads="1"/>
              </p:cNvSpPr>
              <p:nvPr/>
            </p:nvSpPr>
            <p:spPr bwMode="auto">
              <a:xfrm>
                <a:off x="852" y="2402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2" name="Freeform 1282"/>
              <p:cNvSpPr>
                <a:spLocks noEditPoints="1"/>
              </p:cNvSpPr>
              <p:nvPr/>
            </p:nvSpPr>
            <p:spPr bwMode="auto">
              <a:xfrm>
                <a:off x="850" y="2400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3" name="Oval 1283"/>
              <p:cNvSpPr>
                <a:spLocks noChangeArrowheads="1"/>
              </p:cNvSpPr>
              <p:nvPr/>
            </p:nvSpPr>
            <p:spPr bwMode="auto">
              <a:xfrm>
                <a:off x="857" y="2402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4" name="Freeform 1284"/>
              <p:cNvSpPr>
                <a:spLocks noEditPoints="1"/>
              </p:cNvSpPr>
              <p:nvPr/>
            </p:nvSpPr>
            <p:spPr bwMode="auto">
              <a:xfrm>
                <a:off x="855" y="2400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5" name="Oval 1285"/>
              <p:cNvSpPr>
                <a:spLocks noChangeArrowheads="1"/>
              </p:cNvSpPr>
              <p:nvPr/>
            </p:nvSpPr>
            <p:spPr bwMode="auto">
              <a:xfrm>
                <a:off x="862" y="2373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6" name="Freeform 1286"/>
              <p:cNvSpPr>
                <a:spLocks noEditPoints="1"/>
              </p:cNvSpPr>
              <p:nvPr/>
            </p:nvSpPr>
            <p:spPr bwMode="auto">
              <a:xfrm>
                <a:off x="859" y="2371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7" name="Oval 1287"/>
              <p:cNvSpPr>
                <a:spLocks noChangeArrowheads="1"/>
              </p:cNvSpPr>
              <p:nvPr/>
            </p:nvSpPr>
            <p:spPr bwMode="auto">
              <a:xfrm>
                <a:off x="867" y="2373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8" name="Freeform 1288"/>
              <p:cNvSpPr>
                <a:spLocks noEditPoints="1"/>
              </p:cNvSpPr>
              <p:nvPr/>
            </p:nvSpPr>
            <p:spPr bwMode="auto">
              <a:xfrm>
                <a:off x="864" y="237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9" name="Oval 1289"/>
              <p:cNvSpPr>
                <a:spLocks noChangeArrowheads="1"/>
              </p:cNvSpPr>
              <p:nvPr/>
            </p:nvSpPr>
            <p:spPr bwMode="auto">
              <a:xfrm>
                <a:off x="872" y="2344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0" name="Freeform 1290"/>
              <p:cNvSpPr>
                <a:spLocks noEditPoints="1"/>
              </p:cNvSpPr>
              <p:nvPr/>
            </p:nvSpPr>
            <p:spPr bwMode="auto">
              <a:xfrm>
                <a:off x="869" y="234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1" name="Oval 1291"/>
              <p:cNvSpPr>
                <a:spLocks noChangeArrowheads="1"/>
              </p:cNvSpPr>
              <p:nvPr/>
            </p:nvSpPr>
            <p:spPr bwMode="auto">
              <a:xfrm>
                <a:off x="876" y="2320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2" name="Freeform 1292"/>
              <p:cNvSpPr>
                <a:spLocks noEditPoints="1"/>
              </p:cNvSpPr>
              <p:nvPr/>
            </p:nvSpPr>
            <p:spPr bwMode="auto">
              <a:xfrm>
                <a:off x="874" y="231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3" name="Oval 1293"/>
              <p:cNvSpPr>
                <a:spLocks noChangeArrowheads="1"/>
              </p:cNvSpPr>
              <p:nvPr/>
            </p:nvSpPr>
            <p:spPr bwMode="auto">
              <a:xfrm>
                <a:off x="881" y="2320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4" name="Freeform 1294"/>
              <p:cNvSpPr>
                <a:spLocks noEditPoints="1"/>
              </p:cNvSpPr>
              <p:nvPr/>
            </p:nvSpPr>
            <p:spPr bwMode="auto">
              <a:xfrm>
                <a:off x="879" y="231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5" name="Oval 1295"/>
              <p:cNvSpPr>
                <a:spLocks noChangeArrowheads="1"/>
              </p:cNvSpPr>
              <p:nvPr/>
            </p:nvSpPr>
            <p:spPr bwMode="auto">
              <a:xfrm>
                <a:off x="886" y="2296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6" name="Freeform 1296"/>
              <p:cNvSpPr>
                <a:spLocks noEditPoints="1"/>
              </p:cNvSpPr>
              <p:nvPr/>
            </p:nvSpPr>
            <p:spPr bwMode="auto">
              <a:xfrm>
                <a:off x="884" y="2293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7" name="Oval 1297"/>
              <p:cNvSpPr>
                <a:spLocks noChangeArrowheads="1"/>
              </p:cNvSpPr>
              <p:nvPr/>
            </p:nvSpPr>
            <p:spPr bwMode="auto">
              <a:xfrm>
                <a:off x="891" y="2271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8" name="Freeform 1298"/>
              <p:cNvSpPr>
                <a:spLocks noEditPoints="1"/>
              </p:cNvSpPr>
              <p:nvPr/>
            </p:nvSpPr>
            <p:spPr bwMode="auto">
              <a:xfrm>
                <a:off x="889" y="2269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9" name="Oval 1299"/>
              <p:cNvSpPr>
                <a:spLocks noChangeArrowheads="1"/>
              </p:cNvSpPr>
              <p:nvPr/>
            </p:nvSpPr>
            <p:spPr bwMode="auto">
              <a:xfrm>
                <a:off x="901" y="2252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0" name="Freeform 1300"/>
              <p:cNvSpPr>
                <a:spLocks noEditPoints="1"/>
              </p:cNvSpPr>
              <p:nvPr/>
            </p:nvSpPr>
            <p:spPr bwMode="auto">
              <a:xfrm>
                <a:off x="898" y="2250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1" name="Oval 1301"/>
              <p:cNvSpPr>
                <a:spLocks noChangeArrowheads="1"/>
              </p:cNvSpPr>
              <p:nvPr/>
            </p:nvSpPr>
            <p:spPr bwMode="auto">
              <a:xfrm>
                <a:off x="905" y="2233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2" name="Freeform 1302"/>
              <p:cNvSpPr>
                <a:spLocks noEditPoints="1"/>
              </p:cNvSpPr>
              <p:nvPr/>
            </p:nvSpPr>
            <p:spPr bwMode="auto">
              <a:xfrm>
                <a:off x="903" y="2230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3" name="Oval 1303"/>
              <p:cNvSpPr>
                <a:spLocks noChangeArrowheads="1"/>
              </p:cNvSpPr>
              <p:nvPr/>
            </p:nvSpPr>
            <p:spPr bwMode="auto">
              <a:xfrm>
                <a:off x="910" y="2218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4" name="Freeform 1304"/>
              <p:cNvSpPr>
                <a:spLocks noEditPoints="1"/>
              </p:cNvSpPr>
              <p:nvPr/>
            </p:nvSpPr>
            <p:spPr bwMode="auto">
              <a:xfrm>
                <a:off x="908" y="2216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5" name="Oval 1305"/>
              <p:cNvSpPr>
                <a:spLocks noChangeArrowheads="1"/>
              </p:cNvSpPr>
              <p:nvPr/>
            </p:nvSpPr>
            <p:spPr bwMode="auto">
              <a:xfrm>
                <a:off x="915" y="218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6" name="Freeform 1306"/>
              <p:cNvSpPr>
                <a:spLocks noEditPoints="1"/>
              </p:cNvSpPr>
              <p:nvPr/>
            </p:nvSpPr>
            <p:spPr bwMode="auto">
              <a:xfrm>
                <a:off x="913" y="2182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7" name="Oval 1307"/>
              <p:cNvSpPr>
                <a:spLocks noChangeArrowheads="1"/>
              </p:cNvSpPr>
              <p:nvPr/>
            </p:nvSpPr>
            <p:spPr bwMode="auto">
              <a:xfrm>
                <a:off x="920" y="2170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8" name="Freeform 1308"/>
              <p:cNvSpPr>
                <a:spLocks noEditPoints="1"/>
              </p:cNvSpPr>
              <p:nvPr/>
            </p:nvSpPr>
            <p:spPr bwMode="auto">
              <a:xfrm>
                <a:off x="918" y="216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9" name="Oval 1309"/>
              <p:cNvSpPr>
                <a:spLocks noChangeArrowheads="1"/>
              </p:cNvSpPr>
              <p:nvPr/>
            </p:nvSpPr>
            <p:spPr bwMode="auto">
              <a:xfrm>
                <a:off x="925" y="214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0" name="Freeform 1310"/>
              <p:cNvSpPr>
                <a:spLocks noEditPoints="1"/>
              </p:cNvSpPr>
              <p:nvPr/>
            </p:nvSpPr>
            <p:spPr bwMode="auto">
              <a:xfrm>
                <a:off x="922" y="213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1" name="Oval 1311"/>
              <p:cNvSpPr>
                <a:spLocks noChangeArrowheads="1"/>
              </p:cNvSpPr>
              <p:nvPr/>
            </p:nvSpPr>
            <p:spPr bwMode="auto">
              <a:xfrm>
                <a:off x="930" y="2116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2" name="Freeform 1312"/>
              <p:cNvSpPr>
                <a:spLocks noEditPoints="1"/>
              </p:cNvSpPr>
              <p:nvPr/>
            </p:nvSpPr>
            <p:spPr bwMode="auto">
              <a:xfrm>
                <a:off x="927" y="211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3" name="Oval 1313"/>
              <p:cNvSpPr>
                <a:spLocks noChangeArrowheads="1"/>
              </p:cNvSpPr>
              <p:nvPr/>
            </p:nvSpPr>
            <p:spPr bwMode="auto">
              <a:xfrm>
                <a:off x="935" y="2107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4" name="Freeform 1314"/>
              <p:cNvSpPr>
                <a:spLocks noEditPoints="1"/>
              </p:cNvSpPr>
              <p:nvPr/>
            </p:nvSpPr>
            <p:spPr bwMode="auto">
              <a:xfrm>
                <a:off x="932" y="210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5" name="Oval 1315"/>
              <p:cNvSpPr>
                <a:spLocks noChangeArrowheads="1"/>
              </p:cNvSpPr>
              <p:nvPr/>
            </p:nvSpPr>
            <p:spPr bwMode="auto">
              <a:xfrm>
                <a:off x="939" y="2073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6" name="Freeform 1316"/>
              <p:cNvSpPr>
                <a:spLocks noEditPoints="1"/>
              </p:cNvSpPr>
              <p:nvPr/>
            </p:nvSpPr>
            <p:spPr bwMode="auto">
              <a:xfrm>
                <a:off x="937" y="207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7" name="Oval 1317"/>
              <p:cNvSpPr>
                <a:spLocks noChangeArrowheads="1"/>
              </p:cNvSpPr>
              <p:nvPr/>
            </p:nvSpPr>
            <p:spPr bwMode="auto">
              <a:xfrm>
                <a:off x="949" y="2053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8" name="Freeform 1318"/>
              <p:cNvSpPr>
                <a:spLocks noEditPoints="1"/>
              </p:cNvSpPr>
              <p:nvPr/>
            </p:nvSpPr>
            <p:spPr bwMode="auto">
              <a:xfrm>
                <a:off x="947" y="2051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9" name="Oval 1319"/>
              <p:cNvSpPr>
                <a:spLocks noChangeArrowheads="1"/>
              </p:cNvSpPr>
              <p:nvPr/>
            </p:nvSpPr>
            <p:spPr bwMode="auto">
              <a:xfrm>
                <a:off x="954" y="2039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0" name="Freeform 1320"/>
              <p:cNvSpPr>
                <a:spLocks noEditPoints="1"/>
              </p:cNvSpPr>
              <p:nvPr/>
            </p:nvSpPr>
            <p:spPr bwMode="auto">
              <a:xfrm>
                <a:off x="951" y="2036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1" name="Oval 1321"/>
              <p:cNvSpPr>
                <a:spLocks noChangeArrowheads="1"/>
              </p:cNvSpPr>
              <p:nvPr/>
            </p:nvSpPr>
            <p:spPr bwMode="auto">
              <a:xfrm>
                <a:off x="959" y="2015"/>
                <a:ext cx="9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2" name="Freeform 1322"/>
              <p:cNvSpPr>
                <a:spLocks noEditPoints="1"/>
              </p:cNvSpPr>
              <p:nvPr/>
            </p:nvSpPr>
            <p:spPr bwMode="auto">
              <a:xfrm>
                <a:off x="956" y="201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3" name="Oval 1323"/>
              <p:cNvSpPr>
                <a:spLocks noChangeArrowheads="1"/>
              </p:cNvSpPr>
              <p:nvPr/>
            </p:nvSpPr>
            <p:spPr bwMode="auto">
              <a:xfrm>
                <a:off x="964" y="199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4" name="Freeform 1324"/>
              <p:cNvSpPr>
                <a:spLocks noEditPoints="1"/>
              </p:cNvSpPr>
              <p:nvPr/>
            </p:nvSpPr>
            <p:spPr bwMode="auto">
              <a:xfrm>
                <a:off x="961" y="198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5" name="Oval 1325"/>
              <p:cNvSpPr>
                <a:spLocks noChangeArrowheads="1"/>
              </p:cNvSpPr>
              <p:nvPr/>
            </p:nvSpPr>
            <p:spPr bwMode="auto">
              <a:xfrm>
                <a:off x="968" y="1966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6" name="Freeform 1326"/>
              <p:cNvSpPr>
                <a:spLocks noEditPoints="1"/>
              </p:cNvSpPr>
              <p:nvPr/>
            </p:nvSpPr>
            <p:spPr bwMode="auto">
              <a:xfrm>
                <a:off x="966" y="196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7" name="Oval 1327"/>
              <p:cNvSpPr>
                <a:spLocks noChangeArrowheads="1"/>
              </p:cNvSpPr>
              <p:nvPr/>
            </p:nvSpPr>
            <p:spPr bwMode="auto">
              <a:xfrm>
                <a:off x="973" y="1947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8" name="Freeform 1328"/>
              <p:cNvSpPr>
                <a:spLocks noEditPoints="1"/>
              </p:cNvSpPr>
              <p:nvPr/>
            </p:nvSpPr>
            <p:spPr bwMode="auto">
              <a:xfrm>
                <a:off x="971" y="1944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9" name="Oval 1329"/>
              <p:cNvSpPr>
                <a:spLocks noChangeArrowheads="1"/>
              </p:cNvSpPr>
              <p:nvPr/>
            </p:nvSpPr>
            <p:spPr bwMode="auto">
              <a:xfrm>
                <a:off x="978" y="1923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0" name="Freeform 1330"/>
              <p:cNvSpPr>
                <a:spLocks noEditPoints="1"/>
              </p:cNvSpPr>
              <p:nvPr/>
            </p:nvSpPr>
            <p:spPr bwMode="auto">
              <a:xfrm>
                <a:off x="976" y="1920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1" name="Oval 1331"/>
              <p:cNvSpPr>
                <a:spLocks noChangeArrowheads="1"/>
              </p:cNvSpPr>
              <p:nvPr/>
            </p:nvSpPr>
            <p:spPr bwMode="auto">
              <a:xfrm>
                <a:off x="983" y="1903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2" name="Freeform 1332"/>
              <p:cNvSpPr>
                <a:spLocks noEditPoints="1"/>
              </p:cNvSpPr>
              <p:nvPr/>
            </p:nvSpPr>
            <p:spPr bwMode="auto">
              <a:xfrm>
                <a:off x="981" y="190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3" name="Oval 1333"/>
              <p:cNvSpPr>
                <a:spLocks noChangeArrowheads="1"/>
              </p:cNvSpPr>
              <p:nvPr/>
            </p:nvSpPr>
            <p:spPr bwMode="auto">
              <a:xfrm>
                <a:off x="988" y="1889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4" name="Freeform 1334"/>
              <p:cNvSpPr>
                <a:spLocks noEditPoints="1"/>
              </p:cNvSpPr>
              <p:nvPr/>
            </p:nvSpPr>
            <p:spPr bwMode="auto">
              <a:xfrm>
                <a:off x="985" y="188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5" name="Oval 1335"/>
              <p:cNvSpPr>
                <a:spLocks noChangeArrowheads="1"/>
              </p:cNvSpPr>
              <p:nvPr/>
            </p:nvSpPr>
            <p:spPr bwMode="auto">
              <a:xfrm>
                <a:off x="997" y="1874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6" name="Freeform 1336"/>
              <p:cNvSpPr>
                <a:spLocks noEditPoints="1"/>
              </p:cNvSpPr>
              <p:nvPr/>
            </p:nvSpPr>
            <p:spPr bwMode="auto">
              <a:xfrm>
                <a:off x="995" y="187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7" name="Oval 1337"/>
              <p:cNvSpPr>
                <a:spLocks noChangeArrowheads="1"/>
              </p:cNvSpPr>
              <p:nvPr/>
            </p:nvSpPr>
            <p:spPr bwMode="auto">
              <a:xfrm>
                <a:off x="1002" y="1855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8" name="Freeform 1338"/>
              <p:cNvSpPr>
                <a:spLocks noEditPoints="1"/>
              </p:cNvSpPr>
              <p:nvPr/>
            </p:nvSpPr>
            <p:spPr bwMode="auto">
              <a:xfrm>
                <a:off x="1000" y="185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9" name="Oval 1339"/>
              <p:cNvSpPr>
                <a:spLocks noChangeArrowheads="1"/>
              </p:cNvSpPr>
              <p:nvPr/>
            </p:nvSpPr>
            <p:spPr bwMode="auto">
              <a:xfrm>
                <a:off x="1007" y="1836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0" name="Freeform 1340"/>
              <p:cNvSpPr>
                <a:spLocks noEditPoints="1"/>
              </p:cNvSpPr>
              <p:nvPr/>
            </p:nvSpPr>
            <p:spPr bwMode="auto">
              <a:xfrm>
                <a:off x="1005" y="183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1" name="Oval 1341"/>
              <p:cNvSpPr>
                <a:spLocks noChangeArrowheads="1"/>
              </p:cNvSpPr>
              <p:nvPr/>
            </p:nvSpPr>
            <p:spPr bwMode="auto">
              <a:xfrm>
                <a:off x="1012" y="1821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2" name="Freeform 1342"/>
              <p:cNvSpPr>
                <a:spLocks noEditPoints="1"/>
              </p:cNvSpPr>
              <p:nvPr/>
            </p:nvSpPr>
            <p:spPr bwMode="auto">
              <a:xfrm>
                <a:off x="1010" y="1819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3" name="Oval 1343"/>
              <p:cNvSpPr>
                <a:spLocks noChangeArrowheads="1"/>
              </p:cNvSpPr>
              <p:nvPr/>
            </p:nvSpPr>
            <p:spPr bwMode="auto">
              <a:xfrm>
                <a:off x="1017" y="1821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4" name="Freeform 1344"/>
              <p:cNvSpPr>
                <a:spLocks noEditPoints="1"/>
              </p:cNvSpPr>
              <p:nvPr/>
            </p:nvSpPr>
            <p:spPr bwMode="auto">
              <a:xfrm>
                <a:off x="1014" y="1819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5" name="Oval 1345"/>
              <p:cNvSpPr>
                <a:spLocks noChangeArrowheads="1"/>
              </p:cNvSpPr>
              <p:nvPr/>
            </p:nvSpPr>
            <p:spPr bwMode="auto">
              <a:xfrm>
                <a:off x="1022" y="1816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6" name="Freeform 1346"/>
              <p:cNvSpPr>
                <a:spLocks noEditPoints="1"/>
              </p:cNvSpPr>
              <p:nvPr/>
            </p:nvSpPr>
            <p:spPr bwMode="auto">
              <a:xfrm>
                <a:off x="1019" y="181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7" name="Oval 1347"/>
              <p:cNvSpPr>
                <a:spLocks noChangeArrowheads="1"/>
              </p:cNvSpPr>
              <p:nvPr/>
            </p:nvSpPr>
            <p:spPr bwMode="auto">
              <a:xfrm>
                <a:off x="1027" y="1806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8" name="Freeform 1348"/>
              <p:cNvSpPr>
                <a:spLocks noEditPoints="1"/>
              </p:cNvSpPr>
              <p:nvPr/>
            </p:nvSpPr>
            <p:spPr bwMode="auto">
              <a:xfrm>
                <a:off x="1024" y="1804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9" name="Oval 1349"/>
              <p:cNvSpPr>
                <a:spLocks noChangeArrowheads="1"/>
              </p:cNvSpPr>
              <p:nvPr/>
            </p:nvSpPr>
            <p:spPr bwMode="auto">
              <a:xfrm>
                <a:off x="1031" y="1792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0" name="Freeform 1350"/>
              <p:cNvSpPr>
                <a:spLocks noEditPoints="1"/>
              </p:cNvSpPr>
              <p:nvPr/>
            </p:nvSpPr>
            <p:spPr bwMode="auto">
              <a:xfrm>
                <a:off x="1029" y="1789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1" name="Oval 1351"/>
              <p:cNvSpPr>
                <a:spLocks noChangeArrowheads="1"/>
              </p:cNvSpPr>
              <p:nvPr/>
            </p:nvSpPr>
            <p:spPr bwMode="auto">
              <a:xfrm>
                <a:off x="1036" y="1782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2" name="Freeform 1352"/>
              <p:cNvSpPr>
                <a:spLocks noEditPoints="1"/>
              </p:cNvSpPr>
              <p:nvPr/>
            </p:nvSpPr>
            <p:spPr bwMode="auto">
              <a:xfrm>
                <a:off x="1034" y="1780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3" name="Oval 1353"/>
              <p:cNvSpPr>
                <a:spLocks noChangeArrowheads="1"/>
              </p:cNvSpPr>
              <p:nvPr/>
            </p:nvSpPr>
            <p:spPr bwMode="auto">
              <a:xfrm>
                <a:off x="1046" y="1763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4" name="Freeform 1354"/>
              <p:cNvSpPr>
                <a:spLocks noEditPoints="1"/>
              </p:cNvSpPr>
              <p:nvPr/>
            </p:nvSpPr>
            <p:spPr bwMode="auto">
              <a:xfrm>
                <a:off x="1043" y="1760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5" name="Oval 1355"/>
              <p:cNvSpPr>
                <a:spLocks noChangeArrowheads="1"/>
              </p:cNvSpPr>
              <p:nvPr/>
            </p:nvSpPr>
            <p:spPr bwMode="auto">
              <a:xfrm>
                <a:off x="1051" y="1743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6" name="Freeform 1356"/>
              <p:cNvSpPr>
                <a:spLocks noEditPoints="1"/>
              </p:cNvSpPr>
              <p:nvPr/>
            </p:nvSpPr>
            <p:spPr bwMode="auto">
              <a:xfrm>
                <a:off x="1048" y="1741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7" name="Oval 1357"/>
              <p:cNvSpPr>
                <a:spLocks noChangeArrowheads="1"/>
              </p:cNvSpPr>
              <p:nvPr/>
            </p:nvSpPr>
            <p:spPr bwMode="auto">
              <a:xfrm>
                <a:off x="1056" y="1724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8" name="Freeform 1358"/>
              <p:cNvSpPr>
                <a:spLocks noEditPoints="1"/>
              </p:cNvSpPr>
              <p:nvPr/>
            </p:nvSpPr>
            <p:spPr bwMode="auto">
              <a:xfrm>
                <a:off x="1053" y="172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09" name="Oval 1359"/>
              <p:cNvSpPr>
                <a:spLocks noChangeArrowheads="1"/>
              </p:cNvSpPr>
              <p:nvPr/>
            </p:nvSpPr>
            <p:spPr bwMode="auto">
              <a:xfrm>
                <a:off x="1060" y="1705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0" name="Freeform 1360"/>
              <p:cNvSpPr>
                <a:spLocks noEditPoints="1"/>
              </p:cNvSpPr>
              <p:nvPr/>
            </p:nvSpPr>
            <p:spPr bwMode="auto">
              <a:xfrm>
                <a:off x="1058" y="170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1" name="Oval 1361"/>
              <p:cNvSpPr>
                <a:spLocks noChangeArrowheads="1"/>
              </p:cNvSpPr>
              <p:nvPr/>
            </p:nvSpPr>
            <p:spPr bwMode="auto">
              <a:xfrm>
                <a:off x="1065" y="169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2" name="Freeform 1362"/>
              <p:cNvSpPr>
                <a:spLocks noEditPoints="1"/>
              </p:cNvSpPr>
              <p:nvPr/>
            </p:nvSpPr>
            <p:spPr bwMode="auto">
              <a:xfrm>
                <a:off x="1063" y="168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3" name="Oval 1363"/>
              <p:cNvSpPr>
                <a:spLocks noChangeArrowheads="1"/>
              </p:cNvSpPr>
              <p:nvPr/>
            </p:nvSpPr>
            <p:spPr bwMode="auto">
              <a:xfrm>
                <a:off x="1070" y="1681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4" name="Freeform 1364"/>
              <p:cNvSpPr>
                <a:spLocks noEditPoints="1"/>
              </p:cNvSpPr>
              <p:nvPr/>
            </p:nvSpPr>
            <p:spPr bwMode="auto">
              <a:xfrm>
                <a:off x="1068" y="167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5" name="Oval 1365"/>
              <p:cNvSpPr>
                <a:spLocks noChangeArrowheads="1"/>
              </p:cNvSpPr>
              <p:nvPr/>
            </p:nvSpPr>
            <p:spPr bwMode="auto">
              <a:xfrm>
                <a:off x="1075" y="1666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6" name="Freeform 1366"/>
              <p:cNvSpPr>
                <a:spLocks noEditPoints="1"/>
              </p:cNvSpPr>
              <p:nvPr/>
            </p:nvSpPr>
            <p:spPr bwMode="auto">
              <a:xfrm>
                <a:off x="1072" y="1664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7" name="Oval 1367"/>
              <p:cNvSpPr>
                <a:spLocks noChangeArrowheads="1"/>
              </p:cNvSpPr>
              <p:nvPr/>
            </p:nvSpPr>
            <p:spPr bwMode="auto">
              <a:xfrm>
                <a:off x="1080" y="1651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8" name="Freeform 1368"/>
              <p:cNvSpPr>
                <a:spLocks noEditPoints="1"/>
              </p:cNvSpPr>
              <p:nvPr/>
            </p:nvSpPr>
            <p:spPr bwMode="auto">
              <a:xfrm>
                <a:off x="1077" y="164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19" name="Oval 1369"/>
              <p:cNvSpPr>
                <a:spLocks noChangeArrowheads="1"/>
              </p:cNvSpPr>
              <p:nvPr/>
            </p:nvSpPr>
            <p:spPr bwMode="auto">
              <a:xfrm>
                <a:off x="1085" y="1642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0" name="Freeform 1370"/>
              <p:cNvSpPr>
                <a:spLocks noEditPoints="1"/>
              </p:cNvSpPr>
              <p:nvPr/>
            </p:nvSpPr>
            <p:spPr bwMode="auto">
              <a:xfrm>
                <a:off x="1082" y="1639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1" name="Oval 1371"/>
              <p:cNvSpPr>
                <a:spLocks noChangeArrowheads="1"/>
              </p:cNvSpPr>
              <p:nvPr/>
            </p:nvSpPr>
            <p:spPr bwMode="auto">
              <a:xfrm>
                <a:off x="1094" y="1627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2" name="Freeform 1372"/>
              <p:cNvSpPr>
                <a:spLocks noEditPoints="1"/>
              </p:cNvSpPr>
              <p:nvPr/>
            </p:nvSpPr>
            <p:spPr bwMode="auto">
              <a:xfrm>
                <a:off x="1092" y="1625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3" name="Oval 1373"/>
              <p:cNvSpPr>
                <a:spLocks noChangeArrowheads="1"/>
              </p:cNvSpPr>
              <p:nvPr/>
            </p:nvSpPr>
            <p:spPr bwMode="auto">
              <a:xfrm>
                <a:off x="1099" y="1618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4" name="Freeform 1374"/>
              <p:cNvSpPr>
                <a:spLocks noEditPoints="1"/>
              </p:cNvSpPr>
              <p:nvPr/>
            </p:nvSpPr>
            <p:spPr bwMode="auto">
              <a:xfrm>
                <a:off x="1097" y="1615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5" name="Oval 1375"/>
              <p:cNvSpPr>
                <a:spLocks noChangeArrowheads="1"/>
              </p:cNvSpPr>
              <p:nvPr/>
            </p:nvSpPr>
            <p:spPr bwMode="auto">
              <a:xfrm>
                <a:off x="1104" y="1603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6" name="Freeform 1376"/>
              <p:cNvSpPr>
                <a:spLocks noEditPoints="1"/>
              </p:cNvSpPr>
              <p:nvPr/>
            </p:nvSpPr>
            <p:spPr bwMode="auto">
              <a:xfrm>
                <a:off x="1102" y="1601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7" name="Oval 1377"/>
              <p:cNvSpPr>
                <a:spLocks noChangeArrowheads="1"/>
              </p:cNvSpPr>
              <p:nvPr/>
            </p:nvSpPr>
            <p:spPr bwMode="auto">
              <a:xfrm>
                <a:off x="1109" y="1593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8" name="Freeform 1378"/>
              <p:cNvSpPr>
                <a:spLocks noEditPoints="1"/>
              </p:cNvSpPr>
              <p:nvPr/>
            </p:nvSpPr>
            <p:spPr bwMode="auto">
              <a:xfrm>
                <a:off x="1106" y="159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29" name="Oval 1379"/>
              <p:cNvSpPr>
                <a:spLocks noChangeArrowheads="1"/>
              </p:cNvSpPr>
              <p:nvPr/>
            </p:nvSpPr>
            <p:spPr bwMode="auto">
              <a:xfrm>
                <a:off x="1114" y="1579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0" name="Freeform 1380"/>
              <p:cNvSpPr>
                <a:spLocks noEditPoints="1"/>
              </p:cNvSpPr>
              <p:nvPr/>
            </p:nvSpPr>
            <p:spPr bwMode="auto">
              <a:xfrm>
                <a:off x="1111" y="157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1" name="Oval 1381"/>
              <p:cNvSpPr>
                <a:spLocks noChangeArrowheads="1"/>
              </p:cNvSpPr>
              <p:nvPr/>
            </p:nvSpPr>
            <p:spPr bwMode="auto">
              <a:xfrm>
                <a:off x="1118" y="156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2" name="Freeform 1382"/>
              <p:cNvSpPr>
                <a:spLocks noEditPoints="1"/>
              </p:cNvSpPr>
              <p:nvPr/>
            </p:nvSpPr>
            <p:spPr bwMode="auto">
              <a:xfrm>
                <a:off x="1116" y="156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3" name="Oval 1383"/>
              <p:cNvSpPr>
                <a:spLocks noChangeArrowheads="1"/>
              </p:cNvSpPr>
              <p:nvPr/>
            </p:nvSpPr>
            <p:spPr bwMode="auto">
              <a:xfrm>
                <a:off x="1123" y="1555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4" name="Freeform 1384"/>
              <p:cNvSpPr>
                <a:spLocks noEditPoints="1"/>
              </p:cNvSpPr>
              <p:nvPr/>
            </p:nvSpPr>
            <p:spPr bwMode="auto">
              <a:xfrm>
                <a:off x="1121" y="155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5" name="Oval 1385"/>
              <p:cNvSpPr>
                <a:spLocks noChangeArrowheads="1"/>
              </p:cNvSpPr>
              <p:nvPr/>
            </p:nvSpPr>
            <p:spPr bwMode="auto">
              <a:xfrm>
                <a:off x="1128" y="154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6" name="Freeform 1386"/>
              <p:cNvSpPr>
                <a:spLocks noEditPoints="1"/>
              </p:cNvSpPr>
              <p:nvPr/>
            </p:nvSpPr>
            <p:spPr bwMode="auto">
              <a:xfrm>
                <a:off x="1126" y="153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7" name="Oval 1387"/>
              <p:cNvSpPr>
                <a:spLocks noChangeArrowheads="1"/>
              </p:cNvSpPr>
              <p:nvPr/>
            </p:nvSpPr>
            <p:spPr bwMode="auto">
              <a:xfrm>
                <a:off x="1133" y="15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8" name="Freeform 1388"/>
              <p:cNvSpPr>
                <a:spLocks noEditPoints="1"/>
              </p:cNvSpPr>
              <p:nvPr/>
            </p:nvSpPr>
            <p:spPr bwMode="auto">
              <a:xfrm>
                <a:off x="1131" y="152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39" name="Oval 1389"/>
              <p:cNvSpPr>
                <a:spLocks noChangeArrowheads="1"/>
              </p:cNvSpPr>
              <p:nvPr/>
            </p:nvSpPr>
            <p:spPr bwMode="auto">
              <a:xfrm>
                <a:off x="1143" y="1521"/>
                <a:ext cx="9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0" name="Freeform 1390"/>
              <p:cNvSpPr>
                <a:spLocks noEditPoints="1"/>
              </p:cNvSpPr>
              <p:nvPr/>
            </p:nvSpPr>
            <p:spPr bwMode="auto">
              <a:xfrm>
                <a:off x="1140" y="151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1" name="Oval 1391"/>
              <p:cNvSpPr>
                <a:spLocks noChangeArrowheads="1"/>
              </p:cNvSpPr>
              <p:nvPr/>
            </p:nvSpPr>
            <p:spPr bwMode="auto">
              <a:xfrm>
                <a:off x="1148" y="1511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2" name="Freeform 1392"/>
              <p:cNvSpPr>
                <a:spLocks noEditPoints="1"/>
              </p:cNvSpPr>
              <p:nvPr/>
            </p:nvSpPr>
            <p:spPr bwMode="auto">
              <a:xfrm>
                <a:off x="1145" y="1509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3" name="Oval 1393"/>
              <p:cNvSpPr>
                <a:spLocks noChangeArrowheads="1"/>
              </p:cNvSpPr>
              <p:nvPr/>
            </p:nvSpPr>
            <p:spPr bwMode="auto">
              <a:xfrm>
                <a:off x="1152" y="1497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4" name="Freeform 1394"/>
              <p:cNvSpPr>
                <a:spLocks noEditPoints="1"/>
              </p:cNvSpPr>
              <p:nvPr/>
            </p:nvSpPr>
            <p:spPr bwMode="auto">
              <a:xfrm>
                <a:off x="1150" y="1494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5" name="Oval 1395"/>
              <p:cNvSpPr>
                <a:spLocks noChangeArrowheads="1"/>
              </p:cNvSpPr>
              <p:nvPr/>
            </p:nvSpPr>
            <p:spPr bwMode="auto">
              <a:xfrm>
                <a:off x="1157" y="1487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6" name="Freeform 1396"/>
              <p:cNvSpPr>
                <a:spLocks noEditPoints="1"/>
              </p:cNvSpPr>
              <p:nvPr/>
            </p:nvSpPr>
            <p:spPr bwMode="auto">
              <a:xfrm>
                <a:off x="1155" y="1484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7" name="Oval 1397"/>
              <p:cNvSpPr>
                <a:spLocks noChangeArrowheads="1"/>
              </p:cNvSpPr>
              <p:nvPr/>
            </p:nvSpPr>
            <p:spPr bwMode="auto">
              <a:xfrm>
                <a:off x="1162" y="1472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8" name="Freeform 1398"/>
              <p:cNvSpPr>
                <a:spLocks noEditPoints="1"/>
              </p:cNvSpPr>
              <p:nvPr/>
            </p:nvSpPr>
            <p:spPr bwMode="auto">
              <a:xfrm>
                <a:off x="1160" y="1470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9" name="Oval 1399"/>
              <p:cNvSpPr>
                <a:spLocks noChangeArrowheads="1"/>
              </p:cNvSpPr>
              <p:nvPr/>
            </p:nvSpPr>
            <p:spPr bwMode="auto">
              <a:xfrm>
                <a:off x="1167" y="1463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0" name="Freeform 1400"/>
              <p:cNvSpPr>
                <a:spLocks noEditPoints="1"/>
              </p:cNvSpPr>
              <p:nvPr/>
            </p:nvSpPr>
            <p:spPr bwMode="auto">
              <a:xfrm>
                <a:off x="1164" y="146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1" name="Oval 1401"/>
              <p:cNvSpPr>
                <a:spLocks noChangeArrowheads="1"/>
              </p:cNvSpPr>
              <p:nvPr/>
            </p:nvSpPr>
            <p:spPr bwMode="auto">
              <a:xfrm>
                <a:off x="1172" y="1453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2" name="Freeform 1402"/>
              <p:cNvSpPr>
                <a:spLocks noEditPoints="1"/>
              </p:cNvSpPr>
              <p:nvPr/>
            </p:nvSpPr>
            <p:spPr bwMode="auto">
              <a:xfrm>
                <a:off x="1169" y="145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3" name="Oval 1403"/>
              <p:cNvSpPr>
                <a:spLocks noChangeArrowheads="1"/>
              </p:cNvSpPr>
              <p:nvPr/>
            </p:nvSpPr>
            <p:spPr bwMode="auto">
              <a:xfrm>
                <a:off x="1177" y="1443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4" name="Freeform 1404"/>
              <p:cNvSpPr>
                <a:spLocks noEditPoints="1"/>
              </p:cNvSpPr>
              <p:nvPr/>
            </p:nvSpPr>
            <p:spPr bwMode="auto">
              <a:xfrm>
                <a:off x="1174" y="144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5" name="Oval 1405"/>
              <p:cNvSpPr>
                <a:spLocks noChangeArrowheads="1"/>
              </p:cNvSpPr>
              <p:nvPr/>
            </p:nvSpPr>
            <p:spPr bwMode="auto">
              <a:xfrm>
                <a:off x="1181" y="1438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6" name="Freeform 1406"/>
              <p:cNvSpPr>
                <a:spLocks noEditPoints="1"/>
              </p:cNvSpPr>
              <p:nvPr/>
            </p:nvSpPr>
            <p:spPr bwMode="auto">
              <a:xfrm>
                <a:off x="1179" y="1436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7" name="Oval 1407"/>
              <p:cNvSpPr>
                <a:spLocks noChangeArrowheads="1"/>
              </p:cNvSpPr>
              <p:nvPr/>
            </p:nvSpPr>
            <p:spPr bwMode="auto">
              <a:xfrm>
                <a:off x="1191" y="142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8" name="Freeform 1408"/>
              <p:cNvSpPr>
                <a:spLocks noEditPoints="1"/>
              </p:cNvSpPr>
              <p:nvPr/>
            </p:nvSpPr>
            <p:spPr bwMode="auto">
              <a:xfrm>
                <a:off x="1189" y="142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59" name="Oval 1409"/>
              <p:cNvSpPr>
                <a:spLocks noChangeArrowheads="1"/>
              </p:cNvSpPr>
              <p:nvPr/>
            </p:nvSpPr>
            <p:spPr bwMode="auto">
              <a:xfrm>
                <a:off x="1196" y="1419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0" name="Freeform 1410"/>
              <p:cNvSpPr>
                <a:spLocks noEditPoints="1"/>
              </p:cNvSpPr>
              <p:nvPr/>
            </p:nvSpPr>
            <p:spPr bwMode="auto">
              <a:xfrm>
                <a:off x="1194" y="1417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1" name="Oval 1411"/>
              <p:cNvSpPr>
                <a:spLocks noChangeArrowheads="1"/>
              </p:cNvSpPr>
              <p:nvPr/>
            </p:nvSpPr>
            <p:spPr bwMode="auto">
              <a:xfrm>
                <a:off x="1201" y="1409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9" name="Group 1613"/>
            <p:cNvGrpSpPr>
              <a:grpSpLocks/>
            </p:cNvGrpSpPr>
            <p:nvPr/>
          </p:nvGrpSpPr>
          <p:grpSpPr bwMode="auto">
            <a:xfrm>
              <a:off x="1901957" y="1210456"/>
              <a:ext cx="873174" cy="269890"/>
              <a:chOff x="1198" y="1257"/>
              <a:chExt cx="550" cy="170"/>
            </a:xfrm>
          </p:grpSpPr>
          <p:sp>
            <p:nvSpPr>
              <p:cNvPr id="462" name="Freeform 1413"/>
              <p:cNvSpPr>
                <a:spLocks noEditPoints="1"/>
              </p:cNvSpPr>
              <p:nvPr/>
            </p:nvSpPr>
            <p:spPr bwMode="auto">
              <a:xfrm>
                <a:off x="1198" y="140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3" name="Oval 1414"/>
              <p:cNvSpPr>
                <a:spLocks noChangeArrowheads="1"/>
              </p:cNvSpPr>
              <p:nvPr/>
            </p:nvSpPr>
            <p:spPr bwMode="auto">
              <a:xfrm>
                <a:off x="1206" y="1405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4" name="Freeform 1415"/>
              <p:cNvSpPr>
                <a:spLocks noEditPoints="1"/>
              </p:cNvSpPr>
              <p:nvPr/>
            </p:nvSpPr>
            <p:spPr bwMode="auto">
              <a:xfrm>
                <a:off x="1203" y="140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5" name="Oval 1416"/>
              <p:cNvSpPr>
                <a:spLocks noChangeArrowheads="1"/>
              </p:cNvSpPr>
              <p:nvPr/>
            </p:nvSpPr>
            <p:spPr bwMode="auto">
              <a:xfrm>
                <a:off x="1210" y="1400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6" name="Freeform 1417"/>
              <p:cNvSpPr>
                <a:spLocks noEditPoints="1"/>
              </p:cNvSpPr>
              <p:nvPr/>
            </p:nvSpPr>
            <p:spPr bwMode="auto">
              <a:xfrm>
                <a:off x="1208" y="139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7" name="Oval 1418"/>
              <p:cNvSpPr>
                <a:spLocks noChangeArrowheads="1"/>
              </p:cNvSpPr>
              <p:nvPr/>
            </p:nvSpPr>
            <p:spPr bwMode="auto">
              <a:xfrm>
                <a:off x="1215" y="139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8" name="Freeform 1419"/>
              <p:cNvSpPr>
                <a:spLocks noEditPoints="1"/>
              </p:cNvSpPr>
              <p:nvPr/>
            </p:nvSpPr>
            <p:spPr bwMode="auto">
              <a:xfrm>
                <a:off x="1213" y="138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9" name="Oval 1420"/>
              <p:cNvSpPr>
                <a:spLocks noChangeArrowheads="1"/>
              </p:cNvSpPr>
              <p:nvPr/>
            </p:nvSpPr>
            <p:spPr bwMode="auto">
              <a:xfrm>
                <a:off x="1220" y="138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0" name="Freeform 1421"/>
              <p:cNvSpPr>
                <a:spLocks noEditPoints="1"/>
              </p:cNvSpPr>
              <p:nvPr/>
            </p:nvSpPr>
            <p:spPr bwMode="auto">
              <a:xfrm>
                <a:off x="1218" y="138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1" name="Oval 1422"/>
              <p:cNvSpPr>
                <a:spLocks noChangeArrowheads="1"/>
              </p:cNvSpPr>
              <p:nvPr/>
            </p:nvSpPr>
            <p:spPr bwMode="auto">
              <a:xfrm>
                <a:off x="1225" y="138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2" name="Freeform 1423"/>
              <p:cNvSpPr>
                <a:spLocks noEditPoints="1"/>
              </p:cNvSpPr>
              <p:nvPr/>
            </p:nvSpPr>
            <p:spPr bwMode="auto">
              <a:xfrm>
                <a:off x="1223" y="1378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3" name="Oval 1424"/>
              <p:cNvSpPr>
                <a:spLocks noChangeArrowheads="1"/>
              </p:cNvSpPr>
              <p:nvPr/>
            </p:nvSpPr>
            <p:spPr bwMode="auto">
              <a:xfrm>
                <a:off x="1230" y="137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4" name="Freeform 1425"/>
              <p:cNvSpPr>
                <a:spLocks noEditPoints="1"/>
              </p:cNvSpPr>
              <p:nvPr/>
            </p:nvSpPr>
            <p:spPr bwMode="auto">
              <a:xfrm>
                <a:off x="1227" y="137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5" name="Oval 1426"/>
              <p:cNvSpPr>
                <a:spLocks noChangeArrowheads="1"/>
              </p:cNvSpPr>
              <p:nvPr/>
            </p:nvSpPr>
            <p:spPr bwMode="auto">
              <a:xfrm>
                <a:off x="1235" y="1371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6" name="Freeform 1427"/>
              <p:cNvSpPr>
                <a:spLocks noEditPoints="1"/>
              </p:cNvSpPr>
              <p:nvPr/>
            </p:nvSpPr>
            <p:spPr bwMode="auto">
              <a:xfrm>
                <a:off x="1232" y="1368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7" name="Oval 1428"/>
              <p:cNvSpPr>
                <a:spLocks noChangeArrowheads="1"/>
              </p:cNvSpPr>
              <p:nvPr/>
            </p:nvSpPr>
            <p:spPr bwMode="auto">
              <a:xfrm>
                <a:off x="1244" y="1366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8" name="Freeform 1429"/>
              <p:cNvSpPr>
                <a:spLocks noEditPoints="1"/>
              </p:cNvSpPr>
              <p:nvPr/>
            </p:nvSpPr>
            <p:spPr bwMode="auto">
              <a:xfrm>
                <a:off x="1242" y="136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9" name="Oval 1430"/>
              <p:cNvSpPr>
                <a:spLocks noChangeArrowheads="1"/>
              </p:cNvSpPr>
              <p:nvPr/>
            </p:nvSpPr>
            <p:spPr bwMode="auto">
              <a:xfrm>
                <a:off x="1249" y="1361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0" name="Freeform 1431"/>
              <p:cNvSpPr>
                <a:spLocks noEditPoints="1"/>
              </p:cNvSpPr>
              <p:nvPr/>
            </p:nvSpPr>
            <p:spPr bwMode="auto">
              <a:xfrm>
                <a:off x="1247" y="1359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1" name="Oval 1432"/>
              <p:cNvSpPr>
                <a:spLocks noChangeArrowheads="1"/>
              </p:cNvSpPr>
              <p:nvPr/>
            </p:nvSpPr>
            <p:spPr bwMode="auto">
              <a:xfrm>
                <a:off x="1254" y="1356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2" name="Freeform 1433"/>
              <p:cNvSpPr>
                <a:spLocks noEditPoints="1"/>
              </p:cNvSpPr>
              <p:nvPr/>
            </p:nvSpPr>
            <p:spPr bwMode="auto">
              <a:xfrm>
                <a:off x="1252" y="1354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3" name="Oval 1434"/>
              <p:cNvSpPr>
                <a:spLocks noChangeArrowheads="1"/>
              </p:cNvSpPr>
              <p:nvPr/>
            </p:nvSpPr>
            <p:spPr bwMode="auto">
              <a:xfrm>
                <a:off x="1259" y="1356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4" name="Freeform 1435"/>
              <p:cNvSpPr>
                <a:spLocks noEditPoints="1"/>
              </p:cNvSpPr>
              <p:nvPr/>
            </p:nvSpPr>
            <p:spPr bwMode="auto">
              <a:xfrm>
                <a:off x="1256" y="1354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5" name="Oval 1436"/>
              <p:cNvSpPr>
                <a:spLocks noChangeArrowheads="1"/>
              </p:cNvSpPr>
              <p:nvPr/>
            </p:nvSpPr>
            <p:spPr bwMode="auto">
              <a:xfrm>
                <a:off x="1264" y="1351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6" name="Freeform 1437"/>
              <p:cNvSpPr>
                <a:spLocks noEditPoints="1"/>
              </p:cNvSpPr>
              <p:nvPr/>
            </p:nvSpPr>
            <p:spPr bwMode="auto">
              <a:xfrm>
                <a:off x="1261" y="1349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7" name="Oval 1438"/>
              <p:cNvSpPr>
                <a:spLocks noChangeArrowheads="1"/>
              </p:cNvSpPr>
              <p:nvPr/>
            </p:nvSpPr>
            <p:spPr bwMode="auto">
              <a:xfrm>
                <a:off x="1269" y="1346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8" name="Freeform 1439"/>
              <p:cNvSpPr>
                <a:spLocks noEditPoints="1"/>
              </p:cNvSpPr>
              <p:nvPr/>
            </p:nvSpPr>
            <p:spPr bwMode="auto">
              <a:xfrm>
                <a:off x="1266" y="1344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9" name="Oval 1440"/>
              <p:cNvSpPr>
                <a:spLocks noChangeArrowheads="1"/>
              </p:cNvSpPr>
              <p:nvPr/>
            </p:nvSpPr>
            <p:spPr bwMode="auto">
              <a:xfrm>
                <a:off x="1273" y="1342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0" name="Freeform 1441"/>
              <p:cNvSpPr>
                <a:spLocks noEditPoints="1"/>
              </p:cNvSpPr>
              <p:nvPr/>
            </p:nvSpPr>
            <p:spPr bwMode="auto">
              <a:xfrm>
                <a:off x="1271" y="1339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1" name="Oval 1442"/>
              <p:cNvSpPr>
                <a:spLocks noChangeArrowheads="1"/>
              </p:cNvSpPr>
              <p:nvPr/>
            </p:nvSpPr>
            <p:spPr bwMode="auto">
              <a:xfrm>
                <a:off x="1278" y="1342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" name="Freeform 1443"/>
              <p:cNvSpPr>
                <a:spLocks noEditPoints="1"/>
              </p:cNvSpPr>
              <p:nvPr/>
            </p:nvSpPr>
            <p:spPr bwMode="auto">
              <a:xfrm>
                <a:off x="1276" y="1339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3" name="Oval 1444"/>
              <p:cNvSpPr>
                <a:spLocks noChangeArrowheads="1"/>
              </p:cNvSpPr>
              <p:nvPr/>
            </p:nvSpPr>
            <p:spPr bwMode="auto">
              <a:xfrm>
                <a:off x="1283" y="1337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4" name="Freeform 1445"/>
              <p:cNvSpPr>
                <a:spLocks noEditPoints="1"/>
              </p:cNvSpPr>
              <p:nvPr/>
            </p:nvSpPr>
            <p:spPr bwMode="auto">
              <a:xfrm>
                <a:off x="1281" y="1334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5" name="Oval 1446"/>
              <p:cNvSpPr>
                <a:spLocks noChangeArrowheads="1"/>
              </p:cNvSpPr>
              <p:nvPr/>
            </p:nvSpPr>
            <p:spPr bwMode="auto">
              <a:xfrm>
                <a:off x="1293" y="1332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6" name="Freeform 1447"/>
              <p:cNvSpPr>
                <a:spLocks noEditPoints="1"/>
              </p:cNvSpPr>
              <p:nvPr/>
            </p:nvSpPr>
            <p:spPr bwMode="auto">
              <a:xfrm>
                <a:off x="1290" y="1329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7" name="Oval 1448"/>
              <p:cNvSpPr>
                <a:spLocks noChangeArrowheads="1"/>
              </p:cNvSpPr>
              <p:nvPr/>
            </p:nvSpPr>
            <p:spPr bwMode="auto">
              <a:xfrm>
                <a:off x="1298" y="1327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8" name="Freeform 1449"/>
              <p:cNvSpPr>
                <a:spLocks noEditPoints="1"/>
              </p:cNvSpPr>
              <p:nvPr/>
            </p:nvSpPr>
            <p:spPr bwMode="auto">
              <a:xfrm>
                <a:off x="1295" y="1325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9" name="Oval 1450"/>
              <p:cNvSpPr>
                <a:spLocks noChangeArrowheads="1"/>
              </p:cNvSpPr>
              <p:nvPr/>
            </p:nvSpPr>
            <p:spPr bwMode="auto">
              <a:xfrm>
                <a:off x="1302" y="1327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0" name="Freeform 1451"/>
              <p:cNvSpPr>
                <a:spLocks noEditPoints="1"/>
              </p:cNvSpPr>
              <p:nvPr/>
            </p:nvSpPr>
            <p:spPr bwMode="auto">
              <a:xfrm>
                <a:off x="1300" y="1325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1" name="Oval 1452"/>
              <p:cNvSpPr>
                <a:spLocks noChangeArrowheads="1"/>
              </p:cNvSpPr>
              <p:nvPr/>
            </p:nvSpPr>
            <p:spPr bwMode="auto">
              <a:xfrm>
                <a:off x="1307" y="1322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2" name="Freeform 1453"/>
              <p:cNvSpPr>
                <a:spLocks noEditPoints="1"/>
              </p:cNvSpPr>
              <p:nvPr/>
            </p:nvSpPr>
            <p:spPr bwMode="auto">
              <a:xfrm>
                <a:off x="1305" y="1320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" name="Oval 1454"/>
              <p:cNvSpPr>
                <a:spLocks noChangeArrowheads="1"/>
              </p:cNvSpPr>
              <p:nvPr/>
            </p:nvSpPr>
            <p:spPr bwMode="auto">
              <a:xfrm>
                <a:off x="1312" y="1317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" name="Freeform 1455"/>
              <p:cNvSpPr>
                <a:spLocks noEditPoints="1"/>
              </p:cNvSpPr>
              <p:nvPr/>
            </p:nvSpPr>
            <p:spPr bwMode="auto">
              <a:xfrm>
                <a:off x="1310" y="1315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" name="Oval 1456"/>
              <p:cNvSpPr>
                <a:spLocks noChangeArrowheads="1"/>
              </p:cNvSpPr>
              <p:nvPr/>
            </p:nvSpPr>
            <p:spPr bwMode="auto">
              <a:xfrm>
                <a:off x="1317" y="1313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6" name="Freeform 1457"/>
              <p:cNvSpPr>
                <a:spLocks noEditPoints="1"/>
              </p:cNvSpPr>
              <p:nvPr/>
            </p:nvSpPr>
            <p:spPr bwMode="auto">
              <a:xfrm>
                <a:off x="1315" y="1310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7" name="Oval 1458"/>
              <p:cNvSpPr>
                <a:spLocks noChangeArrowheads="1"/>
              </p:cNvSpPr>
              <p:nvPr/>
            </p:nvSpPr>
            <p:spPr bwMode="auto">
              <a:xfrm>
                <a:off x="1322" y="1308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8" name="Freeform 1459"/>
              <p:cNvSpPr>
                <a:spLocks noEditPoints="1"/>
              </p:cNvSpPr>
              <p:nvPr/>
            </p:nvSpPr>
            <p:spPr bwMode="auto">
              <a:xfrm>
                <a:off x="1319" y="1305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9" name="Oval 1460"/>
              <p:cNvSpPr>
                <a:spLocks noChangeArrowheads="1"/>
              </p:cNvSpPr>
              <p:nvPr/>
            </p:nvSpPr>
            <p:spPr bwMode="auto">
              <a:xfrm>
                <a:off x="1327" y="1308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" name="Freeform 1461"/>
              <p:cNvSpPr>
                <a:spLocks noEditPoints="1"/>
              </p:cNvSpPr>
              <p:nvPr/>
            </p:nvSpPr>
            <p:spPr bwMode="auto">
              <a:xfrm>
                <a:off x="1324" y="1305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" name="Oval 1462"/>
              <p:cNvSpPr>
                <a:spLocks noChangeArrowheads="1"/>
              </p:cNvSpPr>
              <p:nvPr/>
            </p:nvSpPr>
            <p:spPr bwMode="auto">
              <a:xfrm>
                <a:off x="1332" y="1303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2" name="Freeform 1463"/>
              <p:cNvSpPr>
                <a:spLocks noEditPoints="1"/>
              </p:cNvSpPr>
              <p:nvPr/>
            </p:nvSpPr>
            <p:spPr bwMode="auto">
              <a:xfrm>
                <a:off x="1329" y="1300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" name="Oval 1464"/>
              <p:cNvSpPr>
                <a:spLocks noChangeArrowheads="1"/>
              </p:cNvSpPr>
              <p:nvPr/>
            </p:nvSpPr>
            <p:spPr bwMode="auto">
              <a:xfrm>
                <a:off x="1341" y="1303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" name="Freeform 1465"/>
              <p:cNvSpPr>
                <a:spLocks noEditPoints="1"/>
              </p:cNvSpPr>
              <p:nvPr/>
            </p:nvSpPr>
            <p:spPr bwMode="auto">
              <a:xfrm>
                <a:off x="1339" y="1300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5" name="Oval 1466"/>
              <p:cNvSpPr>
                <a:spLocks noChangeArrowheads="1"/>
              </p:cNvSpPr>
              <p:nvPr/>
            </p:nvSpPr>
            <p:spPr bwMode="auto">
              <a:xfrm>
                <a:off x="1346" y="1298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" name="Freeform 1467"/>
              <p:cNvSpPr>
                <a:spLocks noEditPoints="1"/>
              </p:cNvSpPr>
              <p:nvPr/>
            </p:nvSpPr>
            <p:spPr bwMode="auto">
              <a:xfrm>
                <a:off x="1344" y="1296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" name="Oval 1468"/>
              <p:cNvSpPr>
                <a:spLocks noChangeArrowheads="1"/>
              </p:cNvSpPr>
              <p:nvPr/>
            </p:nvSpPr>
            <p:spPr bwMode="auto">
              <a:xfrm>
                <a:off x="1351" y="1298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" name="Freeform 1469"/>
              <p:cNvSpPr>
                <a:spLocks noEditPoints="1"/>
              </p:cNvSpPr>
              <p:nvPr/>
            </p:nvSpPr>
            <p:spPr bwMode="auto">
              <a:xfrm>
                <a:off x="1348" y="1296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" name="Oval 1470"/>
              <p:cNvSpPr>
                <a:spLocks noChangeArrowheads="1"/>
              </p:cNvSpPr>
              <p:nvPr/>
            </p:nvSpPr>
            <p:spPr bwMode="auto">
              <a:xfrm>
                <a:off x="1356" y="1293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" name="Freeform 1471"/>
              <p:cNvSpPr>
                <a:spLocks noEditPoints="1"/>
              </p:cNvSpPr>
              <p:nvPr/>
            </p:nvSpPr>
            <p:spPr bwMode="auto">
              <a:xfrm>
                <a:off x="1353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1" name="Oval 1472"/>
              <p:cNvSpPr>
                <a:spLocks noChangeArrowheads="1"/>
              </p:cNvSpPr>
              <p:nvPr/>
            </p:nvSpPr>
            <p:spPr bwMode="auto">
              <a:xfrm>
                <a:off x="1361" y="1293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2" name="Freeform 1473"/>
              <p:cNvSpPr>
                <a:spLocks noEditPoints="1"/>
              </p:cNvSpPr>
              <p:nvPr/>
            </p:nvSpPr>
            <p:spPr bwMode="auto">
              <a:xfrm>
                <a:off x="1358" y="1291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3" name="Oval 1474"/>
              <p:cNvSpPr>
                <a:spLocks noChangeArrowheads="1"/>
              </p:cNvSpPr>
              <p:nvPr/>
            </p:nvSpPr>
            <p:spPr bwMode="auto">
              <a:xfrm>
                <a:off x="1365" y="1288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4" name="Freeform 1475"/>
              <p:cNvSpPr>
                <a:spLocks noEditPoints="1"/>
              </p:cNvSpPr>
              <p:nvPr/>
            </p:nvSpPr>
            <p:spPr bwMode="auto">
              <a:xfrm>
                <a:off x="1363" y="1286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5" name="Oval 1476"/>
              <p:cNvSpPr>
                <a:spLocks noChangeArrowheads="1"/>
              </p:cNvSpPr>
              <p:nvPr/>
            </p:nvSpPr>
            <p:spPr bwMode="auto">
              <a:xfrm>
                <a:off x="1370" y="1288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6" name="Freeform 1477"/>
              <p:cNvSpPr>
                <a:spLocks noEditPoints="1"/>
              </p:cNvSpPr>
              <p:nvPr/>
            </p:nvSpPr>
            <p:spPr bwMode="auto">
              <a:xfrm>
                <a:off x="1368" y="1286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7" name="Oval 1478"/>
              <p:cNvSpPr>
                <a:spLocks noChangeArrowheads="1"/>
              </p:cNvSpPr>
              <p:nvPr/>
            </p:nvSpPr>
            <p:spPr bwMode="auto">
              <a:xfrm>
                <a:off x="1375" y="1283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8" name="Freeform 1479"/>
              <p:cNvSpPr>
                <a:spLocks noEditPoints="1"/>
              </p:cNvSpPr>
              <p:nvPr/>
            </p:nvSpPr>
            <p:spPr bwMode="auto">
              <a:xfrm>
                <a:off x="1373" y="128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9" name="Oval 1480"/>
              <p:cNvSpPr>
                <a:spLocks noChangeArrowheads="1"/>
              </p:cNvSpPr>
              <p:nvPr/>
            </p:nvSpPr>
            <p:spPr bwMode="auto">
              <a:xfrm>
                <a:off x="1380" y="1283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0" name="Freeform 1481"/>
              <p:cNvSpPr>
                <a:spLocks noEditPoints="1"/>
              </p:cNvSpPr>
              <p:nvPr/>
            </p:nvSpPr>
            <p:spPr bwMode="auto">
              <a:xfrm>
                <a:off x="1378" y="128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1" name="Oval 1482"/>
              <p:cNvSpPr>
                <a:spLocks noChangeArrowheads="1"/>
              </p:cNvSpPr>
              <p:nvPr/>
            </p:nvSpPr>
            <p:spPr bwMode="auto">
              <a:xfrm>
                <a:off x="1390" y="1283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2" name="Freeform 1483"/>
              <p:cNvSpPr>
                <a:spLocks noEditPoints="1"/>
              </p:cNvSpPr>
              <p:nvPr/>
            </p:nvSpPr>
            <p:spPr bwMode="auto">
              <a:xfrm>
                <a:off x="1387" y="1281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3" name="Oval 1484"/>
              <p:cNvSpPr>
                <a:spLocks noChangeArrowheads="1"/>
              </p:cNvSpPr>
              <p:nvPr/>
            </p:nvSpPr>
            <p:spPr bwMode="auto">
              <a:xfrm>
                <a:off x="1394" y="127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4" name="Freeform 1485"/>
              <p:cNvSpPr>
                <a:spLocks noEditPoints="1"/>
              </p:cNvSpPr>
              <p:nvPr/>
            </p:nvSpPr>
            <p:spPr bwMode="auto">
              <a:xfrm>
                <a:off x="1392" y="127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5" name="Oval 1486"/>
              <p:cNvSpPr>
                <a:spLocks noChangeArrowheads="1"/>
              </p:cNvSpPr>
              <p:nvPr/>
            </p:nvSpPr>
            <p:spPr bwMode="auto">
              <a:xfrm>
                <a:off x="1399" y="127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6" name="Freeform 1487"/>
              <p:cNvSpPr>
                <a:spLocks noEditPoints="1"/>
              </p:cNvSpPr>
              <p:nvPr/>
            </p:nvSpPr>
            <p:spPr bwMode="auto">
              <a:xfrm>
                <a:off x="1397" y="1276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7" name="Oval 1488"/>
              <p:cNvSpPr>
                <a:spLocks noChangeArrowheads="1"/>
              </p:cNvSpPr>
              <p:nvPr/>
            </p:nvSpPr>
            <p:spPr bwMode="auto">
              <a:xfrm>
                <a:off x="1404" y="1279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8" name="Freeform 1489"/>
              <p:cNvSpPr>
                <a:spLocks noEditPoints="1"/>
              </p:cNvSpPr>
              <p:nvPr/>
            </p:nvSpPr>
            <p:spPr bwMode="auto">
              <a:xfrm>
                <a:off x="1402" y="1276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9" name="Oval 1490"/>
              <p:cNvSpPr>
                <a:spLocks noChangeArrowheads="1"/>
              </p:cNvSpPr>
              <p:nvPr/>
            </p:nvSpPr>
            <p:spPr bwMode="auto">
              <a:xfrm>
                <a:off x="1409" y="1274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0" name="Freeform 1491"/>
              <p:cNvSpPr>
                <a:spLocks noEditPoints="1"/>
              </p:cNvSpPr>
              <p:nvPr/>
            </p:nvSpPr>
            <p:spPr bwMode="auto">
              <a:xfrm>
                <a:off x="1407" y="1271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1" name="Oval 1492"/>
              <p:cNvSpPr>
                <a:spLocks noChangeArrowheads="1"/>
              </p:cNvSpPr>
              <p:nvPr/>
            </p:nvSpPr>
            <p:spPr bwMode="auto">
              <a:xfrm>
                <a:off x="1414" y="1274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2" name="Freeform 1493"/>
              <p:cNvSpPr>
                <a:spLocks noEditPoints="1"/>
              </p:cNvSpPr>
              <p:nvPr/>
            </p:nvSpPr>
            <p:spPr bwMode="auto">
              <a:xfrm>
                <a:off x="1411" y="1271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3" name="Oval 1494"/>
              <p:cNvSpPr>
                <a:spLocks noChangeArrowheads="1"/>
              </p:cNvSpPr>
              <p:nvPr/>
            </p:nvSpPr>
            <p:spPr bwMode="auto">
              <a:xfrm>
                <a:off x="1419" y="1274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4" name="Freeform 1495"/>
              <p:cNvSpPr>
                <a:spLocks noEditPoints="1"/>
              </p:cNvSpPr>
              <p:nvPr/>
            </p:nvSpPr>
            <p:spPr bwMode="auto">
              <a:xfrm>
                <a:off x="1416" y="127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5" name="Oval 1496"/>
              <p:cNvSpPr>
                <a:spLocks noChangeArrowheads="1"/>
              </p:cNvSpPr>
              <p:nvPr/>
            </p:nvSpPr>
            <p:spPr bwMode="auto">
              <a:xfrm>
                <a:off x="1424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6" name="Freeform 1497"/>
              <p:cNvSpPr>
                <a:spLocks noEditPoints="1"/>
              </p:cNvSpPr>
              <p:nvPr/>
            </p:nvSpPr>
            <p:spPr bwMode="auto">
              <a:xfrm>
                <a:off x="1421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7" name="Oval 1498"/>
              <p:cNvSpPr>
                <a:spLocks noChangeArrowheads="1"/>
              </p:cNvSpPr>
              <p:nvPr/>
            </p:nvSpPr>
            <p:spPr bwMode="auto">
              <a:xfrm>
                <a:off x="1428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8" name="Freeform 1499"/>
              <p:cNvSpPr>
                <a:spLocks noEditPoints="1"/>
              </p:cNvSpPr>
              <p:nvPr/>
            </p:nvSpPr>
            <p:spPr bwMode="auto">
              <a:xfrm>
                <a:off x="1426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9" name="Oval 1500"/>
              <p:cNvSpPr>
                <a:spLocks noChangeArrowheads="1"/>
              </p:cNvSpPr>
              <p:nvPr/>
            </p:nvSpPr>
            <p:spPr bwMode="auto">
              <a:xfrm>
                <a:off x="1438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0" name="Freeform 1501"/>
              <p:cNvSpPr>
                <a:spLocks noEditPoints="1"/>
              </p:cNvSpPr>
              <p:nvPr/>
            </p:nvSpPr>
            <p:spPr bwMode="auto">
              <a:xfrm>
                <a:off x="1436" y="1267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1" name="Oval 1502"/>
              <p:cNvSpPr>
                <a:spLocks noChangeArrowheads="1"/>
              </p:cNvSpPr>
              <p:nvPr/>
            </p:nvSpPr>
            <p:spPr bwMode="auto">
              <a:xfrm>
                <a:off x="1443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2" name="Freeform 1503"/>
              <p:cNvSpPr>
                <a:spLocks noEditPoints="1"/>
              </p:cNvSpPr>
              <p:nvPr/>
            </p:nvSpPr>
            <p:spPr bwMode="auto">
              <a:xfrm>
                <a:off x="1440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3" name="Oval 1504"/>
              <p:cNvSpPr>
                <a:spLocks noChangeArrowheads="1"/>
              </p:cNvSpPr>
              <p:nvPr/>
            </p:nvSpPr>
            <p:spPr bwMode="auto">
              <a:xfrm>
                <a:off x="1448" y="1269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4" name="Freeform 1505"/>
              <p:cNvSpPr>
                <a:spLocks noEditPoints="1"/>
              </p:cNvSpPr>
              <p:nvPr/>
            </p:nvSpPr>
            <p:spPr bwMode="auto">
              <a:xfrm>
                <a:off x="1445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5" name="Oval 1506"/>
              <p:cNvSpPr>
                <a:spLocks noChangeArrowheads="1"/>
              </p:cNvSpPr>
              <p:nvPr/>
            </p:nvSpPr>
            <p:spPr bwMode="auto">
              <a:xfrm>
                <a:off x="1453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6" name="Freeform 1507"/>
              <p:cNvSpPr>
                <a:spLocks noEditPoints="1"/>
              </p:cNvSpPr>
              <p:nvPr/>
            </p:nvSpPr>
            <p:spPr bwMode="auto">
              <a:xfrm>
                <a:off x="1450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7" name="Oval 1508"/>
              <p:cNvSpPr>
                <a:spLocks noChangeArrowheads="1"/>
              </p:cNvSpPr>
              <p:nvPr/>
            </p:nvSpPr>
            <p:spPr bwMode="auto">
              <a:xfrm>
                <a:off x="1457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8" name="Freeform 1509"/>
              <p:cNvSpPr>
                <a:spLocks noEditPoints="1"/>
              </p:cNvSpPr>
              <p:nvPr/>
            </p:nvSpPr>
            <p:spPr bwMode="auto">
              <a:xfrm>
                <a:off x="1455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9" name="Oval 1510"/>
              <p:cNvSpPr>
                <a:spLocks noChangeArrowheads="1"/>
              </p:cNvSpPr>
              <p:nvPr/>
            </p:nvSpPr>
            <p:spPr bwMode="auto">
              <a:xfrm>
                <a:off x="1462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0" name="Freeform 1511"/>
              <p:cNvSpPr>
                <a:spLocks noEditPoints="1"/>
              </p:cNvSpPr>
              <p:nvPr/>
            </p:nvSpPr>
            <p:spPr bwMode="auto">
              <a:xfrm>
                <a:off x="1460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1" name="Oval 1512"/>
              <p:cNvSpPr>
                <a:spLocks noChangeArrowheads="1"/>
              </p:cNvSpPr>
              <p:nvPr/>
            </p:nvSpPr>
            <p:spPr bwMode="auto">
              <a:xfrm>
                <a:off x="1467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2" name="Freeform 1513"/>
              <p:cNvSpPr>
                <a:spLocks noEditPoints="1"/>
              </p:cNvSpPr>
              <p:nvPr/>
            </p:nvSpPr>
            <p:spPr bwMode="auto">
              <a:xfrm>
                <a:off x="1465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3" name="Oval 1514"/>
              <p:cNvSpPr>
                <a:spLocks noChangeArrowheads="1"/>
              </p:cNvSpPr>
              <p:nvPr/>
            </p:nvSpPr>
            <p:spPr bwMode="auto">
              <a:xfrm>
                <a:off x="1472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4" name="Freeform 1515"/>
              <p:cNvSpPr>
                <a:spLocks noEditPoints="1"/>
              </p:cNvSpPr>
              <p:nvPr/>
            </p:nvSpPr>
            <p:spPr bwMode="auto">
              <a:xfrm>
                <a:off x="1470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5" name="Oval 1516"/>
              <p:cNvSpPr>
                <a:spLocks noChangeArrowheads="1"/>
              </p:cNvSpPr>
              <p:nvPr/>
            </p:nvSpPr>
            <p:spPr bwMode="auto">
              <a:xfrm>
                <a:off x="1477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6" name="Freeform 1517"/>
              <p:cNvSpPr>
                <a:spLocks noEditPoints="1"/>
              </p:cNvSpPr>
              <p:nvPr/>
            </p:nvSpPr>
            <p:spPr bwMode="auto">
              <a:xfrm>
                <a:off x="1474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7" name="Oval 1518"/>
              <p:cNvSpPr>
                <a:spLocks noChangeArrowheads="1"/>
              </p:cNvSpPr>
              <p:nvPr/>
            </p:nvSpPr>
            <p:spPr bwMode="auto">
              <a:xfrm>
                <a:off x="1486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8" name="Freeform 1519"/>
              <p:cNvSpPr>
                <a:spLocks noEditPoints="1"/>
              </p:cNvSpPr>
              <p:nvPr/>
            </p:nvSpPr>
            <p:spPr bwMode="auto">
              <a:xfrm>
                <a:off x="1484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9" name="Oval 1520"/>
              <p:cNvSpPr>
                <a:spLocks noChangeArrowheads="1"/>
              </p:cNvSpPr>
              <p:nvPr/>
            </p:nvSpPr>
            <p:spPr bwMode="auto">
              <a:xfrm>
                <a:off x="1491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" name="Freeform 1521"/>
              <p:cNvSpPr>
                <a:spLocks noEditPoints="1"/>
              </p:cNvSpPr>
              <p:nvPr/>
            </p:nvSpPr>
            <p:spPr bwMode="auto">
              <a:xfrm>
                <a:off x="1489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1" name="Oval 1522"/>
              <p:cNvSpPr>
                <a:spLocks noChangeArrowheads="1"/>
              </p:cNvSpPr>
              <p:nvPr/>
            </p:nvSpPr>
            <p:spPr bwMode="auto">
              <a:xfrm>
                <a:off x="1496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2" name="Freeform 1523"/>
              <p:cNvSpPr>
                <a:spLocks noEditPoints="1"/>
              </p:cNvSpPr>
              <p:nvPr/>
            </p:nvSpPr>
            <p:spPr bwMode="auto">
              <a:xfrm>
                <a:off x="1494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" name="Oval 1524"/>
              <p:cNvSpPr>
                <a:spLocks noChangeArrowheads="1"/>
              </p:cNvSpPr>
              <p:nvPr/>
            </p:nvSpPr>
            <p:spPr bwMode="auto">
              <a:xfrm>
                <a:off x="1501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4" name="Freeform 1525"/>
              <p:cNvSpPr>
                <a:spLocks noEditPoints="1"/>
              </p:cNvSpPr>
              <p:nvPr/>
            </p:nvSpPr>
            <p:spPr bwMode="auto">
              <a:xfrm>
                <a:off x="1499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5" name="Oval 1526"/>
              <p:cNvSpPr>
                <a:spLocks noChangeArrowheads="1"/>
              </p:cNvSpPr>
              <p:nvPr/>
            </p:nvSpPr>
            <p:spPr bwMode="auto">
              <a:xfrm>
                <a:off x="1506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6" name="Freeform 1527"/>
              <p:cNvSpPr>
                <a:spLocks noEditPoints="1"/>
              </p:cNvSpPr>
              <p:nvPr/>
            </p:nvSpPr>
            <p:spPr bwMode="auto">
              <a:xfrm>
                <a:off x="1503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7" name="Oval 1528"/>
              <p:cNvSpPr>
                <a:spLocks noChangeArrowheads="1"/>
              </p:cNvSpPr>
              <p:nvPr/>
            </p:nvSpPr>
            <p:spPr bwMode="auto">
              <a:xfrm>
                <a:off x="1511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8" name="Freeform 1529"/>
              <p:cNvSpPr>
                <a:spLocks noEditPoints="1"/>
              </p:cNvSpPr>
              <p:nvPr/>
            </p:nvSpPr>
            <p:spPr bwMode="auto">
              <a:xfrm>
                <a:off x="1508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9" name="Oval 1530"/>
              <p:cNvSpPr>
                <a:spLocks noChangeArrowheads="1"/>
              </p:cNvSpPr>
              <p:nvPr/>
            </p:nvSpPr>
            <p:spPr bwMode="auto">
              <a:xfrm>
                <a:off x="1515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0" name="Freeform 1531"/>
              <p:cNvSpPr>
                <a:spLocks noEditPoints="1"/>
              </p:cNvSpPr>
              <p:nvPr/>
            </p:nvSpPr>
            <p:spPr bwMode="auto">
              <a:xfrm>
                <a:off x="1513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1" name="Oval 1532"/>
              <p:cNvSpPr>
                <a:spLocks noChangeArrowheads="1"/>
              </p:cNvSpPr>
              <p:nvPr/>
            </p:nvSpPr>
            <p:spPr bwMode="auto">
              <a:xfrm>
                <a:off x="1520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2" name="Freeform 1533"/>
              <p:cNvSpPr>
                <a:spLocks noEditPoints="1"/>
              </p:cNvSpPr>
              <p:nvPr/>
            </p:nvSpPr>
            <p:spPr bwMode="auto">
              <a:xfrm>
                <a:off x="1518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3" name="Oval 1534"/>
              <p:cNvSpPr>
                <a:spLocks noChangeArrowheads="1"/>
              </p:cNvSpPr>
              <p:nvPr/>
            </p:nvSpPr>
            <p:spPr bwMode="auto">
              <a:xfrm>
                <a:off x="1525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4" name="Freeform 1535"/>
              <p:cNvSpPr>
                <a:spLocks noEditPoints="1"/>
              </p:cNvSpPr>
              <p:nvPr/>
            </p:nvSpPr>
            <p:spPr bwMode="auto">
              <a:xfrm>
                <a:off x="1523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5" name="Oval 1536"/>
              <p:cNvSpPr>
                <a:spLocks noChangeArrowheads="1"/>
              </p:cNvSpPr>
              <p:nvPr/>
            </p:nvSpPr>
            <p:spPr bwMode="auto">
              <a:xfrm>
                <a:off x="1530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6" name="Freeform 1537"/>
              <p:cNvSpPr>
                <a:spLocks noEditPoints="1"/>
              </p:cNvSpPr>
              <p:nvPr/>
            </p:nvSpPr>
            <p:spPr bwMode="auto">
              <a:xfrm>
                <a:off x="1528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7" name="Oval 1538"/>
              <p:cNvSpPr>
                <a:spLocks noChangeArrowheads="1"/>
              </p:cNvSpPr>
              <p:nvPr/>
            </p:nvSpPr>
            <p:spPr bwMode="auto">
              <a:xfrm>
                <a:off x="1540" y="1269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8" name="Freeform 1539"/>
              <p:cNvSpPr>
                <a:spLocks noEditPoints="1"/>
              </p:cNvSpPr>
              <p:nvPr/>
            </p:nvSpPr>
            <p:spPr bwMode="auto">
              <a:xfrm>
                <a:off x="1537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9" name="Oval 1540"/>
              <p:cNvSpPr>
                <a:spLocks noChangeArrowheads="1"/>
              </p:cNvSpPr>
              <p:nvPr/>
            </p:nvSpPr>
            <p:spPr bwMode="auto">
              <a:xfrm>
                <a:off x="1545" y="1269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0" name="Freeform 1541"/>
              <p:cNvSpPr>
                <a:spLocks noEditPoints="1"/>
              </p:cNvSpPr>
              <p:nvPr/>
            </p:nvSpPr>
            <p:spPr bwMode="auto">
              <a:xfrm>
                <a:off x="1542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1" name="Oval 1542"/>
              <p:cNvSpPr>
                <a:spLocks noChangeArrowheads="1"/>
              </p:cNvSpPr>
              <p:nvPr/>
            </p:nvSpPr>
            <p:spPr bwMode="auto">
              <a:xfrm>
                <a:off x="1549" y="1274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2" name="Freeform 1543"/>
              <p:cNvSpPr>
                <a:spLocks noEditPoints="1"/>
              </p:cNvSpPr>
              <p:nvPr/>
            </p:nvSpPr>
            <p:spPr bwMode="auto">
              <a:xfrm>
                <a:off x="1547" y="1271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3" name="Oval 1544"/>
              <p:cNvSpPr>
                <a:spLocks noChangeArrowheads="1"/>
              </p:cNvSpPr>
              <p:nvPr/>
            </p:nvSpPr>
            <p:spPr bwMode="auto">
              <a:xfrm>
                <a:off x="1554" y="1274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4" name="Freeform 1545"/>
              <p:cNvSpPr>
                <a:spLocks noEditPoints="1"/>
              </p:cNvSpPr>
              <p:nvPr/>
            </p:nvSpPr>
            <p:spPr bwMode="auto">
              <a:xfrm>
                <a:off x="1552" y="127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5" name="Oval 1546"/>
              <p:cNvSpPr>
                <a:spLocks noChangeArrowheads="1"/>
              </p:cNvSpPr>
              <p:nvPr/>
            </p:nvSpPr>
            <p:spPr bwMode="auto">
              <a:xfrm>
                <a:off x="1559" y="1274"/>
                <a:ext cx="15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6" name="Freeform 1547"/>
              <p:cNvSpPr>
                <a:spLocks noEditPoints="1"/>
              </p:cNvSpPr>
              <p:nvPr/>
            </p:nvSpPr>
            <p:spPr bwMode="auto">
              <a:xfrm>
                <a:off x="1557" y="1271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7" name="Oval 1548"/>
              <p:cNvSpPr>
                <a:spLocks noChangeArrowheads="1"/>
              </p:cNvSpPr>
              <p:nvPr/>
            </p:nvSpPr>
            <p:spPr bwMode="auto">
              <a:xfrm>
                <a:off x="1564" y="1274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8" name="Freeform 1549"/>
              <p:cNvSpPr>
                <a:spLocks noEditPoints="1"/>
              </p:cNvSpPr>
              <p:nvPr/>
            </p:nvSpPr>
            <p:spPr bwMode="auto">
              <a:xfrm>
                <a:off x="1561" y="127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9" name="Oval 1550"/>
              <p:cNvSpPr>
                <a:spLocks noChangeArrowheads="1"/>
              </p:cNvSpPr>
              <p:nvPr/>
            </p:nvSpPr>
            <p:spPr bwMode="auto">
              <a:xfrm>
                <a:off x="1569" y="1274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0" name="Freeform 1551"/>
              <p:cNvSpPr>
                <a:spLocks noEditPoints="1"/>
              </p:cNvSpPr>
              <p:nvPr/>
            </p:nvSpPr>
            <p:spPr bwMode="auto">
              <a:xfrm>
                <a:off x="1566" y="1271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1" name="Oval 1552"/>
              <p:cNvSpPr>
                <a:spLocks noChangeArrowheads="1"/>
              </p:cNvSpPr>
              <p:nvPr/>
            </p:nvSpPr>
            <p:spPr bwMode="auto">
              <a:xfrm>
                <a:off x="1574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2" name="Freeform 1553"/>
              <p:cNvSpPr>
                <a:spLocks noEditPoints="1"/>
              </p:cNvSpPr>
              <p:nvPr/>
            </p:nvSpPr>
            <p:spPr bwMode="auto">
              <a:xfrm>
                <a:off x="1571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3" name="Oval 1554"/>
              <p:cNvSpPr>
                <a:spLocks noChangeArrowheads="1"/>
              </p:cNvSpPr>
              <p:nvPr/>
            </p:nvSpPr>
            <p:spPr bwMode="auto">
              <a:xfrm>
                <a:off x="1578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4" name="Freeform 1555"/>
              <p:cNvSpPr>
                <a:spLocks noEditPoints="1"/>
              </p:cNvSpPr>
              <p:nvPr/>
            </p:nvSpPr>
            <p:spPr bwMode="auto">
              <a:xfrm>
                <a:off x="1576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5" name="Oval 1556"/>
              <p:cNvSpPr>
                <a:spLocks noChangeArrowheads="1"/>
              </p:cNvSpPr>
              <p:nvPr/>
            </p:nvSpPr>
            <p:spPr bwMode="auto">
              <a:xfrm>
                <a:off x="1588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6" name="Freeform 1557"/>
              <p:cNvSpPr>
                <a:spLocks noEditPoints="1"/>
              </p:cNvSpPr>
              <p:nvPr/>
            </p:nvSpPr>
            <p:spPr bwMode="auto">
              <a:xfrm>
                <a:off x="1586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7" name="Oval 1558"/>
              <p:cNvSpPr>
                <a:spLocks noChangeArrowheads="1"/>
              </p:cNvSpPr>
              <p:nvPr/>
            </p:nvSpPr>
            <p:spPr bwMode="auto">
              <a:xfrm>
                <a:off x="1593" y="1269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8" name="Freeform 1559"/>
              <p:cNvSpPr>
                <a:spLocks noEditPoints="1"/>
              </p:cNvSpPr>
              <p:nvPr/>
            </p:nvSpPr>
            <p:spPr bwMode="auto">
              <a:xfrm>
                <a:off x="1591" y="1267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9" name="Oval 1560"/>
              <p:cNvSpPr>
                <a:spLocks noChangeArrowheads="1"/>
              </p:cNvSpPr>
              <p:nvPr/>
            </p:nvSpPr>
            <p:spPr bwMode="auto">
              <a:xfrm>
                <a:off x="1598" y="1269"/>
                <a:ext cx="9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0" name="Freeform 1561"/>
              <p:cNvSpPr>
                <a:spLocks noEditPoints="1"/>
              </p:cNvSpPr>
              <p:nvPr/>
            </p:nvSpPr>
            <p:spPr bwMode="auto">
              <a:xfrm>
                <a:off x="1595" y="126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1" name="Oval 1562"/>
              <p:cNvSpPr>
                <a:spLocks noChangeArrowheads="1"/>
              </p:cNvSpPr>
              <p:nvPr/>
            </p:nvSpPr>
            <p:spPr bwMode="auto">
              <a:xfrm>
                <a:off x="1603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2" name="Freeform 1563"/>
              <p:cNvSpPr>
                <a:spLocks noEditPoints="1"/>
              </p:cNvSpPr>
              <p:nvPr/>
            </p:nvSpPr>
            <p:spPr bwMode="auto">
              <a:xfrm>
                <a:off x="1600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3" name="Oval 1564"/>
              <p:cNvSpPr>
                <a:spLocks noChangeArrowheads="1"/>
              </p:cNvSpPr>
              <p:nvPr/>
            </p:nvSpPr>
            <p:spPr bwMode="auto">
              <a:xfrm>
                <a:off x="1607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4" name="Freeform 1565"/>
              <p:cNvSpPr>
                <a:spLocks noEditPoints="1"/>
              </p:cNvSpPr>
              <p:nvPr/>
            </p:nvSpPr>
            <p:spPr bwMode="auto">
              <a:xfrm>
                <a:off x="1605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" name="Oval 1566"/>
              <p:cNvSpPr>
                <a:spLocks noChangeArrowheads="1"/>
              </p:cNvSpPr>
              <p:nvPr/>
            </p:nvSpPr>
            <p:spPr bwMode="auto">
              <a:xfrm>
                <a:off x="1612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" name="Freeform 1567"/>
              <p:cNvSpPr>
                <a:spLocks noEditPoints="1"/>
              </p:cNvSpPr>
              <p:nvPr/>
            </p:nvSpPr>
            <p:spPr bwMode="auto">
              <a:xfrm>
                <a:off x="1610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" name="Oval 1568"/>
              <p:cNvSpPr>
                <a:spLocks noChangeArrowheads="1"/>
              </p:cNvSpPr>
              <p:nvPr/>
            </p:nvSpPr>
            <p:spPr bwMode="auto">
              <a:xfrm>
                <a:off x="1617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8" name="Freeform 1569"/>
              <p:cNvSpPr>
                <a:spLocks noEditPoints="1"/>
              </p:cNvSpPr>
              <p:nvPr/>
            </p:nvSpPr>
            <p:spPr bwMode="auto">
              <a:xfrm>
                <a:off x="1615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9" name="Oval 1570"/>
              <p:cNvSpPr>
                <a:spLocks noChangeArrowheads="1"/>
              </p:cNvSpPr>
              <p:nvPr/>
            </p:nvSpPr>
            <p:spPr bwMode="auto">
              <a:xfrm>
                <a:off x="1622" y="1269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0" name="Freeform 1571"/>
              <p:cNvSpPr>
                <a:spLocks noEditPoints="1"/>
              </p:cNvSpPr>
              <p:nvPr/>
            </p:nvSpPr>
            <p:spPr bwMode="auto">
              <a:xfrm>
                <a:off x="1620" y="126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" name="Oval 1572"/>
              <p:cNvSpPr>
                <a:spLocks noChangeArrowheads="1"/>
              </p:cNvSpPr>
              <p:nvPr/>
            </p:nvSpPr>
            <p:spPr bwMode="auto">
              <a:xfrm>
                <a:off x="1627" y="1269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2" name="Freeform 1573"/>
              <p:cNvSpPr>
                <a:spLocks noEditPoints="1"/>
              </p:cNvSpPr>
              <p:nvPr/>
            </p:nvSpPr>
            <p:spPr bwMode="auto">
              <a:xfrm>
                <a:off x="1624" y="126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3" name="Oval 1574"/>
              <p:cNvSpPr>
                <a:spLocks noChangeArrowheads="1"/>
              </p:cNvSpPr>
              <p:nvPr/>
            </p:nvSpPr>
            <p:spPr bwMode="auto">
              <a:xfrm>
                <a:off x="1637" y="1269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4" name="Freeform 1575"/>
              <p:cNvSpPr>
                <a:spLocks noEditPoints="1"/>
              </p:cNvSpPr>
              <p:nvPr/>
            </p:nvSpPr>
            <p:spPr bwMode="auto">
              <a:xfrm>
                <a:off x="1634" y="1267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5" name="Oval 1576"/>
              <p:cNvSpPr>
                <a:spLocks noChangeArrowheads="1"/>
              </p:cNvSpPr>
              <p:nvPr/>
            </p:nvSpPr>
            <p:spPr bwMode="auto">
              <a:xfrm>
                <a:off x="1641" y="1269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6" name="Freeform 1577"/>
              <p:cNvSpPr>
                <a:spLocks noEditPoints="1"/>
              </p:cNvSpPr>
              <p:nvPr/>
            </p:nvSpPr>
            <p:spPr bwMode="auto">
              <a:xfrm>
                <a:off x="1639" y="1267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7" name="Oval 1578"/>
              <p:cNvSpPr>
                <a:spLocks noChangeArrowheads="1"/>
              </p:cNvSpPr>
              <p:nvPr/>
            </p:nvSpPr>
            <p:spPr bwMode="auto">
              <a:xfrm>
                <a:off x="1646" y="1269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8" name="Freeform 1579"/>
              <p:cNvSpPr>
                <a:spLocks noEditPoints="1"/>
              </p:cNvSpPr>
              <p:nvPr/>
            </p:nvSpPr>
            <p:spPr bwMode="auto">
              <a:xfrm>
                <a:off x="1644" y="1267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9" name="Oval 1580"/>
              <p:cNvSpPr>
                <a:spLocks noChangeArrowheads="1"/>
              </p:cNvSpPr>
              <p:nvPr/>
            </p:nvSpPr>
            <p:spPr bwMode="auto">
              <a:xfrm>
                <a:off x="1651" y="1269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0" name="Freeform 1581"/>
              <p:cNvSpPr>
                <a:spLocks noEditPoints="1"/>
              </p:cNvSpPr>
              <p:nvPr/>
            </p:nvSpPr>
            <p:spPr bwMode="auto">
              <a:xfrm>
                <a:off x="1649" y="1267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1" name="Oval 1582"/>
              <p:cNvSpPr>
                <a:spLocks noChangeArrowheads="1"/>
              </p:cNvSpPr>
              <p:nvPr/>
            </p:nvSpPr>
            <p:spPr bwMode="auto">
              <a:xfrm>
                <a:off x="1656" y="1269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2" name="Freeform 1583"/>
              <p:cNvSpPr>
                <a:spLocks noEditPoints="1"/>
              </p:cNvSpPr>
              <p:nvPr/>
            </p:nvSpPr>
            <p:spPr bwMode="auto">
              <a:xfrm>
                <a:off x="1653" y="1267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3" name="Oval 1584"/>
              <p:cNvSpPr>
                <a:spLocks noChangeArrowheads="1"/>
              </p:cNvSpPr>
              <p:nvPr/>
            </p:nvSpPr>
            <p:spPr bwMode="auto">
              <a:xfrm>
                <a:off x="1661" y="1264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4" name="Freeform 1585"/>
              <p:cNvSpPr>
                <a:spLocks noEditPoints="1"/>
              </p:cNvSpPr>
              <p:nvPr/>
            </p:nvSpPr>
            <p:spPr bwMode="auto">
              <a:xfrm>
                <a:off x="1658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5" name="Oval 1586"/>
              <p:cNvSpPr>
                <a:spLocks noChangeArrowheads="1"/>
              </p:cNvSpPr>
              <p:nvPr/>
            </p:nvSpPr>
            <p:spPr bwMode="auto">
              <a:xfrm>
                <a:off x="1666" y="1264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6" name="Freeform 1587"/>
              <p:cNvSpPr>
                <a:spLocks noEditPoints="1"/>
              </p:cNvSpPr>
              <p:nvPr/>
            </p:nvSpPr>
            <p:spPr bwMode="auto">
              <a:xfrm>
                <a:off x="1663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7" name="Oval 1588"/>
              <p:cNvSpPr>
                <a:spLocks noChangeArrowheads="1"/>
              </p:cNvSpPr>
              <p:nvPr/>
            </p:nvSpPr>
            <p:spPr bwMode="auto">
              <a:xfrm>
                <a:off x="1670" y="126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8" name="Freeform 1589"/>
              <p:cNvSpPr>
                <a:spLocks noEditPoints="1"/>
              </p:cNvSpPr>
              <p:nvPr/>
            </p:nvSpPr>
            <p:spPr bwMode="auto">
              <a:xfrm>
                <a:off x="1668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9" name="Oval 1590"/>
              <p:cNvSpPr>
                <a:spLocks noChangeArrowheads="1"/>
              </p:cNvSpPr>
              <p:nvPr/>
            </p:nvSpPr>
            <p:spPr bwMode="auto">
              <a:xfrm>
                <a:off x="1675" y="126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0" name="Freeform 1591"/>
              <p:cNvSpPr>
                <a:spLocks noEditPoints="1"/>
              </p:cNvSpPr>
              <p:nvPr/>
            </p:nvSpPr>
            <p:spPr bwMode="auto">
              <a:xfrm>
                <a:off x="1673" y="1262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1" name="Oval 1592"/>
              <p:cNvSpPr>
                <a:spLocks noChangeArrowheads="1"/>
              </p:cNvSpPr>
              <p:nvPr/>
            </p:nvSpPr>
            <p:spPr bwMode="auto">
              <a:xfrm>
                <a:off x="1685" y="1264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2" name="Freeform 1593"/>
              <p:cNvSpPr>
                <a:spLocks noEditPoints="1"/>
              </p:cNvSpPr>
              <p:nvPr/>
            </p:nvSpPr>
            <p:spPr bwMode="auto">
              <a:xfrm>
                <a:off x="1683" y="1262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3" name="Oval 1594"/>
              <p:cNvSpPr>
                <a:spLocks noChangeArrowheads="1"/>
              </p:cNvSpPr>
              <p:nvPr/>
            </p:nvSpPr>
            <p:spPr bwMode="auto">
              <a:xfrm>
                <a:off x="1690" y="1264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4" name="Freeform 1595"/>
              <p:cNvSpPr>
                <a:spLocks noEditPoints="1"/>
              </p:cNvSpPr>
              <p:nvPr/>
            </p:nvSpPr>
            <p:spPr bwMode="auto">
              <a:xfrm>
                <a:off x="1687" y="1262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5" name="Oval 1596"/>
              <p:cNvSpPr>
                <a:spLocks noChangeArrowheads="1"/>
              </p:cNvSpPr>
              <p:nvPr/>
            </p:nvSpPr>
            <p:spPr bwMode="auto">
              <a:xfrm>
                <a:off x="1695" y="1264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6" name="Freeform 1597"/>
              <p:cNvSpPr>
                <a:spLocks noEditPoints="1"/>
              </p:cNvSpPr>
              <p:nvPr/>
            </p:nvSpPr>
            <p:spPr bwMode="auto">
              <a:xfrm>
                <a:off x="1692" y="1262"/>
                <a:ext cx="15" cy="14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2 h 49"/>
                  <a:gd name="T4" fmla="*/ 4 w 49"/>
                  <a:gd name="T5" fmla="*/ 3 h 49"/>
                  <a:gd name="T6" fmla="*/ 4 w 49"/>
                  <a:gd name="T7" fmla="*/ 3 h 49"/>
                  <a:gd name="T8" fmla="*/ 3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3 w 49"/>
                  <a:gd name="T41" fmla="*/ 1 h 49"/>
                  <a:gd name="T42" fmla="*/ 2 w 49"/>
                  <a:gd name="T43" fmla="*/ 2 h 49"/>
                  <a:gd name="T44" fmla="*/ 2 w 49"/>
                  <a:gd name="T45" fmla="*/ 1 h 49"/>
                  <a:gd name="T46" fmla="*/ 2 w 49"/>
                  <a:gd name="T47" fmla="*/ 2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2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3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7" name="Oval 1598"/>
              <p:cNvSpPr>
                <a:spLocks noChangeArrowheads="1"/>
              </p:cNvSpPr>
              <p:nvPr/>
            </p:nvSpPr>
            <p:spPr bwMode="auto">
              <a:xfrm>
                <a:off x="1699" y="126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8" name="Freeform 1599"/>
              <p:cNvSpPr>
                <a:spLocks noEditPoints="1"/>
              </p:cNvSpPr>
              <p:nvPr/>
            </p:nvSpPr>
            <p:spPr bwMode="auto">
              <a:xfrm>
                <a:off x="1697" y="1262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9" name="Oval 1600"/>
              <p:cNvSpPr>
                <a:spLocks noChangeArrowheads="1"/>
              </p:cNvSpPr>
              <p:nvPr/>
            </p:nvSpPr>
            <p:spPr bwMode="auto">
              <a:xfrm>
                <a:off x="1704" y="126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0" name="Freeform 1601"/>
              <p:cNvSpPr>
                <a:spLocks noEditPoints="1"/>
              </p:cNvSpPr>
              <p:nvPr/>
            </p:nvSpPr>
            <p:spPr bwMode="auto">
              <a:xfrm>
                <a:off x="1702" y="1262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1" name="Oval 1602"/>
              <p:cNvSpPr>
                <a:spLocks noChangeArrowheads="1"/>
              </p:cNvSpPr>
              <p:nvPr/>
            </p:nvSpPr>
            <p:spPr bwMode="auto">
              <a:xfrm>
                <a:off x="1709" y="126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2" name="Freeform 1603"/>
              <p:cNvSpPr>
                <a:spLocks noEditPoints="1"/>
              </p:cNvSpPr>
              <p:nvPr/>
            </p:nvSpPr>
            <p:spPr bwMode="auto">
              <a:xfrm>
                <a:off x="1707" y="1262"/>
                <a:ext cx="19" cy="14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2 h 49"/>
                  <a:gd name="T4" fmla="*/ 5 w 65"/>
                  <a:gd name="T5" fmla="*/ 3 h 49"/>
                  <a:gd name="T6" fmla="*/ 4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1 w 65"/>
                  <a:gd name="T43" fmla="*/ 2 h 49"/>
                  <a:gd name="T44" fmla="*/ 2 w 65"/>
                  <a:gd name="T45" fmla="*/ 1 h 49"/>
                  <a:gd name="T46" fmla="*/ 1 w 65"/>
                  <a:gd name="T47" fmla="*/ 2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3" name="Oval 1604"/>
              <p:cNvSpPr>
                <a:spLocks noChangeArrowheads="1"/>
              </p:cNvSpPr>
              <p:nvPr/>
            </p:nvSpPr>
            <p:spPr bwMode="auto">
              <a:xfrm>
                <a:off x="1714" y="1259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4" name="Freeform 1605"/>
              <p:cNvSpPr>
                <a:spLocks noEditPoints="1"/>
              </p:cNvSpPr>
              <p:nvPr/>
            </p:nvSpPr>
            <p:spPr bwMode="auto">
              <a:xfrm>
                <a:off x="1712" y="1257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5" name="Oval 1606"/>
              <p:cNvSpPr>
                <a:spLocks noChangeArrowheads="1"/>
              </p:cNvSpPr>
              <p:nvPr/>
            </p:nvSpPr>
            <p:spPr bwMode="auto">
              <a:xfrm>
                <a:off x="1719" y="1259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6" name="Freeform 1607"/>
              <p:cNvSpPr>
                <a:spLocks noEditPoints="1"/>
              </p:cNvSpPr>
              <p:nvPr/>
            </p:nvSpPr>
            <p:spPr bwMode="auto">
              <a:xfrm>
                <a:off x="1716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7" name="Oval 1608"/>
              <p:cNvSpPr>
                <a:spLocks noChangeArrowheads="1"/>
              </p:cNvSpPr>
              <p:nvPr/>
            </p:nvSpPr>
            <p:spPr bwMode="auto">
              <a:xfrm>
                <a:off x="1724" y="1259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8" name="Freeform 1609"/>
              <p:cNvSpPr>
                <a:spLocks noEditPoints="1"/>
              </p:cNvSpPr>
              <p:nvPr/>
            </p:nvSpPr>
            <p:spPr bwMode="auto">
              <a:xfrm>
                <a:off x="1721" y="1257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9" name="Oval 1610"/>
              <p:cNvSpPr>
                <a:spLocks noChangeArrowheads="1"/>
              </p:cNvSpPr>
              <p:nvPr/>
            </p:nvSpPr>
            <p:spPr bwMode="auto">
              <a:xfrm>
                <a:off x="1733" y="1259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0" name="Freeform 1611"/>
              <p:cNvSpPr>
                <a:spLocks noEditPoints="1"/>
              </p:cNvSpPr>
              <p:nvPr/>
            </p:nvSpPr>
            <p:spPr bwMode="auto">
              <a:xfrm>
                <a:off x="1731" y="125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1" name="Oval 1612"/>
              <p:cNvSpPr>
                <a:spLocks noChangeArrowheads="1"/>
              </p:cNvSpPr>
              <p:nvPr/>
            </p:nvSpPr>
            <p:spPr bwMode="auto">
              <a:xfrm>
                <a:off x="1738" y="1259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0" name="Group 1814"/>
            <p:cNvGrpSpPr>
              <a:grpSpLocks/>
            </p:cNvGrpSpPr>
            <p:nvPr/>
          </p:nvGrpSpPr>
          <p:grpSpPr bwMode="auto">
            <a:xfrm>
              <a:off x="2756030" y="1156278"/>
              <a:ext cx="871586" cy="84133"/>
              <a:chOff x="1736" y="1223"/>
              <a:chExt cx="549" cy="53"/>
            </a:xfrm>
          </p:grpSpPr>
          <p:sp>
            <p:nvSpPr>
              <p:cNvPr id="262" name="Freeform 1614"/>
              <p:cNvSpPr>
                <a:spLocks noEditPoints="1"/>
              </p:cNvSpPr>
              <p:nvPr/>
            </p:nvSpPr>
            <p:spPr bwMode="auto">
              <a:xfrm>
                <a:off x="1736" y="1257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3" name="Oval 1615"/>
              <p:cNvSpPr>
                <a:spLocks noChangeArrowheads="1"/>
              </p:cNvSpPr>
              <p:nvPr/>
            </p:nvSpPr>
            <p:spPr bwMode="auto">
              <a:xfrm>
                <a:off x="1743" y="1259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4" name="Freeform 1616"/>
              <p:cNvSpPr>
                <a:spLocks noEditPoints="1"/>
              </p:cNvSpPr>
              <p:nvPr/>
            </p:nvSpPr>
            <p:spPr bwMode="auto">
              <a:xfrm>
                <a:off x="1741" y="1257"/>
                <a:ext cx="14" cy="19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4 h 65"/>
                  <a:gd name="T6" fmla="*/ 3 w 49"/>
                  <a:gd name="T7" fmla="*/ 5 h 65"/>
                  <a:gd name="T8" fmla="*/ 2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2 w 49"/>
                  <a:gd name="T41" fmla="*/ 1 h 65"/>
                  <a:gd name="T42" fmla="*/ 1 w 49"/>
                  <a:gd name="T43" fmla="*/ 2 h 65"/>
                  <a:gd name="T44" fmla="*/ 2 w 49"/>
                  <a:gd name="T45" fmla="*/ 1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5" name="Oval 1617"/>
              <p:cNvSpPr>
                <a:spLocks noChangeArrowheads="1"/>
              </p:cNvSpPr>
              <p:nvPr/>
            </p:nvSpPr>
            <p:spPr bwMode="auto">
              <a:xfrm>
                <a:off x="1748" y="1259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6" name="Freeform 1618"/>
              <p:cNvSpPr>
                <a:spLocks noEditPoints="1"/>
              </p:cNvSpPr>
              <p:nvPr/>
            </p:nvSpPr>
            <p:spPr bwMode="auto">
              <a:xfrm>
                <a:off x="1745" y="125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7" name="Oval 1619"/>
              <p:cNvSpPr>
                <a:spLocks noChangeArrowheads="1"/>
              </p:cNvSpPr>
              <p:nvPr/>
            </p:nvSpPr>
            <p:spPr bwMode="auto">
              <a:xfrm>
                <a:off x="1753" y="1259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8" name="Freeform 1620"/>
              <p:cNvSpPr>
                <a:spLocks noEditPoints="1"/>
              </p:cNvSpPr>
              <p:nvPr/>
            </p:nvSpPr>
            <p:spPr bwMode="auto">
              <a:xfrm>
                <a:off x="1750" y="125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9" name="Oval 1621"/>
              <p:cNvSpPr>
                <a:spLocks noChangeArrowheads="1"/>
              </p:cNvSpPr>
              <p:nvPr/>
            </p:nvSpPr>
            <p:spPr bwMode="auto">
              <a:xfrm>
                <a:off x="1758" y="1254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0" name="Freeform 1622"/>
              <p:cNvSpPr>
                <a:spLocks noEditPoints="1"/>
              </p:cNvSpPr>
              <p:nvPr/>
            </p:nvSpPr>
            <p:spPr bwMode="auto">
              <a:xfrm>
                <a:off x="1755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1" name="Oval 1623"/>
              <p:cNvSpPr>
                <a:spLocks noChangeArrowheads="1"/>
              </p:cNvSpPr>
              <p:nvPr/>
            </p:nvSpPr>
            <p:spPr bwMode="auto">
              <a:xfrm>
                <a:off x="1762" y="125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2" name="Freeform 1624"/>
              <p:cNvSpPr>
                <a:spLocks noEditPoints="1"/>
              </p:cNvSpPr>
              <p:nvPr/>
            </p:nvSpPr>
            <p:spPr bwMode="auto">
              <a:xfrm>
                <a:off x="1760" y="125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3" name="Oval 1625"/>
              <p:cNvSpPr>
                <a:spLocks noChangeArrowheads="1"/>
              </p:cNvSpPr>
              <p:nvPr/>
            </p:nvSpPr>
            <p:spPr bwMode="auto">
              <a:xfrm>
                <a:off x="1767" y="125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4" name="Freeform 1626"/>
              <p:cNvSpPr>
                <a:spLocks noEditPoints="1"/>
              </p:cNvSpPr>
              <p:nvPr/>
            </p:nvSpPr>
            <p:spPr bwMode="auto">
              <a:xfrm>
                <a:off x="1765" y="125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5" name="Oval 1627"/>
              <p:cNvSpPr>
                <a:spLocks noChangeArrowheads="1"/>
              </p:cNvSpPr>
              <p:nvPr/>
            </p:nvSpPr>
            <p:spPr bwMode="auto">
              <a:xfrm>
                <a:off x="1772" y="1254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6" name="Freeform 1628"/>
              <p:cNvSpPr>
                <a:spLocks noEditPoints="1"/>
              </p:cNvSpPr>
              <p:nvPr/>
            </p:nvSpPr>
            <p:spPr bwMode="auto">
              <a:xfrm>
                <a:off x="1770" y="125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7" name="Oval 1629"/>
              <p:cNvSpPr>
                <a:spLocks noChangeArrowheads="1"/>
              </p:cNvSpPr>
              <p:nvPr/>
            </p:nvSpPr>
            <p:spPr bwMode="auto">
              <a:xfrm>
                <a:off x="1782" y="1254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8" name="Freeform 1630"/>
              <p:cNvSpPr>
                <a:spLocks noEditPoints="1"/>
              </p:cNvSpPr>
              <p:nvPr/>
            </p:nvSpPr>
            <p:spPr bwMode="auto">
              <a:xfrm>
                <a:off x="1779" y="125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9" name="Oval 1631"/>
              <p:cNvSpPr>
                <a:spLocks noChangeArrowheads="1"/>
              </p:cNvSpPr>
              <p:nvPr/>
            </p:nvSpPr>
            <p:spPr bwMode="auto">
              <a:xfrm>
                <a:off x="1787" y="1254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0" name="Freeform 1632"/>
              <p:cNvSpPr>
                <a:spLocks noEditPoints="1"/>
              </p:cNvSpPr>
              <p:nvPr/>
            </p:nvSpPr>
            <p:spPr bwMode="auto">
              <a:xfrm>
                <a:off x="1784" y="1252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1" name="Oval 1633"/>
              <p:cNvSpPr>
                <a:spLocks noChangeArrowheads="1"/>
              </p:cNvSpPr>
              <p:nvPr/>
            </p:nvSpPr>
            <p:spPr bwMode="auto">
              <a:xfrm>
                <a:off x="1791" y="1254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2" name="Freeform 1634"/>
              <p:cNvSpPr>
                <a:spLocks noEditPoints="1"/>
              </p:cNvSpPr>
              <p:nvPr/>
            </p:nvSpPr>
            <p:spPr bwMode="auto">
              <a:xfrm>
                <a:off x="1789" y="125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3" name="Oval 1635"/>
              <p:cNvSpPr>
                <a:spLocks noChangeArrowheads="1"/>
              </p:cNvSpPr>
              <p:nvPr/>
            </p:nvSpPr>
            <p:spPr bwMode="auto">
              <a:xfrm>
                <a:off x="1796" y="1254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4" name="Freeform 1636"/>
              <p:cNvSpPr>
                <a:spLocks noEditPoints="1"/>
              </p:cNvSpPr>
              <p:nvPr/>
            </p:nvSpPr>
            <p:spPr bwMode="auto">
              <a:xfrm>
                <a:off x="1794" y="1252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5" name="Oval 1637"/>
              <p:cNvSpPr>
                <a:spLocks noChangeArrowheads="1"/>
              </p:cNvSpPr>
              <p:nvPr/>
            </p:nvSpPr>
            <p:spPr bwMode="auto">
              <a:xfrm>
                <a:off x="1801" y="1250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6" name="Freeform 1638"/>
              <p:cNvSpPr>
                <a:spLocks noEditPoints="1"/>
              </p:cNvSpPr>
              <p:nvPr/>
            </p:nvSpPr>
            <p:spPr bwMode="auto">
              <a:xfrm>
                <a:off x="1799" y="124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7" name="Oval 1639"/>
              <p:cNvSpPr>
                <a:spLocks noChangeArrowheads="1"/>
              </p:cNvSpPr>
              <p:nvPr/>
            </p:nvSpPr>
            <p:spPr bwMode="auto">
              <a:xfrm>
                <a:off x="1806" y="1250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8" name="Freeform 1640"/>
              <p:cNvSpPr>
                <a:spLocks noEditPoints="1"/>
              </p:cNvSpPr>
              <p:nvPr/>
            </p:nvSpPr>
            <p:spPr bwMode="auto">
              <a:xfrm>
                <a:off x="1804" y="124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9" name="Oval 1641"/>
              <p:cNvSpPr>
                <a:spLocks noChangeArrowheads="1"/>
              </p:cNvSpPr>
              <p:nvPr/>
            </p:nvSpPr>
            <p:spPr bwMode="auto">
              <a:xfrm>
                <a:off x="1811" y="125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0" name="Freeform 1642"/>
              <p:cNvSpPr>
                <a:spLocks noEditPoints="1"/>
              </p:cNvSpPr>
              <p:nvPr/>
            </p:nvSpPr>
            <p:spPr bwMode="auto">
              <a:xfrm>
                <a:off x="1808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1" name="Oval 1643"/>
              <p:cNvSpPr>
                <a:spLocks noChangeArrowheads="1"/>
              </p:cNvSpPr>
              <p:nvPr/>
            </p:nvSpPr>
            <p:spPr bwMode="auto">
              <a:xfrm>
                <a:off x="1816" y="125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2" name="Freeform 1644"/>
              <p:cNvSpPr>
                <a:spLocks noEditPoints="1"/>
              </p:cNvSpPr>
              <p:nvPr/>
            </p:nvSpPr>
            <p:spPr bwMode="auto">
              <a:xfrm>
                <a:off x="1813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3" name="Oval 1645"/>
              <p:cNvSpPr>
                <a:spLocks noChangeArrowheads="1"/>
              </p:cNvSpPr>
              <p:nvPr/>
            </p:nvSpPr>
            <p:spPr bwMode="auto">
              <a:xfrm>
                <a:off x="1821" y="125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4" name="Freeform 1646"/>
              <p:cNvSpPr>
                <a:spLocks noEditPoints="1"/>
              </p:cNvSpPr>
              <p:nvPr/>
            </p:nvSpPr>
            <p:spPr bwMode="auto">
              <a:xfrm>
                <a:off x="1818" y="124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5" name="Oval 1647"/>
              <p:cNvSpPr>
                <a:spLocks noChangeArrowheads="1"/>
              </p:cNvSpPr>
              <p:nvPr/>
            </p:nvSpPr>
            <p:spPr bwMode="auto">
              <a:xfrm>
                <a:off x="1830" y="1250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6" name="Freeform 1648"/>
              <p:cNvSpPr>
                <a:spLocks noEditPoints="1"/>
              </p:cNvSpPr>
              <p:nvPr/>
            </p:nvSpPr>
            <p:spPr bwMode="auto">
              <a:xfrm>
                <a:off x="1828" y="1247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7" name="Oval 1649"/>
              <p:cNvSpPr>
                <a:spLocks noChangeArrowheads="1"/>
              </p:cNvSpPr>
              <p:nvPr/>
            </p:nvSpPr>
            <p:spPr bwMode="auto">
              <a:xfrm>
                <a:off x="1835" y="1250"/>
                <a:ext cx="10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8" name="Freeform 1650"/>
              <p:cNvSpPr>
                <a:spLocks noEditPoints="1"/>
              </p:cNvSpPr>
              <p:nvPr/>
            </p:nvSpPr>
            <p:spPr bwMode="auto">
              <a:xfrm>
                <a:off x="1833" y="1247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9" name="Oval 1651"/>
              <p:cNvSpPr>
                <a:spLocks noChangeArrowheads="1"/>
              </p:cNvSpPr>
              <p:nvPr/>
            </p:nvSpPr>
            <p:spPr bwMode="auto">
              <a:xfrm>
                <a:off x="1840" y="1250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0" name="Freeform 1652"/>
              <p:cNvSpPr>
                <a:spLocks noEditPoints="1"/>
              </p:cNvSpPr>
              <p:nvPr/>
            </p:nvSpPr>
            <p:spPr bwMode="auto">
              <a:xfrm>
                <a:off x="1837" y="124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1" name="Oval 1653"/>
              <p:cNvSpPr>
                <a:spLocks noChangeArrowheads="1"/>
              </p:cNvSpPr>
              <p:nvPr/>
            </p:nvSpPr>
            <p:spPr bwMode="auto">
              <a:xfrm>
                <a:off x="1845" y="1250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2" name="Freeform 1654"/>
              <p:cNvSpPr>
                <a:spLocks noEditPoints="1"/>
              </p:cNvSpPr>
              <p:nvPr/>
            </p:nvSpPr>
            <p:spPr bwMode="auto">
              <a:xfrm>
                <a:off x="1842" y="124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3" name="Oval 1655"/>
              <p:cNvSpPr>
                <a:spLocks noChangeArrowheads="1"/>
              </p:cNvSpPr>
              <p:nvPr/>
            </p:nvSpPr>
            <p:spPr bwMode="auto">
              <a:xfrm>
                <a:off x="1850" y="1250"/>
                <a:ext cx="14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4" name="Freeform 1656"/>
              <p:cNvSpPr>
                <a:spLocks noEditPoints="1"/>
              </p:cNvSpPr>
              <p:nvPr/>
            </p:nvSpPr>
            <p:spPr bwMode="auto">
              <a:xfrm>
                <a:off x="1847" y="1247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5" name="Oval 1657"/>
              <p:cNvSpPr>
                <a:spLocks noChangeArrowheads="1"/>
              </p:cNvSpPr>
              <p:nvPr/>
            </p:nvSpPr>
            <p:spPr bwMode="auto">
              <a:xfrm>
                <a:off x="1854" y="1245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6" name="Freeform 1658"/>
              <p:cNvSpPr>
                <a:spLocks noEditPoints="1"/>
              </p:cNvSpPr>
              <p:nvPr/>
            </p:nvSpPr>
            <p:spPr bwMode="auto">
              <a:xfrm>
                <a:off x="1852" y="124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7" name="Oval 1659"/>
              <p:cNvSpPr>
                <a:spLocks noChangeArrowheads="1"/>
              </p:cNvSpPr>
              <p:nvPr/>
            </p:nvSpPr>
            <p:spPr bwMode="auto">
              <a:xfrm>
                <a:off x="1859" y="1245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" name="Freeform 1660"/>
              <p:cNvSpPr>
                <a:spLocks noEditPoints="1"/>
              </p:cNvSpPr>
              <p:nvPr/>
            </p:nvSpPr>
            <p:spPr bwMode="auto">
              <a:xfrm>
                <a:off x="1857" y="124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9" name="Oval 1661"/>
              <p:cNvSpPr>
                <a:spLocks noChangeArrowheads="1"/>
              </p:cNvSpPr>
              <p:nvPr/>
            </p:nvSpPr>
            <p:spPr bwMode="auto">
              <a:xfrm>
                <a:off x="1864" y="1245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0" name="Freeform 1662"/>
              <p:cNvSpPr>
                <a:spLocks noEditPoints="1"/>
              </p:cNvSpPr>
              <p:nvPr/>
            </p:nvSpPr>
            <p:spPr bwMode="auto">
              <a:xfrm>
                <a:off x="1862" y="124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" name="Oval 1663"/>
              <p:cNvSpPr>
                <a:spLocks noChangeArrowheads="1"/>
              </p:cNvSpPr>
              <p:nvPr/>
            </p:nvSpPr>
            <p:spPr bwMode="auto">
              <a:xfrm>
                <a:off x="1869" y="1245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" name="Freeform 1664"/>
              <p:cNvSpPr>
                <a:spLocks noEditPoints="1"/>
              </p:cNvSpPr>
              <p:nvPr/>
            </p:nvSpPr>
            <p:spPr bwMode="auto">
              <a:xfrm>
                <a:off x="1867" y="1242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" name="Oval 1665"/>
              <p:cNvSpPr>
                <a:spLocks noChangeArrowheads="1"/>
              </p:cNvSpPr>
              <p:nvPr/>
            </p:nvSpPr>
            <p:spPr bwMode="auto">
              <a:xfrm>
                <a:off x="1874" y="1245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4" name="Freeform 1666"/>
              <p:cNvSpPr>
                <a:spLocks noEditPoints="1"/>
              </p:cNvSpPr>
              <p:nvPr/>
            </p:nvSpPr>
            <p:spPr bwMode="auto">
              <a:xfrm>
                <a:off x="1871" y="1242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5" name="Oval 1667"/>
              <p:cNvSpPr>
                <a:spLocks noChangeArrowheads="1"/>
              </p:cNvSpPr>
              <p:nvPr/>
            </p:nvSpPr>
            <p:spPr bwMode="auto">
              <a:xfrm>
                <a:off x="1883" y="1245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6" name="Freeform 1668"/>
              <p:cNvSpPr>
                <a:spLocks noEditPoints="1"/>
              </p:cNvSpPr>
              <p:nvPr/>
            </p:nvSpPr>
            <p:spPr bwMode="auto">
              <a:xfrm>
                <a:off x="1881" y="124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7" name="Oval 1669"/>
              <p:cNvSpPr>
                <a:spLocks noChangeArrowheads="1"/>
              </p:cNvSpPr>
              <p:nvPr/>
            </p:nvSpPr>
            <p:spPr bwMode="auto">
              <a:xfrm>
                <a:off x="1888" y="1245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" name="Freeform 1670"/>
              <p:cNvSpPr>
                <a:spLocks noEditPoints="1"/>
              </p:cNvSpPr>
              <p:nvPr/>
            </p:nvSpPr>
            <p:spPr bwMode="auto">
              <a:xfrm>
                <a:off x="1886" y="124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9" name="Oval 1671"/>
              <p:cNvSpPr>
                <a:spLocks noChangeArrowheads="1"/>
              </p:cNvSpPr>
              <p:nvPr/>
            </p:nvSpPr>
            <p:spPr bwMode="auto">
              <a:xfrm>
                <a:off x="1893" y="1245"/>
                <a:ext cx="10" cy="9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0" name="Freeform 1672"/>
              <p:cNvSpPr>
                <a:spLocks noEditPoints="1"/>
              </p:cNvSpPr>
              <p:nvPr/>
            </p:nvSpPr>
            <p:spPr bwMode="auto">
              <a:xfrm>
                <a:off x="1891" y="1242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1" name="Oval 1673"/>
              <p:cNvSpPr>
                <a:spLocks noChangeArrowheads="1"/>
              </p:cNvSpPr>
              <p:nvPr/>
            </p:nvSpPr>
            <p:spPr bwMode="auto">
              <a:xfrm>
                <a:off x="1898" y="124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2" name="Freeform 1674"/>
              <p:cNvSpPr>
                <a:spLocks noEditPoints="1"/>
              </p:cNvSpPr>
              <p:nvPr/>
            </p:nvSpPr>
            <p:spPr bwMode="auto">
              <a:xfrm>
                <a:off x="1896" y="1237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3" name="Oval 1675"/>
              <p:cNvSpPr>
                <a:spLocks noChangeArrowheads="1"/>
              </p:cNvSpPr>
              <p:nvPr/>
            </p:nvSpPr>
            <p:spPr bwMode="auto">
              <a:xfrm>
                <a:off x="1903" y="124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4" name="Freeform 1676"/>
              <p:cNvSpPr>
                <a:spLocks noEditPoints="1"/>
              </p:cNvSpPr>
              <p:nvPr/>
            </p:nvSpPr>
            <p:spPr bwMode="auto">
              <a:xfrm>
                <a:off x="1900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5" name="Oval 1677"/>
              <p:cNvSpPr>
                <a:spLocks noChangeArrowheads="1"/>
              </p:cNvSpPr>
              <p:nvPr/>
            </p:nvSpPr>
            <p:spPr bwMode="auto">
              <a:xfrm>
                <a:off x="1908" y="1240"/>
                <a:ext cx="14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6" name="Freeform 1678"/>
              <p:cNvSpPr>
                <a:spLocks noEditPoints="1"/>
              </p:cNvSpPr>
              <p:nvPr/>
            </p:nvSpPr>
            <p:spPr bwMode="auto">
              <a:xfrm>
                <a:off x="1905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7" name="Oval 1679"/>
              <p:cNvSpPr>
                <a:spLocks noChangeArrowheads="1"/>
              </p:cNvSpPr>
              <p:nvPr/>
            </p:nvSpPr>
            <p:spPr bwMode="auto">
              <a:xfrm>
                <a:off x="1912" y="1240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8" name="Freeform 1680"/>
              <p:cNvSpPr>
                <a:spLocks noEditPoints="1"/>
              </p:cNvSpPr>
              <p:nvPr/>
            </p:nvSpPr>
            <p:spPr bwMode="auto">
              <a:xfrm>
                <a:off x="1910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9" name="Oval 1681"/>
              <p:cNvSpPr>
                <a:spLocks noChangeArrowheads="1"/>
              </p:cNvSpPr>
              <p:nvPr/>
            </p:nvSpPr>
            <p:spPr bwMode="auto">
              <a:xfrm>
                <a:off x="1917" y="1240"/>
                <a:ext cx="15" cy="14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0" name="Freeform 1682"/>
              <p:cNvSpPr>
                <a:spLocks noEditPoints="1"/>
              </p:cNvSpPr>
              <p:nvPr/>
            </p:nvSpPr>
            <p:spPr bwMode="auto">
              <a:xfrm>
                <a:off x="1915" y="1237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1" name="Oval 1683"/>
              <p:cNvSpPr>
                <a:spLocks noChangeArrowheads="1"/>
              </p:cNvSpPr>
              <p:nvPr/>
            </p:nvSpPr>
            <p:spPr bwMode="auto">
              <a:xfrm>
                <a:off x="1922" y="124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2" name="Freeform 1684"/>
              <p:cNvSpPr>
                <a:spLocks noEditPoints="1"/>
              </p:cNvSpPr>
              <p:nvPr/>
            </p:nvSpPr>
            <p:spPr bwMode="auto">
              <a:xfrm>
                <a:off x="1920" y="1237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3" name="Oval 1685"/>
              <p:cNvSpPr>
                <a:spLocks noChangeArrowheads="1"/>
              </p:cNvSpPr>
              <p:nvPr/>
            </p:nvSpPr>
            <p:spPr bwMode="auto">
              <a:xfrm>
                <a:off x="1932" y="124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4" name="Freeform 1686"/>
              <p:cNvSpPr>
                <a:spLocks noEditPoints="1"/>
              </p:cNvSpPr>
              <p:nvPr/>
            </p:nvSpPr>
            <p:spPr bwMode="auto">
              <a:xfrm>
                <a:off x="1929" y="123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5" name="Oval 1687"/>
              <p:cNvSpPr>
                <a:spLocks noChangeArrowheads="1"/>
              </p:cNvSpPr>
              <p:nvPr/>
            </p:nvSpPr>
            <p:spPr bwMode="auto">
              <a:xfrm>
                <a:off x="1937" y="1240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6" name="Freeform 1688"/>
              <p:cNvSpPr>
                <a:spLocks noEditPoints="1"/>
              </p:cNvSpPr>
              <p:nvPr/>
            </p:nvSpPr>
            <p:spPr bwMode="auto">
              <a:xfrm>
                <a:off x="1934" y="1237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7" name="Oval 1689"/>
              <p:cNvSpPr>
                <a:spLocks noChangeArrowheads="1"/>
              </p:cNvSpPr>
              <p:nvPr/>
            </p:nvSpPr>
            <p:spPr bwMode="auto">
              <a:xfrm>
                <a:off x="1942" y="1235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8" name="Freeform 1690"/>
              <p:cNvSpPr>
                <a:spLocks noEditPoints="1"/>
              </p:cNvSpPr>
              <p:nvPr/>
            </p:nvSpPr>
            <p:spPr bwMode="auto">
              <a:xfrm>
                <a:off x="1939" y="123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9" name="Oval 1691"/>
              <p:cNvSpPr>
                <a:spLocks noChangeArrowheads="1"/>
              </p:cNvSpPr>
              <p:nvPr/>
            </p:nvSpPr>
            <p:spPr bwMode="auto">
              <a:xfrm>
                <a:off x="1946" y="123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0" name="Freeform 1692"/>
              <p:cNvSpPr>
                <a:spLocks noEditPoints="1"/>
              </p:cNvSpPr>
              <p:nvPr/>
            </p:nvSpPr>
            <p:spPr bwMode="auto">
              <a:xfrm>
                <a:off x="1944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1" name="Oval 1693"/>
              <p:cNvSpPr>
                <a:spLocks noChangeArrowheads="1"/>
              </p:cNvSpPr>
              <p:nvPr/>
            </p:nvSpPr>
            <p:spPr bwMode="auto">
              <a:xfrm>
                <a:off x="1951" y="123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2" name="Freeform 1694"/>
              <p:cNvSpPr>
                <a:spLocks noEditPoints="1"/>
              </p:cNvSpPr>
              <p:nvPr/>
            </p:nvSpPr>
            <p:spPr bwMode="auto">
              <a:xfrm>
                <a:off x="1949" y="123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3" name="Oval 1695"/>
              <p:cNvSpPr>
                <a:spLocks noChangeArrowheads="1"/>
              </p:cNvSpPr>
              <p:nvPr/>
            </p:nvSpPr>
            <p:spPr bwMode="auto">
              <a:xfrm>
                <a:off x="1956" y="123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4" name="Freeform 1696"/>
              <p:cNvSpPr>
                <a:spLocks noEditPoints="1"/>
              </p:cNvSpPr>
              <p:nvPr/>
            </p:nvSpPr>
            <p:spPr bwMode="auto">
              <a:xfrm>
                <a:off x="1954" y="1233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5" name="Oval 1697"/>
              <p:cNvSpPr>
                <a:spLocks noChangeArrowheads="1"/>
              </p:cNvSpPr>
              <p:nvPr/>
            </p:nvSpPr>
            <p:spPr bwMode="auto">
              <a:xfrm>
                <a:off x="1961" y="123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6" name="Freeform 1698"/>
              <p:cNvSpPr>
                <a:spLocks noEditPoints="1"/>
              </p:cNvSpPr>
              <p:nvPr/>
            </p:nvSpPr>
            <p:spPr bwMode="auto">
              <a:xfrm>
                <a:off x="1958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7" name="Oval 1699"/>
              <p:cNvSpPr>
                <a:spLocks noChangeArrowheads="1"/>
              </p:cNvSpPr>
              <p:nvPr/>
            </p:nvSpPr>
            <p:spPr bwMode="auto">
              <a:xfrm>
                <a:off x="1966" y="123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8" name="Freeform 1700"/>
              <p:cNvSpPr>
                <a:spLocks noEditPoints="1"/>
              </p:cNvSpPr>
              <p:nvPr/>
            </p:nvSpPr>
            <p:spPr bwMode="auto">
              <a:xfrm>
                <a:off x="1963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9" name="Oval 1701"/>
              <p:cNvSpPr>
                <a:spLocks noChangeArrowheads="1"/>
              </p:cNvSpPr>
              <p:nvPr/>
            </p:nvSpPr>
            <p:spPr bwMode="auto">
              <a:xfrm>
                <a:off x="1971" y="123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0" name="Freeform 1702"/>
              <p:cNvSpPr>
                <a:spLocks noEditPoints="1"/>
              </p:cNvSpPr>
              <p:nvPr/>
            </p:nvSpPr>
            <p:spPr bwMode="auto">
              <a:xfrm>
                <a:off x="1968" y="1233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1" name="Oval 1703"/>
              <p:cNvSpPr>
                <a:spLocks noChangeArrowheads="1"/>
              </p:cNvSpPr>
              <p:nvPr/>
            </p:nvSpPr>
            <p:spPr bwMode="auto">
              <a:xfrm>
                <a:off x="1980" y="1235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2" name="Freeform 1704"/>
              <p:cNvSpPr>
                <a:spLocks noEditPoints="1"/>
              </p:cNvSpPr>
              <p:nvPr/>
            </p:nvSpPr>
            <p:spPr bwMode="auto">
              <a:xfrm>
                <a:off x="1978" y="123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3" name="Oval 1705"/>
              <p:cNvSpPr>
                <a:spLocks noChangeArrowheads="1"/>
              </p:cNvSpPr>
              <p:nvPr/>
            </p:nvSpPr>
            <p:spPr bwMode="auto">
              <a:xfrm>
                <a:off x="1985" y="1235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4" name="Freeform 1706"/>
              <p:cNvSpPr>
                <a:spLocks noEditPoints="1"/>
              </p:cNvSpPr>
              <p:nvPr/>
            </p:nvSpPr>
            <p:spPr bwMode="auto">
              <a:xfrm>
                <a:off x="1983" y="1233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5" name="Oval 1707"/>
              <p:cNvSpPr>
                <a:spLocks noChangeArrowheads="1"/>
              </p:cNvSpPr>
              <p:nvPr/>
            </p:nvSpPr>
            <p:spPr bwMode="auto">
              <a:xfrm>
                <a:off x="1990" y="1235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6" name="Freeform 1708"/>
              <p:cNvSpPr>
                <a:spLocks noEditPoints="1"/>
              </p:cNvSpPr>
              <p:nvPr/>
            </p:nvSpPr>
            <p:spPr bwMode="auto">
              <a:xfrm>
                <a:off x="1988" y="1233"/>
                <a:ext cx="14" cy="14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2 h 49"/>
                  <a:gd name="T4" fmla="*/ 3 w 49"/>
                  <a:gd name="T5" fmla="*/ 3 h 49"/>
                  <a:gd name="T6" fmla="*/ 3 w 49"/>
                  <a:gd name="T7" fmla="*/ 3 h 49"/>
                  <a:gd name="T8" fmla="*/ 2 w 49"/>
                  <a:gd name="T9" fmla="*/ 4 h 49"/>
                  <a:gd name="T10" fmla="*/ 2 w 49"/>
                  <a:gd name="T11" fmla="*/ 4 h 49"/>
                  <a:gd name="T12" fmla="*/ 1 w 49"/>
                  <a:gd name="T13" fmla="*/ 3 h 49"/>
                  <a:gd name="T14" fmla="*/ 1 w 49"/>
                  <a:gd name="T15" fmla="*/ 3 h 49"/>
                  <a:gd name="T16" fmla="*/ 0 w 49"/>
                  <a:gd name="T17" fmla="*/ 2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1 h 49"/>
                  <a:gd name="T36" fmla="*/ 3 w 49"/>
                  <a:gd name="T37" fmla="*/ 2 h 49"/>
                  <a:gd name="T38" fmla="*/ 2 w 49"/>
                  <a:gd name="T39" fmla="*/ 1 h 49"/>
                  <a:gd name="T40" fmla="*/ 2 w 49"/>
                  <a:gd name="T41" fmla="*/ 1 h 49"/>
                  <a:gd name="T42" fmla="*/ 1 w 49"/>
                  <a:gd name="T43" fmla="*/ 2 h 49"/>
                  <a:gd name="T44" fmla="*/ 2 w 49"/>
                  <a:gd name="T45" fmla="*/ 1 h 49"/>
                  <a:gd name="T46" fmla="*/ 1 w 49"/>
                  <a:gd name="T47" fmla="*/ 2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2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2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2 h 49"/>
                  <a:gd name="T66" fmla="*/ 2 w 49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7" name="Oval 1709"/>
              <p:cNvSpPr>
                <a:spLocks noChangeArrowheads="1"/>
              </p:cNvSpPr>
              <p:nvPr/>
            </p:nvSpPr>
            <p:spPr bwMode="auto">
              <a:xfrm>
                <a:off x="1995" y="1235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8" name="Freeform 1710"/>
              <p:cNvSpPr>
                <a:spLocks noEditPoints="1"/>
              </p:cNvSpPr>
              <p:nvPr/>
            </p:nvSpPr>
            <p:spPr bwMode="auto">
              <a:xfrm>
                <a:off x="1992" y="1233"/>
                <a:ext cx="20" cy="14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2 h 49"/>
                  <a:gd name="T4" fmla="*/ 5 w 65"/>
                  <a:gd name="T5" fmla="*/ 3 h 49"/>
                  <a:gd name="T6" fmla="*/ 5 w 65"/>
                  <a:gd name="T7" fmla="*/ 3 h 49"/>
                  <a:gd name="T8" fmla="*/ 3 w 65"/>
                  <a:gd name="T9" fmla="*/ 4 h 49"/>
                  <a:gd name="T10" fmla="*/ 3 w 65"/>
                  <a:gd name="T11" fmla="*/ 4 h 49"/>
                  <a:gd name="T12" fmla="*/ 1 w 65"/>
                  <a:gd name="T13" fmla="*/ 3 h 49"/>
                  <a:gd name="T14" fmla="*/ 1 w 65"/>
                  <a:gd name="T15" fmla="*/ 3 h 49"/>
                  <a:gd name="T16" fmla="*/ 0 w 65"/>
                  <a:gd name="T17" fmla="*/ 2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1 h 49"/>
                  <a:gd name="T36" fmla="*/ 4 w 65"/>
                  <a:gd name="T37" fmla="*/ 2 h 49"/>
                  <a:gd name="T38" fmla="*/ 3 w 65"/>
                  <a:gd name="T39" fmla="*/ 1 h 49"/>
                  <a:gd name="T40" fmla="*/ 3 w 65"/>
                  <a:gd name="T41" fmla="*/ 1 h 49"/>
                  <a:gd name="T42" fmla="*/ 2 w 65"/>
                  <a:gd name="T43" fmla="*/ 2 h 49"/>
                  <a:gd name="T44" fmla="*/ 2 w 65"/>
                  <a:gd name="T45" fmla="*/ 1 h 49"/>
                  <a:gd name="T46" fmla="*/ 2 w 65"/>
                  <a:gd name="T47" fmla="*/ 2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2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2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2 h 49"/>
                  <a:gd name="T66" fmla="*/ 4 w 65"/>
                  <a:gd name="T67" fmla="*/ 1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9" name="Oval 1711"/>
              <p:cNvSpPr>
                <a:spLocks noChangeArrowheads="1"/>
              </p:cNvSpPr>
              <p:nvPr/>
            </p:nvSpPr>
            <p:spPr bwMode="auto">
              <a:xfrm>
                <a:off x="2000" y="1230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0" name="Freeform 1712"/>
              <p:cNvSpPr>
                <a:spLocks noEditPoints="1"/>
              </p:cNvSpPr>
              <p:nvPr/>
            </p:nvSpPr>
            <p:spPr bwMode="auto">
              <a:xfrm>
                <a:off x="1997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1" name="Oval 1713"/>
              <p:cNvSpPr>
                <a:spLocks noChangeArrowheads="1"/>
              </p:cNvSpPr>
              <p:nvPr/>
            </p:nvSpPr>
            <p:spPr bwMode="auto">
              <a:xfrm>
                <a:off x="2004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2" name="Freeform 1714"/>
              <p:cNvSpPr>
                <a:spLocks noEditPoints="1"/>
              </p:cNvSpPr>
              <p:nvPr/>
            </p:nvSpPr>
            <p:spPr bwMode="auto">
              <a:xfrm>
                <a:off x="2002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3" name="Oval 1715"/>
              <p:cNvSpPr>
                <a:spLocks noChangeArrowheads="1"/>
              </p:cNvSpPr>
              <p:nvPr/>
            </p:nvSpPr>
            <p:spPr bwMode="auto">
              <a:xfrm>
                <a:off x="2009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4" name="Freeform 1716"/>
              <p:cNvSpPr>
                <a:spLocks noEditPoints="1"/>
              </p:cNvSpPr>
              <p:nvPr/>
            </p:nvSpPr>
            <p:spPr bwMode="auto">
              <a:xfrm>
                <a:off x="2007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5" name="Oval 1717"/>
              <p:cNvSpPr>
                <a:spLocks noChangeArrowheads="1"/>
              </p:cNvSpPr>
              <p:nvPr/>
            </p:nvSpPr>
            <p:spPr bwMode="auto">
              <a:xfrm>
                <a:off x="2014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6" name="Freeform 1718"/>
              <p:cNvSpPr>
                <a:spLocks noEditPoints="1"/>
              </p:cNvSpPr>
              <p:nvPr/>
            </p:nvSpPr>
            <p:spPr bwMode="auto">
              <a:xfrm>
                <a:off x="2012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7" name="Oval 1719"/>
              <p:cNvSpPr>
                <a:spLocks noChangeArrowheads="1"/>
              </p:cNvSpPr>
              <p:nvPr/>
            </p:nvSpPr>
            <p:spPr bwMode="auto">
              <a:xfrm>
                <a:off x="2019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8" name="Freeform 1720"/>
              <p:cNvSpPr>
                <a:spLocks noEditPoints="1"/>
              </p:cNvSpPr>
              <p:nvPr/>
            </p:nvSpPr>
            <p:spPr bwMode="auto">
              <a:xfrm>
                <a:off x="2017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9" name="Oval 1721"/>
              <p:cNvSpPr>
                <a:spLocks noChangeArrowheads="1"/>
              </p:cNvSpPr>
              <p:nvPr/>
            </p:nvSpPr>
            <p:spPr bwMode="auto">
              <a:xfrm>
                <a:off x="2029" y="1230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0" name="Freeform 1722"/>
              <p:cNvSpPr>
                <a:spLocks noEditPoints="1"/>
              </p:cNvSpPr>
              <p:nvPr/>
            </p:nvSpPr>
            <p:spPr bwMode="auto">
              <a:xfrm>
                <a:off x="2026" y="1228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1" name="Oval 1723"/>
              <p:cNvSpPr>
                <a:spLocks noChangeArrowheads="1"/>
              </p:cNvSpPr>
              <p:nvPr/>
            </p:nvSpPr>
            <p:spPr bwMode="auto">
              <a:xfrm>
                <a:off x="2034" y="1230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2" name="Freeform 1724"/>
              <p:cNvSpPr>
                <a:spLocks noEditPoints="1"/>
              </p:cNvSpPr>
              <p:nvPr/>
            </p:nvSpPr>
            <p:spPr bwMode="auto">
              <a:xfrm>
                <a:off x="2031" y="1228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3" name="Oval 1725"/>
              <p:cNvSpPr>
                <a:spLocks noChangeArrowheads="1"/>
              </p:cNvSpPr>
              <p:nvPr/>
            </p:nvSpPr>
            <p:spPr bwMode="auto">
              <a:xfrm>
                <a:off x="2038" y="1230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4" name="Freeform 1726"/>
              <p:cNvSpPr>
                <a:spLocks noEditPoints="1"/>
              </p:cNvSpPr>
              <p:nvPr/>
            </p:nvSpPr>
            <p:spPr bwMode="auto">
              <a:xfrm>
                <a:off x="2036" y="1228"/>
                <a:ext cx="15" cy="19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4 h 65"/>
                  <a:gd name="T6" fmla="*/ 4 w 49"/>
                  <a:gd name="T7" fmla="*/ 5 h 65"/>
                  <a:gd name="T8" fmla="*/ 3 w 49"/>
                  <a:gd name="T9" fmla="*/ 5 h 65"/>
                  <a:gd name="T10" fmla="*/ 2 w 49"/>
                  <a:gd name="T11" fmla="*/ 5 h 65"/>
                  <a:gd name="T12" fmla="*/ 1 w 49"/>
                  <a:gd name="T13" fmla="*/ 5 h 65"/>
                  <a:gd name="T14" fmla="*/ 1 w 49"/>
                  <a:gd name="T15" fmla="*/ 4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1 h 65"/>
                  <a:gd name="T36" fmla="*/ 3 w 49"/>
                  <a:gd name="T37" fmla="*/ 2 h 65"/>
                  <a:gd name="T38" fmla="*/ 2 w 49"/>
                  <a:gd name="T39" fmla="*/ 1 h 65"/>
                  <a:gd name="T40" fmla="*/ 3 w 49"/>
                  <a:gd name="T41" fmla="*/ 1 h 65"/>
                  <a:gd name="T42" fmla="*/ 2 w 49"/>
                  <a:gd name="T43" fmla="*/ 2 h 65"/>
                  <a:gd name="T44" fmla="*/ 2 w 49"/>
                  <a:gd name="T45" fmla="*/ 1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4 h 65"/>
                  <a:gd name="T56" fmla="*/ 2 w 49"/>
                  <a:gd name="T57" fmla="*/ 4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1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5" name="Oval 1727"/>
              <p:cNvSpPr>
                <a:spLocks noChangeArrowheads="1"/>
              </p:cNvSpPr>
              <p:nvPr/>
            </p:nvSpPr>
            <p:spPr bwMode="auto">
              <a:xfrm>
                <a:off x="2043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6" name="Freeform 1728"/>
              <p:cNvSpPr>
                <a:spLocks noEditPoints="1"/>
              </p:cNvSpPr>
              <p:nvPr/>
            </p:nvSpPr>
            <p:spPr bwMode="auto">
              <a:xfrm>
                <a:off x="2041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7" name="Oval 1729"/>
              <p:cNvSpPr>
                <a:spLocks noChangeArrowheads="1"/>
              </p:cNvSpPr>
              <p:nvPr/>
            </p:nvSpPr>
            <p:spPr bwMode="auto">
              <a:xfrm>
                <a:off x="2048" y="1230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8" name="Freeform 1730"/>
              <p:cNvSpPr>
                <a:spLocks noEditPoints="1"/>
              </p:cNvSpPr>
              <p:nvPr/>
            </p:nvSpPr>
            <p:spPr bwMode="auto">
              <a:xfrm>
                <a:off x="2046" y="1228"/>
                <a:ext cx="19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5 w 65"/>
                  <a:gd name="T5" fmla="*/ 4 h 65"/>
                  <a:gd name="T6" fmla="*/ 4 w 65"/>
                  <a:gd name="T7" fmla="*/ 5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2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2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9" name="Oval 1731"/>
              <p:cNvSpPr>
                <a:spLocks noChangeArrowheads="1"/>
              </p:cNvSpPr>
              <p:nvPr/>
            </p:nvSpPr>
            <p:spPr bwMode="auto">
              <a:xfrm>
                <a:off x="2053" y="1230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0" name="Freeform 1732"/>
              <p:cNvSpPr>
                <a:spLocks noEditPoints="1"/>
              </p:cNvSpPr>
              <p:nvPr/>
            </p:nvSpPr>
            <p:spPr bwMode="auto">
              <a:xfrm>
                <a:off x="2050" y="1228"/>
                <a:ext cx="20" cy="19"/>
              </a:xfrm>
              <a:custGeom>
                <a:avLst/>
                <a:gdLst>
                  <a:gd name="T0" fmla="*/ 6 w 65"/>
                  <a:gd name="T1" fmla="*/ 2 h 65"/>
                  <a:gd name="T2" fmla="*/ 6 w 65"/>
                  <a:gd name="T3" fmla="*/ 3 h 65"/>
                  <a:gd name="T4" fmla="*/ 6 w 65"/>
                  <a:gd name="T5" fmla="*/ 4 h 65"/>
                  <a:gd name="T6" fmla="*/ 5 w 65"/>
                  <a:gd name="T7" fmla="*/ 5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5 h 65"/>
                  <a:gd name="T14" fmla="*/ 1 w 65"/>
                  <a:gd name="T15" fmla="*/ 4 h 65"/>
                  <a:gd name="T16" fmla="*/ 0 w 65"/>
                  <a:gd name="T17" fmla="*/ 3 h 65"/>
                  <a:gd name="T18" fmla="*/ 0 w 65"/>
                  <a:gd name="T19" fmla="*/ 2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2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1 h 65"/>
                  <a:gd name="T40" fmla="*/ 3 w 65"/>
                  <a:gd name="T41" fmla="*/ 1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2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4 h 65"/>
                  <a:gd name="T56" fmla="*/ 3 w 65"/>
                  <a:gd name="T57" fmla="*/ 4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2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1" name="Oval 1733"/>
              <p:cNvSpPr>
                <a:spLocks noChangeArrowheads="1"/>
              </p:cNvSpPr>
              <p:nvPr/>
            </p:nvSpPr>
            <p:spPr bwMode="auto">
              <a:xfrm>
                <a:off x="2058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2" name="Freeform 1734"/>
              <p:cNvSpPr>
                <a:spLocks noEditPoints="1"/>
              </p:cNvSpPr>
              <p:nvPr/>
            </p:nvSpPr>
            <p:spPr bwMode="auto">
              <a:xfrm>
                <a:off x="2055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3" name="Oval 1735"/>
              <p:cNvSpPr>
                <a:spLocks noChangeArrowheads="1"/>
              </p:cNvSpPr>
              <p:nvPr/>
            </p:nvSpPr>
            <p:spPr bwMode="auto">
              <a:xfrm>
                <a:off x="2063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4" name="Freeform 1736"/>
              <p:cNvSpPr>
                <a:spLocks noEditPoints="1"/>
              </p:cNvSpPr>
              <p:nvPr/>
            </p:nvSpPr>
            <p:spPr bwMode="auto">
              <a:xfrm>
                <a:off x="2060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5" name="Oval 1737"/>
              <p:cNvSpPr>
                <a:spLocks noChangeArrowheads="1"/>
              </p:cNvSpPr>
              <p:nvPr/>
            </p:nvSpPr>
            <p:spPr bwMode="auto">
              <a:xfrm>
                <a:off x="2067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6" name="Freeform 1738"/>
              <p:cNvSpPr>
                <a:spLocks noEditPoints="1"/>
              </p:cNvSpPr>
              <p:nvPr/>
            </p:nvSpPr>
            <p:spPr bwMode="auto">
              <a:xfrm>
                <a:off x="2065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7" name="Oval 1739"/>
              <p:cNvSpPr>
                <a:spLocks noChangeArrowheads="1"/>
              </p:cNvSpPr>
              <p:nvPr/>
            </p:nvSpPr>
            <p:spPr bwMode="auto">
              <a:xfrm>
                <a:off x="2077" y="123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8" name="Freeform 1740"/>
              <p:cNvSpPr>
                <a:spLocks noEditPoints="1"/>
              </p:cNvSpPr>
              <p:nvPr/>
            </p:nvSpPr>
            <p:spPr bwMode="auto">
              <a:xfrm>
                <a:off x="2075" y="12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9" name="Oval 1741"/>
              <p:cNvSpPr>
                <a:spLocks noChangeArrowheads="1"/>
              </p:cNvSpPr>
              <p:nvPr/>
            </p:nvSpPr>
            <p:spPr bwMode="auto">
              <a:xfrm>
                <a:off x="2082" y="123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0" name="Freeform 1742"/>
              <p:cNvSpPr>
                <a:spLocks noEditPoints="1"/>
              </p:cNvSpPr>
              <p:nvPr/>
            </p:nvSpPr>
            <p:spPr bwMode="auto">
              <a:xfrm>
                <a:off x="2080" y="1228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1" name="Oval 1743"/>
              <p:cNvSpPr>
                <a:spLocks noChangeArrowheads="1"/>
              </p:cNvSpPr>
              <p:nvPr/>
            </p:nvSpPr>
            <p:spPr bwMode="auto">
              <a:xfrm>
                <a:off x="2087" y="1230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2" name="Freeform 1744"/>
              <p:cNvSpPr>
                <a:spLocks noEditPoints="1"/>
              </p:cNvSpPr>
              <p:nvPr/>
            </p:nvSpPr>
            <p:spPr bwMode="auto">
              <a:xfrm>
                <a:off x="2084" y="12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3" name="Oval 1745"/>
              <p:cNvSpPr>
                <a:spLocks noChangeArrowheads="1"/>
              </p:cNvSpPr>
              <p:nvPr/>
            </p:nvSpPr>
            <p:spPr bwMode="auto">
              <a:xfrm>
                <a:off x="2092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4" name="Freeform 1746"/>
              <p:cNvSpPr>
                <a:spLocks noEditPoints="1"/>
              </p:cNvSpPr>
              <p:nvPr/>
            </p:nvSpPr>
            <p:spPr bwMode="auto">
              <a:xfrm>
                <a:off x="2089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5" name="Oval 1747"/>
              <p:cNvSpPr>
                <a:spLocks noChangeArrowheads="1"/>
              </p:cNvSpPr>
              <p:nvPr/>
            </p:nvSpPr>
            <p:spPr bwMode="auto">
              <a:xfrm>
                <a:off x="2096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6" name="Freeform 1748"/>
              <p:cNvSpPr>
                <a:spLocks noEditPoints="1"/>
              </p:cNvSpPr>
              <p:nvPr/>
            </p:nvSpPr>
            <p:spPr bwMode="auto">
              <a:xfrm>
                <a:off x="2094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7" name="Oval 1749"/>
              <p:cNvSpPr>
                <a:spLocks noChangeArrowheads="1"/>
              </p:cNvSpPr>
              <p:nvPr/>
            </p:nvSpPr>
            <p:spPr bwMode="auto">
              <a:xfrm>
                <a:off x="2101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8" name="Freeform 1750"/>
              <p:cNvSpPr>
                <a:spLocks noEditPoints="1"/>
              </p:cNvSpPr>
              <p:nvPr/>
            </p:nvSpPr>
            <p:spPr bwMode="auto">
              <a:xfrm>
                <a:off x="2099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9" name="Oval 1751"/>
              <p:cNvSpPr>
                <a:spLocks noChangeArrowheads="1"/>
              </p:cNvSpPr>
              <p:nvPr/>
            </p:nvSpPr>
            <p:spPr bwMode="auto">
              <a:xfrm>
                <a:off x="2106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0" name="Freeform 1752"/>
              <p:cNvSpPr>
                <a:spLocks noEditPoints="1"/>
              </p:cNvSpPr>
              <p:nvPr/>
            </p:nvSpPr>
            <p:spPr bwMode="auto">
              <a:xfrm>
                <a:off x="2104" y="122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1" name="Oval 1753"/>
              <p:cNvSpPr>
                <a:spLocks noChangeArrowheads="1"/>
              </p:cNvSpPr>
              <p:nvPr/>
            </p:nvSpPr>
            <p:spPr bwMode="auto">
              <a:xfrm>
                <a:off x="2111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2" name="Freeform 1754"/>
              <p:cNvSpPr>
                <a:spLocks noEditPoints="1"/>
              </p:cNvSpPr>
              <p:nvPr/>
            </p:nvSpPr>
            <p:spPr bwMode="auto">
              <a:xfrm>
                <a:off x="2109" y="122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3" name="Oval 1755"/>
              <p:cNvSpPr>
                <a:spLocks noChangeArrowheads="1"/>
              </p:cNvSpPr>
              <p:nvPr/>
            </p:nvSpPr>
            <p:spPr bwMode="auto">
              <a:xfrm>
                <a:off x="2116" y="122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4" name="Freeform 1756"/>
              <p:cNvSpPr>
                <a:spLocks noEditPoints="1"/>
              </p:cNvSpPr>
              <p:nvPr/>
            </p:nvSpPr>
            <p:spPr bwMode="auto">
              <a:xfrm>
                <a:off x="2113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5" name="Oval 1757"/>
              <p:cNvSpPr>
                <a:spLocks noChangeArrowheads="1"/>
              </p:cNvSpPr>
              <p:nvPr/>
            </p:nvSpPr>
            <p:spPr bwMode="auto">
              <a:xfrm>
                <a:off x="2126" y="1225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6" name="Freeform 1758"/>
              <p:cNvSpPr>
                <a:spLocks noEditPoints="1"/>
              </p:cNvSpPr>
              <p:nvPr/>
            </p:nvSpPr>
            <p:spPr bwMode="auto">
              <a:xfrm>
                <a:off x="2123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7" name="Oval 1759"/>
              <p:cNvSpPr>
                <a:spLocks noChangeArrowheads="1"/>
              </p:cNvSpPr>
              <p:nvPr/>
            </p:nvSpPr>
            <p:spPr bwMode="auto">
              <a:xfrm>
                <a:off x="2130" y="1225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8" name="Freeform 1760"/>
              <p:cNvSpPr>
                <a:spLocks noEditPoints="1"/>
              </p:cNvSpPr>
              <p:nvPr/>
            </p:nvSpPr>
            <p:spPr bwMode="auto">
              <a:xfrm>
                <a:off x="2128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9" name="Oval 1761"/>
              <p:cNvSpPr>
                <a:spLocks noChangeArrowheads="1"/>
              </p:cNvSpPr>
              <p:nvPr/>
            </p:nvSpPr>
            <p:spPr bwMode="auto">
              <a:xfrm>
                <a:off x="2135" y="1225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0" name="Freeform 1762"/>
              <p:cNvSpPr>
                <a:spLocks noEditPoints="1"/>
              </p:cNvSpPr>
              <p:nvPr/>
            </p:nvSpPr>
            <p:spPr bwMode="auto">
              <a:xfrm>
                <a:off x="2133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" name="Oval 1763"/>
              <p:cNvSpPr>
                <a:spLocks noChangeArrowheads="1"/>
              </p:cNvSpPr>
              <p:nvPr/>
            </p:nvSpPr>
            <p:spPr bwMode="auto">
              <a:xfrm>
                <a:off x="2140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2" name="Freeform 1764"/>
              <p:cNvSpPr>
                <a:spLocks noEditPoints="1"/>
              </p:cNvSpPr>
              <p:nvPr/>
            </p:nvSpPr>
            <p:spPr bwMode="auto">
              <a:xfrm>
                <a:off x="2138" y="122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3" name="Oval 1765"/>
              <p:cNvSpPr>
                <a:spLocks noChangeArrowheads="1"/>
              </p:cNvSpPr>
              <p:nvPr/>
            </p:nvSpPr>
            <p:spPr bwMode="auto">
              <a:xfrm>
                <a:off x="2145" y="122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" name="Freeform 1766"/>
              <p:cNvSpPr>
                <a:spLocks noEditPoints="1"/>
              </p:cNvSpPr>
              <p:nvPr/>
            </p:nvSpPr>
            <p:spPr bwMode="auto">
              <a:xfrm>
                <a:off x="214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" name="Oval 1767"/>
              <p:cNvSpPr>
                <a:spLocks noChangeArrowheads="1"/>
              </p:cNvSpPr>
              <p:nvPr/>
            </p:nvSpPr>
            <p:spPr bwMode="auto">
              <a:xfrm>
                <a:off x="2150" y="122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" name="Freeform 1768"/>
              <p:cNvSpPr>
                <a:spLocks noEditPoints="1"/>
              </p:cNvSpPr>
              <p:nvPr/>
            </p:nvSpPr>
            <p:spPr bwMode="auto">
              <a:xfrm>
                <a:off x="2147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7" name="Oval 1769"/>
              <p:cNvSpPr>
                <a:spLocks noChangeArrowheads="1"/>
              </p:cNvSpPr>
              <p:nvPr/>
            </p:nvSpPr>
            <p:spPr bwMode="auto">
              <a:xfrm>
                <a:off x="2155" y="1225"/>
                <a:ext cx="14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8" name="Freeform 1770"/>
              <p:cNvSpPr>
                <a:spLocks noEditPoints="1"/>
              </p:cNvSpPr>
              <p:nvPr/>
            </p:nvSpPr>
            <p:spPr bwMode="auto">
              <a:xfrm>
                <a:off x="215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9" name="Oval 1771"/>
              <p:cNvSpPr>
                <a:spLocks noChangeArrowheads="1"/>
              </p:cNvSpPr>
              <p:nvPr/>
            </p:nvSpPr>
            <p:spPr bwMode="auto">
              <a:xfrm>
                <a:off x="2159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0" name="Freeform 1772"/>
              <p:cNvSpPr>
                <a:spLocks noEditPoints="1"/>
              </p:cNvSpPr>
              <p:nvPr/>
            </p:nvSpPr>
            <p:spPr bwMode="auto">
              <a:xfrm>
                <a:off x="2157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1" name="Oval 1773"/>
              <p:cNvSpPr>
                <a:spLocks noChangeArrowheads="1"/>
              </p:cNvSpPr>
              <p:nvPr/>
            </p:nvSpPr>
            <p:spPr bwMode="auto">
              <a:xfrm>
                <a:off x="2164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2" name="Freeform 1774"/>
              <p:cNvSpPr>
                <a:spLocks noEditPoints="1"/>
              </p:cNvSpPr>
              <p:nvPr/>
            </p:nvSpPr>
            <p:spPr bwMode="auto">
              <a:xfrm>
                <a:off x="2162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3" name="Oval 1775"/>
              <p:cNvSpPr>
                <a:spLocks noChangeArrowheads="1"/>
              </p:cNvSpPr>
              <p:nvPr/>
            </p:nvSpPr>
            <p:spPr bwMode="auto">
              <a:xfrm>
                <a:off x="2174" y="1225"/>
                <a:ext cx="10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4" name="Freeform 1776"/>
              <p:cNvSpPr>
                <a:spLocks noEditPoints="1"/>
              </p:cNvSpPr>
              <p:nvPr/>
            </p:nvSpPr>
            <p:spPr bwMode="auto">
              <a:xfrm>
                <a:off x="2172" y="1223"/>
                <a:ext cx="14" cy="20"/>
              </a:xfrm>
              <a:custGeom>
                <a:avLst/>
                <a:gdLst>
                  <a:gd name="T0" fmla="*/ 4 w 49"/>
                  <a:gd name="T1" fmla="*/ 3 h 65"/>
                  <a:gd name="T2" fmla="*/ 4 w 49"/>
                  <a:gd name="T3" fmla="*/ 3 h 65"/>
                  <a:gd name="T4" fmla="*/ 3 w 49"/>
                  <a:gd name="T5" fmla="*/ 5 h 65"/>
                  <a:gd name="T6" fmla="*/ 3 w 49"/>
                  <a:gd name="T7" fmla="*/ 5 h 65"/>
                  <a:gd name="T8" fmla="*/ 2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2 w 49"/>
                  <a:gd name="T27" fmla="*/ 0 h 65"/>
                  <a:gd name="T28" fmla="*/ 3 w 49"/>
                  <a:gd name="T29" fmla="*/ 1 h 65"/>
                  <a:gd name="T30" fmla="*/ 3 w 49"/>
                  <a:gd name="T31" fmla="*/ 1 h 65"/>
                  <a:gd name="T32" fmla="*/ 4 w 49"/>
                  <a:gd name="T33" fmla="*/ 3 h 65"/>
                  <a:gd name="T34" fmla="*/ 2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2 w 49"/>
                  <a:gd name="T41" fmla="*/ 2 h 65"/>
                  <a:gd name="T42" fmla="*/ 1 w 49"/>
                  <a:gd name="T43" fmla="*/ 2 h 65"/>
                  <a:gd name="T44" fmla="*/ 2 w 49"/>
                  <a:gd name="T45" fmla="*/ 2 h 65"/>
                  <a:gd name="T46" fmla="*/ 1 w 49"/>
                  <a:gd name="T47" fmla="*/ 3 h 65"/>
                  <a:gd name="T48" fmla="*/ 1 w 49"/>
                  <a:gd name="T49" fmla="*/ 3 h 65"/>
                  <a:gd name="T50" fmla="*/ 2 w 49"/>
                  <a:gd name="T51" fmla="*/ 4 h 65"/>
                  <a:gd name="T52" fmla="*/ 1 w 49"/>
                  <a:gd name="T53" fmla="*/ 4 h 65"/>
                  <a:gd name="T54" fmla="*/ 2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2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2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5" name="Oval 1777"/>
              <p:cNvSpPr>
                <a:spLocks noChangeArrowheads="1"/>
              </p:cNvSpPr>
              <p:nvPr/>
            </p:nvSpPr>
            <p:spPr bwMode="auto">
              <a:xfrm>
                <a:off x="2179" y="1225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6" name="Freeform 1778"/>
              <p:cNvSpPr>
                <a:spLocks noEditPoints="1"/>
              </p:cNvSpPr>
              <p:nvPr/>
            </p:nvSpPr>
            <p:spPr bwMode="auto">
              <a:xfrm>
                <a:off x="2176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7" name="Oval 1779"/>
              <p:cNvSpPr>
                <a:spLocks noChangeArrowheads="1"/>
              </p:cNvSpPr>
              <p:nvPr/>
            </p:nvSpPr>
            <p:spPr bwMode="auto">
              <a:xfrm>
                <a:off x="2184" y="1225"/>
                <a:ext cx="9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8" name="Freeform 1780"/>
              <p:cNvSpPr>
                <a:spLocks noEditPoints="1"/>
              </p:cNvSpPr>
              <p:nvPr/>
            </p:nvSpPr>
            <p:spPr bwMode="auto">
              <a:xfrm>
                <a:off x="2181" y="1223"/>
                <a:ext cx="15" cy="20"/>
              </a:xfrm>
              <a:custGeom>
                <a:avLst/>
                <a:gdLst>
                  <a:gd name="T0" fmla="*/ 5 w 49"/>
                  <a:gd name="T1" fmla="*/ 3 h 65"/>
                  <a:gd name="T2" fmla="*/ 5 w 49"/>
                  <a:gd name="T3" fmla="*/ 3 h 65"/>
                  <a:gd name="T4" fmla="*/ 4 w 49"/>
                  <a:gd name="T5" fmla="*/ 5 h 65"/>
                  <a:gd name="T6" fmla="*/ 4 w 49"/>
                  <a:gd name="T7" fmla="*/ 5 h 65"/>
                  <a:gd name="T8" fmla="*/ 3 w 49"/>
                  <a:gd name="T9" fmla="*/ 6 h 65"/>
                  <a:gd name="T10" fmla="*/ 2 w 49"/>
                  <a:gd name="T11" fmla="*/ 6 h 65"/>
                  <a:gd name="T12" fmla="*/ 1 w 49"/>
                  <a:gd name="T13" fmla="*/ 5 h 65"/>
                  <a:gd name="T14" fmla="*/ 1 w 49"/>
                  <a:gd name="T15" fmla="*/ 5 h 65"/>
                  <a:gd name="T16" fmla="*/ 0 w 49"/>
                  <a:gd name="T17" fmla="*/ 3 h 65"/>
                  <a:gd name="T18" fmla="*/ 0 w 49"/>
                  <a:gd name="T19" fmla="*/ 3 h 65"/>
                  <a:gd name="T20" fmla="*/ 1 w 49"/>
                  <a:gd name="T21" fmla="*/ 1 h 65"/>
                  <a:gd name="T22" fmla="*/ 1 w 49"/>
                  <a:gd name="T23" fmla="*/ 1 h 65"/>
                  <a:gd name="T24" fmla="*/ 2 w 49"/>
                  <a:gd name="T25" fmla="*/ 0 h 65"/>
                  <a:gd name="T26" fmla="*/ 3 w 49"/>
                  <a:gd name="T27" fmla="*/ 0 h 65"/>
                  <a:gd name="T28" fmla="*/ 4 w 49"/>
                  <a:gd name="T29" fmla="*/ 1 h 65"/>
                  <a:gd name="T30" fmla="*/ 4 w 49"/>
                  <a:gd name="T31" fmla="*/ 1 h 65"/>
                  <a:gd name="T32" fmla="*/ 5 w 49"/>
                  <a:gd name="T33" fmla="*/ 3 h 65"/>
                  <a:gd name="T34" fmla="*/ 3 w 49"/>
                  <a:gd name="T35" fmla="*/ 2 h 65"/>
                  <a:gd name="T36" fmla="*/ 3 w 49"/>
                  <a:gd name="T37" fmla="*/ 2 h 65"/>
                  <a:gd name="T38" fmla="*/ 2 w 49"/>
                  <a:gd name="T39" fmla="*/ 2 h 65"/>
                  <a:gd name="T40" fmla="*/ 3 w 49"/>
                  <a:gd name="T41" fmla="*/ 2 h 65"/>
                  <a:gd name="T42" fmla="*/ 2 w 49"/>
                  <a:gd name="T43" fmla="*/ 2 h 65"/>
                  <a:gd name="T44" fmla="*/ 2 w 49"/>
                  <a:gd name="T45" fmla="*/ 2 h 65"/>
                  <a:gd name="T46" fmla="*/ 2 w 49"/>
                  <a:gd name="T47" fmla="*/ 3 h 65"/>
                  <a:gd name="T48" fmla="*/ 2 w 49"/>
                  <a:gd name="T49" fmla="*/ 3 h 65"/>
                  <a:gd name="T50" fmla="*/ 2 w 49"/>
                  <a:gd name="T51" fmla="*/ 4 h 65"/>
                  <a:gd name="T52" fmla="*/ 2 w 49"/>
                  <a:gd name="T53" fmla="*/ 4 h 65"/>
                  <a:gd name="T54" fmla="*/ 3 w 49"/>
                  <a:gd name="T55" fmla="*/ 5 h 65"/>
                  <a:gd name="T56" fmla="*/ 2 w 49"/>
                  <a:gd name="T57" fmla="*/ 5 h 65"/>
                  <a:gd name="T58" fmla="*/ 3 w 49"/>
                  <a:gd name="T59" fmla="*/ 4 h 65"/>
                  <a:gd name="T60" fmla="*/ 3 w 49"/>
                  <a:gd name="T61" fmla="*/ 4 h 65"/>
                  <a:gd name="T62" fmla="*/ 3 w 49"/>
                  <a:gd name="T63" fmla="*/ 3 h 65"/>
                  <a:gd name="T64" fmla="*/ 3 w 49"/>
                  <a:gd name="T65" fmla="*/ 3 h 65"/>
                  <a:gd name="T66" fmla="*/ 3 w 49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65"/>
                  <a:gd name="T104" fmla="*/ 49 w 49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65">
                    <a:moveTo>
                      <a:pt x="48" y="30"/>
                    </a:moveTo>
                    <a:cubicBezTo>
                      <a:pt x="49" y="32"/>
                      <a:pt x="49" y="33"/>
                      <a:pt x="48" y="35"/>
                    </a:cubicBezTo>
                    <a:lnTo>
                      <a:pt x="43" y="52"/>
                    </a:lnTo>
                    <a:cubicBezTo>
                      <a:pt x="43" y="54"/>
                      <a:pt x="41" y="55"/>
                      <a:pt x="40" y="56"/>
                    </a:cubicBezTo>
                    <a:lnTo>
                      <a:pt x="29" y="63"/>
                    </a:lnTo>
                    <a:cubicBezTo>
                      <a:pt x="26" y="65"/>
                      <a:pt x="23" y="65"/>
                      <a:pt x="20" y="63"/>
                    </a:cubicBezTo>
                    <a:lnTo>
                      <a:pt x="9" y="56"/>
                    </a:lnTo>
                    <a:cubicBezTo>
                      <a:pt x="8" y="55"/>
                      <a:pt x="6" y="54"/>
                      <a:pt x="6" y="52"/>
                    </a:cubicBezTo>
                    <a:lnTo>
                      <a:pt x="1" y="35"/>
                    </a:lnTo>
                    <a:cubicBezTo>
                      <a:pt x="0" y="33"/>
                      <a:pt x="0" y="32"/>
                      <a:pt x="1" y="30"/>
                    </a:cubicBezTo>
                    <a:lnTo>
                      <a:pt x="6" y="13"/>
                    </a:lnTo>
                    <a:cubicBezTo>
                      <a:pt x="6" y="11"/>
                      <a:pt x="8" y="10"/>
                      <a:pt x="9" y="9"/>
                    </a:cubicBezTo>
                    <a:lnTo>
                      <a:pt x="20" y="2"/>
                    </a:lnTo>
                    <a:cubicBezTo>
                      <a:pt x="23" y="0"/>
                      <a:pt x="26" y="0"/>
                      <a:pt x="29" y="2"/>
                    </a:cubicBezTo>
                    <a:lnTo>
                      <a:pt x="40" y="9"/>
                    </a:lnTo>
                    <a:cubicBezTo>
                      <a:pt x="41" y="10"/>
                      <a:pt x="43" y="11"/>
                      <a:pt x="43" y="13"/>
                    </a:cubicBezTo>
                    <a:lnTo>
                      <a:pt x="48" y="30"/>
                    </a:lnTo>
                    <a:close/>
                    <a:moveTo>
                      <a:pt x="28" y="18"/>
                    </a:moveTo>
                    <a:lnTo>
                      <a:pt x="31" y="22"/>
                    </a:lnTo>
                    <a:lnTo>
                      <a:pt x="20" y="15"/>
                    </a:lnTo>
                    <a:lnTo>
                      <a:pt x="29" y="15"/>
                    </a:lnTo>
                    <a:lnTo>
                      <a:pt x="18" y="22"/>
                    </a:lnTo>
                    <a:lnTo>
                      <a:pt x="21" y="18"/>
                    </a:lnTo>
                    <a:lnTo>
                      <a:pt x="16" y="35"/>
                    </a:lnTo>
                    <a:lnTo>
                      <a:pt x="16" y="30"/>
                    </a:lnTo>
                    <a:lnTo>
                      <a:pt x="21" y="47"/>
                    </a:lnTo>
                    <a:lnTo>
                      <a:pt x="18" y="43"/>
                    </a:lnTo>
                    <a:lnTo>
                      <a:pt x="29" y="50"/>
                    </a:lnTo>
                    <a:lnTo>
                      <a:pt x="20" y="50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33" y="30"/>
                    </a:lnTo>
                    <a:lnTo>
                      <a:pt x="33" y="35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9" name="Oval 1781"/>
              <p:cNvSpPr>
                <a:spLocks noChangeArrowheads="1"/>
              </p:cNvSpPr>
              <p:nvPr/>
            </p:nvSpPr>
            <p:spPr bwMode="auto">
              <a:xfrm>
                <a:off x="2188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0" name="Freeform 1782"/>
              <p:cNvSpPr>
                <a:spLocks noEditPoints="1"/>
              </p:cNvSpPr>
              <p:nvPr/>
            </p:nvSpPr>
            <p:spPr bwMode="auto">
              <a:xfrm>
                <a:off x="2186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1" name="Oval 1783"/>
              <p:cNvSpPr>
                <a:spLocks noChangeArrowheads="1"/>
              </p:cNvSpPr>
              <p:nvPr/>
            </p:nvSpPr>
            <p:spPr bwMode="auto">
              <a:xfrm>
                <a:off x="2193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" name="Freeform 1784"/>
              <p:cNvSpPr>
                <a:spLocks noEditPoints="1"/>
              </p:cNvSpPr>
              <p:nvPr/>
            </p:nvSpPr>
            <p:spPr bwMode="auto">
              <a:xfrm>
                <a:off x="2191" y="1223"/>
                <a:ext cx="20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6 w 65"/>
                  <a:gd name="T5" fmla="*/ 5 h 65"/>
                  <a:gd name="T6" fmla="*/ 5 w 65"/>
                  <a:gd name="T7" fmla="*/ 6 h 65"/>
                  <a:gd name="T8" fmla="*/ 3 w 65"/>
                  <a:gd name="T9" fmla="*/ 6 h 65"/>
                  <a:gd name="T10" fmla="*/ 3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3 w 65"/>
                  <a:gd name="T25" fmla="*/ 0 h 65"/>
                  <a:gd name="T26" fmla="*/ 3 w 65"/>
                  <a:gd name="T27" fmla="*/ 0 h 65"/>
                  <a:gd name="T28" fmla="*/ 5 w 65"/>
                  <a:gd name="T29" fmla="*/ 1 h 65"/>
                  <a:gd name="T30" fmla="*/ 6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3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2 w 65"/>
                  <a:gd name="T47" fmla="*/ 3 h 65"/>
                  <a:gd name="T48" fmla="*/ 2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3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5 w 65"/>
                  <a:gd name="T63" fmla="*/ 3 h 65"/>
                  <a:gd name="T64" fmla="*/ 5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3" name="Oval 1785"/>
              <p:cNvSpPr>
                <a:spLocks noChangeArrowheads="1"/>
              </p:cNvSpPr>
              <p:nvPr/>
            </p:nvSpPr>
            <p:spPr bwMode="auto">
              <a:xfrm>
                <a:off x="2198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4" name="Freeform 1786"/>
              <p:cNvSpPr>
                <a:spLocks noEditPoints="1"/>
              </p:cNvSpPr>
              <p:nvPr/>
            </p:nvSpPr>
            <p:spPr bwMode="auto">
              <a:xfrm>
                <a:off x="2196" y="122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5" name="Oval 1787"/>
              <p:cNvSpPr>
                <a:spLocks noChangeArrowheads="1"/>
              </p:cNvSpPr>
              <p:nvPr/>
            </p:nvSpPr>
            <p:spPr bwMode="auto">
              <a:xfrm>
                <a:off x="2203" y="1225"/>
                <a:ext cx="15" cy="15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6" name="Freeform 1788"/>
              <p:cNvSpPr>
                <a:spLocks noEditPoints="1"/>
              </p:cNvSpPr>
              <p:nvPr/>
            </p:nvSpPr>
            <p:spPr bwMode="auto">
              <a:xfrm>
                <a:off x="2201" y="1223"/>
                <a:ext cx="19" cy="20"/>
              </a:xfrm>
              <a:custGeom>
                <a:avLst/>
                <a:gdLst>
                  <a:gd name="T0" fmla="*/ 6 w 65"/>
                  <a:gd name="T1" fmla="*/ 3 h 65"/>
                  <a:gd name="T2" fmla="*/ 6 w 65"/>
                  <a:gd name="T3" fmla="*/ 3 h 65"/>
                  <a:gd name="T4" fmla="*/ 5 w 65"/>
                  <a:gd name="T5" fmla="*/ 5 h 65"/>
                  <a:gd name="T6" fmla="*/ 4 w 65"/>
                  <a:gd name="T7" fmla="*/ 6 h 65"/>
                  <a:gd name="T8" fmla="*/ 3 w 65"/>
                  <a:gd name="T9" fmla="*/ 6 h 65"/>
                  <a:gd name="T10" fmla="*/ 2 w 65"/>
                  <a:gd name="T11" fmla="*/ 6 h 65"/>
                  <a:gd name="T12" fmla="*/ 1 w 65"/>
                  <a:gd name="T13" fmla="*/ 6 h 65"/>
                  <a:gd name="T14" fmla="*/ 1 w 65"/>
                  <a:gd name="T15" fmla="*/ 5 h 65"/>
                  <a:gd name="T16" fmla="*/ 0 w 65"/>
                  <a:gd name="T17" fmla="*/ 3 h 65"/>
                  <a:gd name="T18" fmla="*/ 0 w 65"/>
                  <a:gd name="T19" fmla="*/ 3 h 65"/>
                  <a:gd name="T20" fmla="*/ 1 w 65"/>
                  <a:gd name="T21" fmla="*/ 1 h 65"/>
                  <a:gd name="T22" fmla="*/ 1 w 65"/>
                  <a:gd name="T23" fmla="*/ 1 h 65"/>
                  <a:gd name="T24" fmla="*/ 2 w 65"/>
                  <a:gd name="T25" fmla="*/ 0 h 65"/>
                  <a:gd name="T26" fmla="*/ 3 w 65"/>
                  <a:gd name="T27" fmla="*/ 0 h 65"/>
                  <a:gd name="T28" fmla="*/ 4 w 65"/>
                  <a:gd name="T29" fmla="*/ 1 h 65"/>
                  <a:gd name="T30" fmla="*/ 5 w 65"/>
                  <a:gd name="T31" fmla="*/ 1 h 65"/>
                  <a:gd name="T32" fmla="*/ 6 w 65"/>
                  <a:gd name="T33" fmla="*/ 3 h 65"/>
                  <a:gd name="T34" fmla="*/ 4 w 65"/>
                  <a:gd name="T35" fmla="*/ 2 h 65"/>
                  <a:gd name="T36" fmla="*/ 4 w 65"/>
                  <a:gd name="T37" fmla="*/ 2 h 65"/>
                  <a:gd name="T38" fmla="*/ 2 w 65"/>
                  <a:gd name="T39" fmla="*/ 2 h 65"/>
                  <a:gd name="T40" fmla="*/ 3 w 65"/>
                  <a:gd name="T41" fmla="*/ 2 h 65"/>
                  <a:gd name="T42" fmla="*/ 2 w 65"/>
                  <a:gd name="T43" fmla="*/ 2 h 65"/>
                  <a:gd name="T44" fmla="*/ 2 w 65"/>
                  <a:gd name="T45" fmla="*/ 2 h 65"/>
                  <a:gd name="T46" fmla="*/ 1 w 65"/>
                  <a:gd name="T47" fmla="*/ 3 h 65"/>
                  <a:gd name="T48" fmla="*/ 1 w 65"/>
                  <a:gd name="T49" fmla="*/ 3 h 65"/>
                  <a:gd name="T50" fmla="*/ 2 w 65"/>
                  <a:gd name="T51" fmla="*/ 4 h 65"/>
                  <a:gd name="T52" fmla="*/ 2 w 65"/>
                  <a:gd name="T53" fmla="*/ 4 h 65"/>
                  <a:gd name="T54" fmla="*/ 3 w 65"/>
                  <a:gd name="T55" fmla="*/ 5 h 65"/>
                  <a:gd name="T56" fmla="*/ 2 w 65"/>
                  <a:gd name="T57" fmla="*/ 5 h 65"/>
                  <a:gd name="T58" fmla="*/ 4 w 65"/>
                  <a:gd name="T59" fmla="*/ 4 h 65"/>
                  <a:gd name="T60" fmla="*/ 4 w 65"/>
                  <a:gd name="T61" fmla="*/ 4 h 65"/>
                  <a:gd name="T62" fmla="*/ 4 w 65"/>
                  <a:gd name="T63" fmla="*/ 3 h 65"/>
                  <a:gd name="T64" fmla="*/ 4 w 65"/>
                  <a:gd name="T65" fmla="*/ 3 h 65"/>
                  <a:gd name="T66" fmla="*/ 4 w 65"/>
                  <a:gd name="T67" fmla="*/ 2 h 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65"/>
                  <a:gd name="T104" fmla="*/ 65 w 65"/>
                  <a:gd name="T105" fmla="*/ 65 h 6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65">
                    <a:moveTo>
                      <a:pt x="64" y="29"/>
                    </a:moveTo>
                    <a:cubicBezTo>
                      <a:pt x="65" y="31"/>
                      <a:pt x="65" y="34"/>
                      <a:pt x="64" y="36"/>
                    </a:cubicBezTo>
                    <a:lnTo>
                      <a:pt x="57" y="53"/>
                    </a:lnTo>
                    <a:cubicBezTo>
                      <a:pt x="56" y="54"/>
                      <a:pt x="54" y="56"/>
                      <a:pt x="53" y="57"/>
                    </a:cubicBezTo>
                    <a:lnTo>
                      <a:pt x="36" y="64"/>
                    </a:lnTo>
                    <a:cubicBezTo>
                      <a:pt x="34" y="65"/>
                      <a:pt x="31" y="65"/>
                      <a:pt x="29" y="64"/>
                    </a:cubicBezTo>
                    <a:lnTo>
                      <a:pt x="12" y="57"/>
                    </a:lnTo>
                    <a:cubicBezTo>
                      <a:pt x="10" y="56"/>
                      <a:pt x="9" y="54"/>
                      <a:pt x="8" y="53"/>
                    </a:cubicBezTo>
                    <a:lnTo>
                      <a:pt x="1" y="36"/>
                    </a:lnTo>
                    <a:cubicBezTo>
                      <a:pt x="0" y="34"/>
                      <a:pt x="0" y="31"/>
                      <a:pt x="1" y="29"/>
                    </a:cubicBezTo>
                    <a:lnTo>
                      <a:pt x="8" y="12"/>
                    </a:lnTo>
                    <a:cubicBezTo>
                      <a:pt x="9" y="10"/>
                      <a:pt x="10" y="9"/>
                      <a:pt x="12" y="8"/>
                    </a:cubicBezTo>
                    <a:lnTo>
                      <a:pt x="29" y="1"/>
                    </a:lnTo>
                    <a:cubicBezTo>
                      <a:pt x="31" y="0"/>
                      <a:pt x="34" y="0"/>
                      <a:pt x="36" y="1"/>
                    </a:cubicBezTo>
                    <a:lnTo>
                      <a:pt x="53" y="8"/>
                    </a:lnTo>
                    <a:cubicBezTo>
                      <a:pt x="54" y="9"/>
                      <a:pt x="56" y="10"/>
                      <a:pt x="57" y="12"/>
                    </a:cubicBezTo>
                    <a:lnTo>
                      <a:pt x="64" y="29"/>
                    </a:lnTo>
                    <a:close/>
                    <a:moveTo>
                      <a:pt x="42" y="19"/>
                    </a:moveTo>
                    <a:lnTo>
                      <a:pt x="46" y="23"/>
                    </a:lnTo>
                    <a:lnTo>
                      <a:pt x="29" y="16"/>
                    </a:lnTo>
                    <a:lnTo>
                      <a:pt x="36" y="16"/>
                    </a:lnTo>
                    <a:lnTo>
                      <a:pt x="19" y="23"/>
                    </a:lnTo>
                    <a:lnTo>
                      <a:pt x="23" y="19"/>
                    </a:lnTo>
                    <a:lnTo>
                      <a:pt x="16" y="36"/>
                    </a:lnTo>
                    <a:lnTo>
                      <a:pt x="16" y="29"/>
                    </a:lnTo>
                    <a:lnTo>
                      <a:pt x="23" y="46"/>
                    </a:lnTo>
                    <a:lnTo>
                      <a:pt x="19" y="42"/>
                    </a:lnTo>
                    <a:lnTo>
                      <a:pt x="36" y="49"/>
                    </a:lnTo>
                    <a:lnTo>
                      <a:pt x="29" y="49"/>
                    </a:lnTo>
                    <a:lnTo>
                      <a:pt x="46" y="42"/>
                    </a:lnTo>
                    <a:lnTo>
                      <a:pt x="42" y="46"/>
                    </a:lnTo>
                    <a:lnTo>
                      <a:pt x="49" y="29"/>
                    </a:lnTo>
                    <a:lnTo>
                      <a:pt x="49" y="36"/>
                    </a:lnTo>
                    <a:lnTo>
                      <a:pt x="42" y="19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7" name="Oval 1789"/>
              <p:cNvSpPr>
                <a:spLocks noChangeArrowheads="1"/>
              </p:cNvSpPr>
              <p:nvPr/>
            </p:nvSpPr>
            <p:spPr bwMode="auto">
              <a:xfrm>
                <a:off x="2208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8" name="Freeform 1790"/>
              <p:cNvSpPr>
                <a:spLocks noEditPoints="1"/>
              </p:cNvSpPr>
              <p:nvPr/>
            </p:nvSpPr>
            <p:spPr bwMode="auto">
              <a:xfrm>
                <a:off x="2205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9" name="Oval 1791"/>
              <p:cNvSpPr>
                <a:spLocks noChangeArrowheads="1"/>
              </p:cNvSpPr>
              <p:nvPr/>
            </p:nvSpPr>
            <p:spPr bwMode="auto">
              <a:xfrm>
                <a:off x="2213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0" name="Freeform 1792"/>
              <p:cNvSpPr>
                <a:spLocks noEditPoints="1"/>
              </p:cNvSpPr>
              <p:nvPr/>
            </p:nvSpPr>
            <p:spPr bwMode="auto">
              <a:xfrm>
                <a:off x="2210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1" name="Oval 1793"/>
              <p:cNvSpPr>
                <a:spLocks noChangeArrowheads="1"/>
              </p:cNvSpPr>
              <p:nvPr/>
            </p:nvSpPr>
            <p:spPr bwMode="auto">
              <a:xfrm>
                <a:off x="2218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2" name="Freeform 1794"/>
              <p:cNvSpPr>
                <a:spLocks noEditPoints="1"/>
              </p:cNvSpPr>
              <p:nvPr/>
            </p:nvSpPr>
            <p:spPr bwMode="auto">
              <a:xfrm>
                <a:off x="2215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3" name="Oval 1795"/>
              <p:cNvSpPr>
                <a:spLocks noChangeArrowheads="1"/>
              </p:cNvSpPr>
              <p:nvPr/>
            </p:nvSpPr>
            <p:spPr bwMode="auto">
              <a:xfrm>
                <a:off x="2227" y="123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4" name="Freeform 1796"/>
              <p:cNvSpPr>
                <a:spLocks noEditPoints="1"/>
              </p:cNvSpPr>
              <p:nvPr/>
            </p:nvSpPr>
            <p:spPr bwMode="auto">
              <a:xfrm>
                <a:off x="2225" y="12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5" name="Oval 1797"/>
              <p:cNvSpPr>
                <a:spLocks noChangeArrowheads="1"/>
              </p:cNvSpPr>
              <p:nvPr/>
            </p:nvSpPr>
            <p:spPr bwMode="auto">
              <a:xfrm>
                <a:off x="2232" y="123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6" name="Freeform 1798"/>
              <p:cNvSpPr>
                <a:spLocks noEditPoints="1"/>
              </p:cNvSpPr>
              <p:nvPr/>
            </p:nvSpPr>
            <p:spPr bwMode="auto">
              <a:xfrm>
                <a:off x="2230" y="1228"/>
                <a:ext cx="14" cy="15"/>
              </a:xfrm>
              <a:custGeom>
                <a:avLst/>
                <a:gdLst>
                  <a:gd name="T0" fmla="*/ 4 w 49"/>
                  <a:gd name="T1" fmla="*/ 2 h 49"/>
                  <a:gd name="T2" fmla="*/ 4 w 49"/>
                  <a:gd name="T3" fmla="*/ 3 h 49"/>
                  <a:gd name="T4" fmla="*/ 3 w 49"/>
                  <a:gd name="T5" fmla="*/ 4 h 49"/>
                  <a:gd name="T6" fmla="*/ 3 w 49"/>
                  <a:gd name="T7" fmla="*/ 4 h 49"/>
                  <a:gd name="T8" fmla="*/ 2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2 w 49"/>
                  <a:gd name="T27" fmla="*/ 0 h 49"/>
                  <a:gd name="T28" fmla="*/ 3 w 49"/>
                  <a:gd name="T29" fmla="*/ 1 h 49"/>
                  <a:gd name="T30" fmla="*/ 3 w 49"/>
                  <a:gd name="T31" fmla="*/ 1 h 49"/>
                  <a:gd name="T32" fmla="*/ 4 w 49"/>
                  <a:gd name="T33" fmla="*/ 2 h 49"/>
                  <a:gd name="T34" fmla="*/ 2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2 w 49"/>
                  <a:gd name="T41" fmla="*/ 2 h 49"/>
                  <a:gd name="T42" fmla="*/ 1 w 49"/>
                  <a:gd name="T43" fmla="*/ 2 h 49"/>
                  <a:gd name="T44" fmla="*/ 2 w 49"/>
                  <a:gd name="T45" fmla="*/ 2 h 49"/>
                  <a:gd name="T46" fmla="*/ 1 w 49"/>
                  <a:gd name="T47" fmla="*/ 3 h 49"/>
                  <a:gd name="T48" fmla="*/ 1 w 49"/>
                  <a:gd name="T49" fmla="*/ 2 h 49"/>
                  <a:gd name="T50" fmla="*/ 2 w 49"/>
                  <a:gd name="T51" fmla="*/ 3 h 49"/>
                  <a:gd name="T52" fmla="*/ 1 w 49"/>
                  <a:gd name="T53" fmla="*/ 3 h 49"/>
                  <a:gd name="T54" fmla="*/ 2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2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2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7" name="Oval 1799"/>
              <p:cNvSpPr>
                <a:spLocks noChangeArrowheads="1"/>
              </p:cNvSpPr>
              <p:nvPr/>
            </p:nvSpPr>
            <p:spPr bwMode="auto">
              <a:xfrm>
                <a:off x="2237" y="1230"/>
                <a:ext cx="10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8" name="Freeform 1800"/>
              <p:cNvSpPr>
                <a:spLocks noEditPoints="1"/>
              </p:cNvSpPr>
              <p:nvPr/>
            </p:nvSpPr>
            <p:spPr bwMode="auto">
              <a:xfrm>
                <a:off x="2234" y="1228"/>
                <a:ext cx="15" cy="15"/>
              </a:xfrm>
              <a:custGeom>
                <a:avLst/>
                <a:gdLst>
                  <a:gd name="T0" fmla="*/ 5 w 49"/>
                  <a:gd name="T1" fmla="*/ 2 h 49"/>
                  <a:gd name="T2" fmla="*/ 5 w 49"/>
                  <a:gd name="T3" fmla="*/ 3 h 49"/>
                  <a:gd name="T4" fmla="*/ 4 w 49"/>
                  <a:gd name="T5" fmla="*/ 4 h 49"/>
                  <a:gd name="T6" fmla="*/ 4 w 49"/>
                  <a:gd name="T7" fmla="*/ 4 h 49"/>
                  <a:gd name="T8" fmla="*/ 3 w 49"/>
                  <a:gd name="T9" fmla="*/ 5 h 49"/>
                  <a:gd name="T10" fmla="*/ 2 w 49"/>
                  <a:gd name="T11" fmla="*/ 5 h 49"/>
                  <a:gd name="T12" fmla="*/ 1 w 49"/>
                  <a:gd name="T13" fmla="*/ 4 h 49"/>
                  <a:gd name="T14" fmla="*/ 1 w 49"/>
                  <a:gd name="T15" fmla="*/ 4 h 49"/>
                  <a:gd name="T16" fmla="*/ 0 w 49"/>
                  <a:gd name="T17" fmla="*/ 3 h 49"/>
                  <a:gd name="T18" fmla="*/ 0 w 49"/>
                  <a:gd name="T19" fmla="*/ 2 h 49"/>
                  <a:gd name="T20" fmla="*/ 1 w 49"/>
                  <a:gd name="T21" fmla="*/ 1 h 49"/>
                  <a:gd name="T22" fmla="*/ 1 w 49"/>
                  <a:gd name="T23" fmla="*/ 1 h 49"/>
                  <a:gd name="T24" fmla="*/ 2 w 49"/>
                  <a:gd name="T25" fmla="*/ 0 h 49"/>
                  <a:gd name="T26" fmla="*/ 3 w 49"/>
                  <a:gd name="T27" fmla="*/ 0 h 49"/>
                  <a:gd name="T28" fmla="*/ 4 w 49"/>
                  <a:gd name="T29" fmla="*/ 1 h 49"/>
                  <a:gd name="T30" fmla="*/ 4 w 49"/>
                  <a:gd name="T31" fmla="*/ 1 h 49"/>
                  <a:gd name="T32" fmla="*/ 5 w 49"/>
                  <a:gd name="T33" fmla="*/ 2 h 49"/>
                  <a:gd name="T34" fmla="*/ 3 w 49"/>
                  <a:gd name="T35" fmla="*/ 2 h 49"/>
                  <a:gd name="T36" fmla="*/ 3 w 49"/>
                  <a:gd name="T37" fmla="*/ 2 h 49"/>
                  <a:gd name="T38" fmla="*/ 2 w 49"/>
                  <a:gd name="T39" fmla="*/ 2 h 49"/>
                  <a:gd name="T40" fmla="*/ 3 w 49"/>
                  <a:gd name="T41" fmla="*/ 2 h 49"/>
                  <a:gd name="T42" fmla="*/ 2 w 49"/>
                  <a:gd name="T43" fmla="*/ 2 h 49"/>
                  <a:gd name="T44" fmla="*/ 2 w 49"/>
                  <a:gd name="T45" fmla="*/ 2 h 49"/>
                  <a:gd name="T46" fmla="*/ 2 w 49"/>
                  <a:gd name="T47" fmla="*/ 3 h 49"/>
                  <a:gd name="T48" fmla="*/ 2 w 49"/>
                  <a:gd name="T49" fmla="*/ 2 h 49"/>
                  <a:gd name="T50" fmla="*/ 2 w 49"/>
                  <a:gd name="T51" fmla="*/ 3 h 49"/>
                  <a:gd name="T52" fmla="*/ 2 w 49"/>
                  <a:gd name="T53" fmla="*/ 3 h 49"/>
                  <a:gd name="T54" fmla="*/ 3 w 49"/>
                  <a:gd name="T55" fmla="*/ 3 h 49"/>
                  <a:gd name="T56" fmla="*/ 2 w 49"/>
                  <a:gd name="T57" fmla="*/ 3 h 49"/>
                  <a:gd name="T58" fmla="*/ 3 w 49"/>
                  <a:gd name="T59" fmla="*/ 3 h 49"/>
                  <a:gd name="T60" fmla="*/ 3 w 49"/>
                  <a:gd name="T61" fmla="*/ 3 h 49"/>
                  <a:gd name="T62" fmla="*/ 3 w 49"/>
                  <a:gd name="T63" fmla="*/ 2 h 49"/>
                  <a:gd name="T64" fmla="*/ 3 w 49"/>
                  <a:gd name="T65" fmla="*/ 3 h 49"/>
                  <a:gd name="T66" fmla="*/ 3 w 49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49"/>
                  <a:gd name="T104" fmla="*/ 49 w 49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49">
                    <a:moveTo>
                      <a:pt x="48" y="21"/>
                    </a:moveTo>
                    <a:cubicBezTo>
                      <a:pt x="49" y="23"/>
                      <a:pt x="49" y="26"/>
                      <a:pt x="48" y="28"/>
                    </a:cubicBezTo>
                    <a:lnTo>
                      <a:pt x="43" y="39"/>
                    </a:lnTo>
                    <a:cubicBezTo>
                      <a:pt x="42" y="41"/>
                      <a:pt x="41" y="42"/>
                      <a:pt x="39" y="43"/>
                    </a:cubicBezTo>
                    <a:lnTo>
                      <a:pt x="28" y="48"/>
                    </a:lnTo>
                    <a:cubicBezTo>
                      <a:pt x="26" y="49"/>
                      <a:pt x="23" y="49"/>
                      <a:pt x="21" y="48"/>
                    </a:cubicBezTo>
                    <a:lnTo>
                      <a:pt x="10" y="43"/>
                    </a:lnTo>
                    <a:cubicBezTo>
                      <a:pt x="8" y="42"/>
                      <a:pt x="7" y="41"/>
                      <a:pt x="6" y="39"/>
                    </a:cubicBezTo>
                    <a:lnTo>
                      <a:pt x="1" y="28"/>
                    </a:lnTo>
                    <a:cubicBezTo>
                      <a:pt x="0" y="26"/>
                      <a:pt x="0" y="23"/>
                      <a:pt x="1" y="21"/>
                    </a:cubicBezTo>
                    <a:lnTo>
                      <a:pt x="6" y="10"/>
                    </a:lnTo>
                    <a:cubicBezTo>
                      <a:pt x="7" y="8"/>
                      <a:pt x="8" y="7"/>
                      <a:pt x="10" y="6"/>
                    </a:cubicBezTo>
                    <a:lnTo>
                      <a:pt x="21" y="1"/>
                    </a:lnTo>
                    <a:cubicBezTo>
                      <a:pt x="23" y="0"/>
                      <a:pt x="26" y="0"/>
                      <a:pt x="28" y="1"/>
                    </a:cubicBezTo>
                    <a:lnTo>
                      <a:pt x="39" y="6"/>
                    </a:lnTo>
                    <a:cubicBezTo>
                      <a:pt x="41" y="7"/>
                      <a:pt x="42" y="8"/>
                      <a:pt x="43" y="10"/>
                    </a:cubicBezTo>
                    <a:lnTo>
                      <a:pt x="48" y="21"/>
                    </a:lnTo>
                    <a:close/>
                    <a:moveTo>
                      <a:pt x="28" y="17"/>
                    </a:moveTo>
                    <a:lnTo>
                      <a:pt x="32" y="21"/>
                    </a:lnTo>
                    <a:lnTo>
                      <a:pt x="21" y="16"/>
                    </a:lnTo>
                    <a:lnTo>
                      <a:pt x="28" y="16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16" y="28"/>
                    </a:lnTo>
                    <a:lnTo>
                      <a:pt x="16" y="21"/>
                    </a:lnTo>
                    <a:lnTo>
                      <a:pt x="21" y="32"/>
                    </a:lnTo>
                    <a:lnTo>
                      <a:pt x="17" y="28"/>
                    </a:lnTo>
                    <a:lnTo>
                      <a:pt x="28" y="33"/>
                    </a:lnTo>
                    <a:lnTo>
                      <a:pt x="21" y="33"/>
                    </a:lnTo>
                    <a:lnTo>
                      <a:pt x="32" y="28"/>
                    </a:lnTo>
                    <a:lnTo>
                      <a:pt x="28" y="32"/>
                    </a:lnTo>
                    <a:lnTo>
                      <a:pt x="33" y="21"/>
                    </a:lnTo>
                    <a:lnTo>
                      <a:pt x="33" y="28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9" name="Oval 1801"/>
              <p:cNvSpPr>
                <a:spLocks noChangeArrowheads="1"/>
              </p:cNvSpPr>
              <p:nvPr/>
            </p:nvSpPr>
            <p:spPr bwMode="auto">
              <a:xfrm>
                <a:off x="2242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" name="Freeform 1802"/>
              <p:cNvSpPr>
                <a:spLocks noEditPoints="1"/>
              </p:cNvSpPr>
              <p:nvPr/>
            </p:nvSpPr>
            <p:spPr bwMode="auto">
              <a:xfrm>
                <a:off x="2239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1" name="Oval 1803"/>
              <p:cNvSpPr>
                <a:spLocks noChangeArrowheads="1"/>
              </p:cNvSpPr>
              <p:nvPr/>
            </p:nvSpPr>
            <p:spPr bwMode="auto">
              <a:xfrm>
                <a:off x="2247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2" name="Freeform 1804"/>
              <p:cNvSpPr>
                <a:spLocks noEditPoints="1"/>
              </p:cNvSpPr>
              <p:nvPr/>
            </p:nvSpPr>
            <p:spPr bwMode="auto">
              <a:xfrm>
                <a:off x="2244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3" name="Oval 1805"/>
              <p:cNvSpPr>
                <a:spLocks noChangeArrowheads="1"/>
              </p:cNvSpPr>
              <p:nvPr/>
            </p:nvSpPr>
            <p:spPr bwMode="auto">
              <a:xfrm>
                <a:off x="2251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4" name="Freeform 1806"/>
              <p:cNvSpPr>
                <a:spLocks noEditPoints="1"/>
              </p:cNvSpPr>
              <p:nvPr/>
            </p:nvSpPr>
            <p:spPr bwMode="auto">
              <a:xfrm>
                <a:off x="2249" y="1228"/>
                <a:ext cx="20" cy="15"/>
              </a:xfrm>
              <a:custGeom>
                <a:avLst/>
                <a:gdLst>
                  <a:gd name="T0" fmla="*/ 6 w 65"/>
                  <a:gd name="T1" fmla="*/ 2 h 49"/>
                  <a:gd name="T2" fmla="*/ 6 w 65"/>
                  <a:gd name="T3" fmla="*/ 3 h 49"/>
                  <a:gd name="T4" fmla="*/ 5 w 65"/>
                  <a:gd name="T5" fmla="*/ 4 h 49"/>
                  <a:gd name="T6" fmla="*/ 5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5 w 65"/>
                  <a:gd name="T29" fmla="*/ 1 h 49"/>
                  <a:gd name="T30" fmla="*/ 5 w 65"/>
                  <a:gd name="T31" fmla="*/ 1 h 49"/>
                  <a:gd name="T32" fmla="*/ 6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2 w 65"/>
                  <a:gd name="T43" fmla="*/ 2 h 49"/>
                  <a:gd name="T44" fmla="*/ 2 w 65"/>
                  <a:gd name="T45" fmla="*/ 2 h 49"/>
                  <a:gd name="T46" fmla="*/ 2 w 65"/>
                  <a:gd name="T47" fmla="*/ 3 h 49"/>
                  <a:gd name="T48" fmla="*/ 2 w 65"/>
                  <a:gd name="T49" fmla="*/ 2 h 49"/>
                  <a:gd name="T50" fmla="*/ 2 w 65"/>
                  <a:gd name="T51" fmla="*/ 3 h 49"/>
                  <a:gd name="T52" fmla="*/ 2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5 w 65"/>
                  <a:gd name="T63" fmla="*/ 2 h 49"/>
                  <a:gd name="T64" fmla="*/ 5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5" name="Oval 1807"/>
              <p:cNvSpPr>
                <a:spLocks noChangeArrowheads="1"/>
              </p:cNvSpPr>
              <p:nvPr/>
            </p:nvSpPr>
            <p:spPr bwMode="auto">
              <a:xfrm>
                <a:off x="2256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6" name="Freeform 1808"/>
              <p:cNvSpPr>
                <a:spLocks noEditPoints="1"/>
              </p:cNvSpPr>
              <p:nvPr/>
            </p:nvSpPr>
            <p:spPr bwMode="auto">
              <a:xfrm>
                <a:off x="2254" y="122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7" name="Oval 1809"/>
              <p:cNvSpPr>
                <a:spLocks noChangeArrowheads="1"/>
              </p:cNvSpPr>
              <p:nvPr/>
            </p:nvSpPr>
            <p:spPr bwMode="auto">
              <a:xfrm>
                <a:off x="2261" y="1230"/>
                <a:ext cx="15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8" name="Freeform 1810"/>
              <p:cNvSpPr>
                <a:spLocks noEditPoints="1"/>
              </p:cNvSpPr>
              <p:nvPr/>
            </p:nvSpPr>
            <p:spPr bwMode="auto">
              <a:xfrm>
                <a:off x="2259" y="122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9" name="Oval 1811"/>
              <p:cNvSpPr>
                <a:spLocks noChangeArrowheads="1"/>
              </p:cNvSpPr>
              <p:nvPr/>
            </p:nvSpPr>
            <p:spPr bwMode="auto">
              <a:xfrm>
                <a:off x="2266" y="1230"/>
                <a:ext cx="14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0" name="Freeform 1812"/>
              <p:cNvSpPr>
                <a:spLocks noEditPoints="1"/>
              </p:cNvSpPr>
              <p:nvPr/>
            </p:nvSpPr>
            <p:spPr bwMode="auto">
              <a:xfrm>
                <a:off x="2264" y="1228"/>
                <a:ext cx="19" cy="15"/>
              </a:xfrm>
              <a:custGeom>
                <a:avLst/>
                <a:gdLst>
                  <a:gd name="T0" fmla="*/ 5 w 65"/>
                  <a:gd name="T1" fmla="*/ 2 h 49"/>
                  <a:gd name="T2" fmla="*/ 5 w 65"/>
                  <a:gd name="T3" fmla="*/ 3 h 49"/>
                  <a:gd name="T4" fmla="*/ 5 w 65"/>
                  <a:gd name="T5" fmla="*/ 4 h 49"/>
                  <a:gd name="T6" fmla="*/ 4 w 65"/>
                  <a:gd name="T7" fmla="*/ 4 h 49"/>
                  <a:gd name="T8" fmla="*/ 3 w 65"/>
                  <a:gd name="T9" fmla="*/ 5 h 49"/>
                  <a:gd name="T10" fmla="*/ 3 w 65"/>
                  <a:gd name="T11" fmla="*/ 5 h 49"/>
                  <a:gd name="T12" fmla="*/ 1 w 65"/>
                  <a:gd name="T13" fmla="*/ 4 h 49"/>
                  <a:gd name="T14" fmla="*/ 1 w 65"/>
                  <a:gd name="T15" fmla="*/ 4 h 49"/>
                  <a:gd name="T16" fmla="*/ 0 w 65"/>
                  <a:gd name="T17" fmla="*/ 3 h 49"/>
                  <a:gd name="T18" fmla="*/ 0 w 65"/>
                  <a:gd name="T19" fmla="*/ 2 h 49"/>
                  <a:gd name="T20" fmla="*/ 1 w 65"/>
                  <a:gd name="T21" fmla="*/ 1 h 49"/>
                  <a:gd name="T22" fmla="*/ 1 w 65"/>
                  <a:gd name="T23" fmla="*/ 1 h 49"/>
                  <a:gd name="T24" fmla="*/ 3 w 65"/>
                  <a:gd name="T25" fmla="*/ 0 h 49"/>
                  <a:gd name="T26" fmla="*/ 3 w 65"/>
                  <a:gd name="T27" fmla="*/ 0 h 49"/>
                  <a:gd name="T28" fmla="*/ 4 w 65"/>
                  <a:gd name="T29" fmla="*/ 1 h 49"/>
                  <a:gd name="T30" fmla="*/ 5 w 65"/>
                  <a:gd name="T31" fmla="*/ 1 h 49"/>
                  <a:gd name="T32" fmla="*/ 5 w 65"/>
                  <a:gd name="T33" fmla="*/ 2 h 49"/>
                  <a:gd name="T34" fmla="*/ 4 w 65"/>
                  <a:gd name="T35" fmla="*/ 2 h 49"/>
                  <a:gd name="T36" fmla="*/ 4 w 65"/>
                  <a:gd name="T37" fmla="*/ 2 h 49"/>
                  <a:gd name="T38" fmla="*/ 3 w 65"/>
                  <a:gd name="T39" fmla="*/ 2 h 49"/>
                  <a:gd name="T40" fmla="*/ 3 w 65"/>
                  <a:gd name="T41" fmla="*/ 2 h 49"/>
                  <a:gd name="T42" fmla="*/ 1 w 65"/>
                  <a:gd name="T43" fmla="*/ 2 h 49"/>
                  <a:gd name="T44" fmla="*/ 2 w 65"/>
                  <a:gd name="T45" fmla="*/ 2 h 49"/>
                  <a:gd name="T46" fmla="*/ 1 w 65"/>
                  <a:gd name="T47" fmla="*/ 3 h 49"/>
                  <a:gd name="T48" fmla="*/ 1 w 65"/>
                  <a:gd name="T49" fmla="*/ 2 h 49"/>
                  <a:gd name="T50" fmla="*/ 2 w 65"/>
                  <a:gd name="T51" fmla="*/ 3 h 49"/>
                  <a:gd name="T52" fmla="*/ 1 w 65"/>
                  <a:gd name="T53" fmla="*/ 3 h 49"/>
                  <a:gd name="T54" fmla="*/ 3 w 65"/>
                  <a:gd name="T55" fmla="*/ 3 h 49"/>
                  <a:gd name="T56" fmla="*/ 3 w 65"/>
                  <a:gd name="T57" fmla="*/ 3 h 49"/>
                  <a:gd name="T58" fmla="*/ 4 w 65"/>
                  <a:gd name="T59" fmla="*/ 3 h 49"/>
                  <a:gd name="T60" fmla="*/ 4 w 65"/>
                  <a:gd name="T61" fmla="*/ 3 h 49"/>
                  <a:gd name="T62" fmla="*/ 4 w 65"/>
                  <a:gd name="T63" fmla="*/ 2 h 49"/>
                  <a:gd name="T64" fmla="*/ 4 w 65"/>
                  <a:gd name="T65" fmla="*/ 3 h 49"/>
                  <a:gd name="T66" fmla="*/ 4 w 65"/>
                  <a:gd name="T67" fmla="*/ 2 h 4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"/>
                  <a:gd name="T103" fmla="*/ 0 h 49"/>
                  <a:gd name="T104" fmla="*/ 65 w 65"/>
                  <a:gd name="T105" fmla="*/ 49 h 4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" h="49">
                    <a:moveTo>
                      <a:pt x="63" y="20"/>
                    </a:moveTo>
                    <a:cubicBezTo>
                      <a:pt x="65" y="23"/>
                      <a:pt x="65" y="26"/>
                      <a:pt x="63" y="29"/>
                    </a:cubicBezTo>
                    <a:lnTo>
                      <a:pt x="56" y="40"/>
                    </a:lnTo>
                    <a:cubicBezTo>
                      <a:pt x="55" y="41"/>
                      <a:pt x="54" y="43"/>
                      <a:pt x="52" y="43"/>
                    </a:cubicBezTo>
                    <a:lnTo>
                      <a:pt x="35" y="48"/>
                    </a:lnTo>
                    <a:cubicBezTo>
                      <a:pt x="33" y="49"/>
                      <a:pt x="32" y="49"/>
                      <a:pt x="30" y="48"/>
                    </a:cubicBezTo>
                    <a:lnTo>
                      <a:pt x="13" y="43"/>
                    </a:lnTo>
                    <a:cubicBezTo>
                      <a:pt x="11" y="43"/>
                      <a:pt x="10" y="41"/>
                      <a:pt x="9" y="40"/>
                    </a:cubicBezTo>
                    <a:lnTo>
                      <a:pt x="2" y="29"/>
                    </a:lnTo>
                    <a:cubicBezTo>
                      <a:pt x="0" y="26"/>
                      <a:pt x="0" y="23"/>
                      <a:pt x="2" y="20"/>
                    </a:cubicBezTo>
                    <a:lnTo>
                      <a:pt x="9" y="9"/>
                    </a:lnTo>
                    <a:cubicBezTo>
                      <a:pt x="10" y="8"/>
                      <a:pt x="11" y="6"/>
                      <a:pt x="13" y="6"/>
                    </a:cubicBezTo>
                    <a:lnTo>
                      <a:pt x="30" y="1"/>
                    </a:lnTo>
                    <a:cubicBezTo>
                      <a:pt x="32" y="0"/>
                      <a:pt x="33" y="0"/>
                      <a:pt x="35" y="1"/>
                    </a:cubicBezTo>
                    <a:lnTo>
                      <a:pt x="52" y="6"/>
                    </a:lnTo>
                    <a:cubicBezTo>
                      <a:pt x="54" y="6"/>
                      <a:pt x="55" y="8"/>
                      <a:pt x="56" y="9"/>
                    </a:cubicBezTo>
                    <a:lnTo>
                      <a:pt x="63" y="20"/>
                    </a:lnTo>
                    <a:close/>
                    <a:moveTo>
                      <a:pt x="43" y="18"/>
                    </a:moveTo>
                    <a:lnTo>
                      <a:pt x="47" y="21"/>
                    </a:lnTo>
                    <a:lnTo>
                      <a:pt x="30" y="16"/>
                    </a:lnTo>
                    <a:lnTo>
                      <a:pt x="35" y="16"/>
                    </a:lnTo>
                    <a:lnTo>
                      <a:pt x="18" y="21"/>
                    </a:lnTo>
                    <a:lnTo>
                      <a:pt x="22" y="18"/>
                    </a:lnTo>
                    <a:lnTo>
                      <a:pt x="15" y="29"/>
                    </a:lnTo>
                    <a:lnTo>
                      <a:pt x="15" y="20"/>
                    </a:lnTo>
                    <a:lnTo>
                      <a:pt x="22" y="31"/>
                    </a:lnTo>
                    <a:lnTo>
                      <a:pt x="18" y="28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47" y="28"/>
                    </a:lnTo>
                    <a:lnTo>
                      <a:pt x="43" y="31"/>
                    </a:lnTo>
                    <a:lnTo>
                      <a:pt x="50" y="20"/>
                    </a:lnTo>
                    <a:lnTo>
                      <a:pt x="50" y="29"/>
                    </a:lnTo>
                    <a:lnTo>
                      <a:pt x="43" y="18"/>
                    </a:lnTo>
                    <a:close/>
                  </a:path>
                </a:pathLst>
              </a:custGeom>
              <a:solidFill>
                <a:srgbClr val="3D96AE"/>
              </a:solidFill>
              <a:ln w="5" cap="flat">
                <a:solidFill>
                  <a:srgbClr val="3D96AE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1" name="Oval 1813"/>
              <p:cNvSpPr>
                <a:spLocks noChangeArrowheads="1"/>
              </p:cNvSpPr>
              <p:nvPr/>
            </p:nvSpPr>
            <p:spPr bwMode="auto">
              <a:xfrm>
                <a:off x="2276" y="1230"/>
                <a:ext cx="9" cy="10"/>
              </a:xfrm>
              <a:prstGeom prst="ellipse">
                <a:avLst/>
              </a:prstGeom>
              <a:solidFill>
                <a:srgbClr val="4198A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11" name="Freeform 1815"/>
            <p:cNvSpPr>
              <a:spLocks noEditPoints="1"/>
            </p:cNvSpPr>
            <p:nvPr/>
          </p:nvSpPr>
          <p:spPr bwMode="auto">
            <a:xfrm>
              <a:off x="3608388" y="1164307"/>
              <a:ext cx="23812" cy="23813"/>
            </a:xfrm>
            <a:custGeom>
              <a:avLst/>
              <a:gdLst>
                <a:gd name="T0" fmla="*/ 11335484 w 49"/>
                <a:gd name="T1" fmla="*/ 4959422 h 49"/>
                <a:gd name="T2" fmla="*/ 11335484 w 49"/>
                <a:gd name="T3" fmla="*/ 6612724 h 49"/>
                <a:gd name="T4" fmla="*/ 10154604 w 49"/>
                <a:gd name="T5" fmla="*/ 9210286 h 49"/>
                <a:gd name="T6" fmla="*/ 9209899 w 49"/>
                <a:gd name="T7" fmla="*/ 10155030 h 49"/>
                <a:gd name="T8" fmla="*/ 6612446 w 49"/>
                <a:gd name="T9" fmla="*/ 11335960 h 49"/>
                <a:gd name="T10" fmla="*/ 4959214 w 49"/>
                <a:gd name="T11" fmla="*/ 11335960 h 49"/>
                <a:gd name="T12" fmla="*/ 2361762 w 49"/>
                <a:gd name="T13" fmla="*/ 10155030 h 49"/>
                <a:gd name="T14" fmla="*/ 1417057 w 49"/>
                <a:gd name="T15" fmla="*/ 9210286 h 49"/>
                <a:gd name="T16" fmla="*/ 236176 w 49"/>
                <a:gd name="T17" fmla="*/ 6612724 h 49"/>
                <a:gd name="T18" fmla="*/ 236176 w 49"/>
                <a:gd name="T19" fmla="*/ 4959422 h 49"/>
                <a:gd name="T20" fmla="*/ 1417057 w 49"/>
                <a:gd name="T21" fmla="*/ 2361861 h 49"/>
                <a:gd name="T22" fmla="*/ 2361762 w 49"/>
                <a:gd name="T23" fmla="*/ 1417117 h 49"/>
                <a:gd name="T24" fmla="*/ 4959214 w 49"/>
                <a:gd name="T25" fmla="*/ 236186 h 49"/>
                <a:gd name="T26" fmla="*/ 6612446 w 49"/>
                <a:gd name="T27" fmla="*/ 236186 h 49"/>
                <a:gd name="T28" fmla="*/ 9209899 w 49"/>
                <a:gd name="T29" fmla="*/ 1417117 h 49"/>
                <a:gd name="T30" fmla="*/ 10154604 w 49"/>
                <a:gd name="T31" fmla="*/ 2361861 h 49"/>
                <a:gd name="T32" fmla="*/ 11335484 w 49"/>
                <a:gd name="T33" fmla="*/ 4959422 h 49"/>
                <a:gd name="T34" fmla="*/ 6612446 w 49"/>
                <a:gd name="T35" fmla="*/ 4014678 h 49"/>
                <a:gd name="T36" fmla="*/ 7557151 w 49"/>
                <a:gd name="T37" fmla="*/ 4959422 h 49"/>
                <a:gd name="T38" fmla="*/ 4959214 w 49"/>
                <a:gd name="T39" fmla="*/ 3778491 h 49"/>
                <a:gd name="T40" fmla="*/ 6612446 w 49"/>
                <a:gd name="T41" fmla="*/ 3778491 h 49"/>
                <a:gd name="T42" fmla="*/ 4014509 w 49"/>
                <a:gd name="T43" fmla="*/ 4959422 h 49"/>
                <a:gd name="T44" fmla="*/ 4959214 w 49"/>
                <a:gd name="T45" fmla="*/ 4014678 h 49"/>
                <a:gd name="T46" fmla="*/ 3778332 w 49"/>
                <a:gd name="T47" fmla="*/ 6612724 h 49"/>
                <a:gd name="T48" fmla="*/ 3778332 w 49"/>
                <a:gd name="T49" fmla="*/ 4959422 h 49"/>
                <a:gd name="T50" fmla="*/ 4959214 w 49"/>
                <a:gd name="T51" fmla="*/ 7557468 h 49"/>
                <a:gd name="T52" fmla="*/ 4014509 w 49"/>
                <a:gd name="T53" fmla="*/ 6612724 h 49"/>
                <a:gd name="T54" fmla="*/ 6612446 w 49"/>
                <a:gd name="T55" fmla="*/ 7793654 h 49"/>
                <a:gd name="T56" fmla="*/ 4959214 w 49"/>
                <a:gd name="T57" fmla="*/ 7793654 h 49"/>
                <a:gd name="T58" fmla="*/ 7557151 w 49"/>
                <a:gd name="T59" fmla="*/ 6612724 h 49"/>
                <a:gd name="T60" fmla="*/ 6612446 w 49"/>
                <a:gd name="T61" fmla="*/ 7557468 h 49"/>
                <a:gd name="T62" fmla="*/ 7793327 w 49"/>
                <a:gd name="T63" fmla="*/ 4959422 h 49"/>
                <a:gd name="T64" fmla="*/ 7793327 w 49"/>
                <a:gd name="T65" fmla="*/ 6612724 h 49"/>
                <a:gd name="T66" fmla="*/ 6612446 w 49"/>
                <a:gd name="T67" fmla="*/ 4014678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2" name="Oval 1816"/>
            <p:cNvSpPr>
              <a:spLocks noChangeArrowheads="1"/>
            </p:cNvSpPr>
            <p:nvPr/>
          </p:nvSpPr>
          <p:spPr bwMode="auto">
            <a:xfrm>
              <a:off x="3619500" y="1167482"/>
              <a:ext cx="15875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3" name="Freeform 1817"/>
            <p:cNvSpPr>
              <a:spLocks noEditPoints="1"/>
            </p:cNvSpPr>
            <p:nvPr/>
          </p:nvSpPr>
          <p:spPr bwMode="auto">
            <a:xfrm>
              <a:off x="3616325" y="1164307"/>
              <a:ext cx="23813" cy="23813"/>
            </a:xfrm>
            <a:custGeom>
              <a:avLst/>
              <a:gdLst>
                <a:gd name="T0" fmla="*/ 11336446 w 49"/>
                <a:gd name="T1" fmla="*/ 4959422 h 49"/>
                <a:gd name="T2" fmla="*/ 11336446 w 49"/>
                <a:gd name="T3" fmla="*/ 6612724 h 49"/>
                <a:gd name="T4" fmla="*/ 10155516 w 49"/>
                <a:gd name="T5" fmla="*/ 9210286 h 49"/>
                <a:gd name="T6" fmla="*/ 9210772 w 49"/>
                <a:gd name="T7" fmla="*/ 10155030 h 49"/>
                <a:gd name="T8" fmla="*/ 6612724 w 49"/>
                <a:gd name="T9" fmla="*/ 11335960 h 49"/>
                <a:gd name="T10" fmla="*/ 4959908 w 49"/>
                <a:gd name="T11" fmla="*/ 11335960 h 49"/>
                <a:gd name="T12" fmla="*/ 2361861 w 49"/>
                <a:gd name="T13" fmla="*/ 10155030 h 49"/>
                <a:gd name="T14" fmla="*/ 1417117 w 49"/>
                <a:gd name="T15" fmla="*/ 9210286 h 49"/>
                <a:gd name="T16" fmla="*/ 236186 w 49"/>
                <a:gd name="T17" fmla="*/ 6612724 h 49"/>
                <a:gd name="T18" fmla="*/ 236186 w 49"/>
                <a:gd name="T19" fmla="*/ 4959422 h 49"/>
                <a:gd name="T20" fmla="*/ 1417117 w 49"/>
                <a:gd name="T21" fmla="*/ 2361861 h 49"/>
                <a:gd name="T22" fmla="*/ 2361861 w 49"/>
                <a:gd name="T23" fmla="*/ 1417117 h 49"/>
                <a:gd name="T24" fmla="*/ 4959908 w 49"/>
                <a:gd name="T25" fmla="*/ 236186 h 49"/>
                <a:gd name="T26" fmla="*/ 6612724 w 49"/>
                <a:gd name="T27" fmla="*/ 236186 h 49"/>
                <a:gd name="T28" fmla="*/ 9210772 w 49"/>
                <a:gd name="T29" fmla="*/ 1417117 h 49"/>
                <a:gd name="T30" fmla="*/ 10155516 w 49"/>
                <a:gd name="T31" fmla="*/ 2361861 h 49"/>
                <a:gd name="T32" fmla="*/ 11336446 w 49"/>
                <a:gd name="T33" fmla="*/ 4959422 h 49"/>
                <a:gd name="T34" fmla="*/ 6612724 w 49"/>
                <a:gd name="T35" fmla="*/ 4014678 h 49"/>
                <a:gd name="T36" fmla="*/ 7557468 w 49"/>
                <a:gd name="T37" fmla="*/ 4959422 h 49"/>
                <a:gd name="T38" fmla="*/ 4959908 w 49"/>
                <a:gd name="T39" fmla="*/ 3778491 h 49"/>
                <a:gd name="T40" fmla="*/ 6612724 w 49"/>
                <a:gd name="T41" fmla="*/ 3778491 h 49"/>
                <a:gd name="T42" fmla="*/ 4015164 w 49"/>
                <a:gd name="T43" fmla="*/ 4959422 h 49"/>
                <a:gd name="T44" fmla="*/ 4959908 w 49"/>
                <a:gd name="T45" fmla="*/ 4014678 h 49"/>
                <a:gd name="T46" fmla="*/ 3778977 w 49"/>
                <a:gd name="T47" fmla="*/ 6612724 h 49"/>
                <a:gd name="T48" fmla="*/ 3778977 w 49"/>
                <a:gd name="T49" fmla="*/ 4959422 h 49"/>
                <a:gd name="T50" fmla="*/ 4959908 w 49"/>
                <a:gd name="T51" fmla="*/ 7557468 h 49"/>
                <a:gd name="T52" fmla="*/ 4015164 w 49"/>
                <a:gd name="T53" fmla="*/ 6612724 h 49"/>
                <a:gd name="T54" fmla="*/ 6612724 w 49"/>
                <a:gd name="T55" fmla="*/ 7793654 h 49"/>
                <a:gd name="T56" fmla="*/ 4959908 w 49"/>
                <a:gd name="T57" fmla="*/ 7793654 h 49"/>
                <a:gd name="T58" fmla="*/ 7557468 w 49"/>
                <a:gd name="T59" fmla="*/ 6612724 h 49"/>
                <a:gd name="T60" fmla="*/ 6612724 w 49"/>
                <a:gd name="T61" fmla="*/ 7557468 h 49"/>
                <a:gd name="T62" fmla="*/ 7793654 w 49"/>
                <a:gd name="T63" fmla="*/ 4959422 h 49"/>
                <a:gd name="T64" fmla="*/ 7793654 w 49"/>
                <a:gd name="T65" fmla="*/ 6612724 h 49"/>
                <a:gd name="T66" fmla="*/ 6612724 w 49"/>
                <a:gd name="T67" fmla="*/ 4014678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4" name="Oval 1818"/>
            <p:cNvSpPr>
              <a:spLocks noChangeArrowheads="1"/>
            </p:cNvSpPr>
            <p:nvPr/>
          </p:nvSpPr>
          <p:spPr bwMode="auto">
            <a:xfrm>
              <a:off x="3627438" y="1167482"/>
              <a:ext cx="15875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" name="Freeform 1819"/>
            <p:cNvSpPr>
              <a:spLocks noEditPoints="1"/>
            </p:cNvSpPr>
            <p:nvPr/>
          </p:nvSpPr>
          <p:spPr bwMode="auto">
            <a:xfrm>
              <a:off x="3624263" y="1164307"/>
              <a:ext cx="23812" cy="23813"/>
            </a:xfrm>
            <a:custGeom>
              <a:avLst/>
              <a:gdLst>
                <a:gd name="T0" fmla="*/ 11335484 w 49"/>
                <a:gd name="T1" fmla="*/ 4959422 h 49"/>
                <a:gd name="T2" fmla="*/ 11335484 w 49"/>
                <a:gd name="T3" fmla="*/ 6612724 h 49"/>
                <a:gd name="T4" fmla="*/ 10154604 w 49"/>
                <a:gd name="T5" fmla="*/ 9210286 h 49"/>
                <a:gd name="T6" fmla="*/ 9209899 w 49"/>
                <a:gd name="T7" fmla="*/ 10155030 h 49"/>
                <a:gd name="T8" fmla="*/ 6612446 w 49"/>
                <a:gd name="T9" fmla="*/ 11335960 h 49"/>
                <a:gd name="T10" fmla="*/ 4959214 w 49"/>
                <a:gd name="T11" fmla="*/ 11335960 h 49"/>
                <a:gd name="T12" fmla="*/ 2361762 w 49"/>
                <a:gd name="T13" fmla="*/ 10155030 h 49"/>
                <a:gd name="T14" fmla="*/ 1417057 w 49"/>
                <a:gd name="T15" fmla="*/ 9210286 h 49"/>
                <a:gd name="T16" fmla="*/ 236176 w 49"/>
                <a:gd name="T17" fmla="*/ 6612724 h 49"/>
                <a:gd name="T18" fmla="*/ 236176 w 49"/>
                <a:gd name="T19" fmla="*/ 4959422 h 49"/>
                <a:gd name="T20" fmla="*/ 1417057 w 49"/>
                <a:gd name="T21" fmla="*/ 2361861 h 49"/>
                <a:gd name="T22" fmla="*/ 2361762 w 49"/>
                <a:gd name="T23" fmla="*/ 1417117 h 49"/>
                <a:gd name="T24" fmla="*/ 4959214 w 49"/>
                <a:gd name="T25" fmla="*/ 236186 h 49"/>
                <a:gd name="T26" fmla="*/ 6612446 w 49"/>
                <a:gd name="T27" fmla="*/ 236186 h 49"/>
                <a:gd name="T28" fmla="*/ 9209899 w 49"/>
                <a:gd name="T29" fmla="*/ 1417117 h 49"/>
                <a:gd name="T30" fmla="*/ 10154604 w 49"/>
                <a:gd name="T31" fmla="*/ 2361861 h 49"/>
                <a:gd name="T32" fmla="*/ 11335484 w 49"/>
                <a:gd name="T33" fmla="*/ 4959422 h 49"/>
                <a:gd name="T34" fmla="*/ 6612446 w 49"/>
                <a:gd name="T35" fmla="*/ 4014678 h 49"/>
                <a:gd name="T36" fmla="*/ 7557151 w 49"/>
                <a:gd name="T37" fmla="*/ 4959422 h 49"/>
                <a:gd name="T38" fmla="*/ 4959214 w 49"/>
                <a:gd name="T39" fmla="*/ 3778491 h 49"/>
                <a:gd name="T40" fmla="*/ 6612446 w 49"/>
                <a:gd name="T41" fmla="*/ 3778491 h 49"/>
                <a:gd name="T42" fmla="*/ 4014509 w 49"/>
                <a:gd name="T43" fmla="*/ 4959422 h 49"/>
                <a:gd name="T44" fmla="*/ 4959214 w 49"/>
                <a:gd name="T45" fmla="*/ 4014678 h 49"/>
                <a:gd name="T46" fmla="*/ 3778332 w 49"/>
                <a:gd name="T47" fmla="*/ 6612724 h 49"/>
                <a:gd name="T48" fmla="*/ 3778332 w 49"/>
                <a:gd name="T49" fmla="*/ 4959422 h 49"/>
                <a:gd name="T50" fmla="*/ 4959214 w 49"/>
                <a:gd name="T51" fmla="*/ 7557468 h 49"/>
                <a:gd name="T52" fmla="*/ 4014509 w 49"/>
                <a:gd name="T53" fmla="*/ 6612724 h 49"/>
                <a:gd name="T54" fmla="*/ 6612446 w 49"/>
                <a:gd name="T55" fmla="*/ 7793654 h 49"/>
                <a:gd name="T56" fmla="*/ 4959214 w 49"/>
                <a:gd name="T57" fmla="*/ 7793654 h 49"/>
                <a:gd name="T58" fmla="*/ 7557151 w 49"/>
                <a:gd name="T59" fmla="*/ 6612724 h 49"/>
                <a:gd name="T60" fmla="*/ 6612446 w 49"/>
                <a:gd name="T61" fmla="*/ 7557468 h 49"/>
                <a:gd name="T62" fmla="*/ 7793327 w 49"/>
                <a:gd name="T63" fmla="*/ 4959422 h 49"/>
                <a:gd name="T64" fmla="*/ 7793327 w 49"/>
                <a:gd name="T65" fmla="*/ 6612724 h 49"/>
                <a:gd name="T66" fmla="*/ 6612446 w 49"/>
                <a:gd name="T67" fmla="*/ 4014678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49"/>
                <a:gd name="T104" fmla="*/ 49 w 49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49">
                  <a:moveTo>
                    <a:pt x="48" y="21"/>
                  </a:moveTo>
                  <a:cubicBezTo>
                    <a:pt x="49" y="23"/>
                    <a:pt x="49" y="26"/>
                    <a:pt x="48" y="28"/>
                  </a:cubicBezTo>
                  <a:lnTo>
                    <a:pt x="43" y="39"/>
                  </a:lnTo>
                  <a:cubicBezTo>
                    <a:pt x="42" y="41"/>
                    <a:pt x="41" y="42"/>
                    <a:pt x="39" y="43"/>
                  </a:cubicBezTo>
                  <a:lnTo>
                    <a:pt x="28" y="48"/>
                  </a:lnTo>
                  <a:cubicBezTo>
                    <a:pt x="26" y="49"/>
                    <a:pt x="23" y="49"/>
                    <a:pt x="21" y="48"/>
                  </a:cubicBezTo>
                  <a:lnTo>
                    <a:pt x="10" y="43"/>
                  </a:lnTo>
                  <a:cubicBezTo>
                    <a:pt x="8" y="42"/>
                    <a:pt x="7" y="41"/>
                    <a:pt x="6" y="39"/>
                  </a:cubicBezTo>
                  <a:lnTo>
                    <a:pt x="1" y="28"/>
                  </a:lnTo>
                  <a:cubicBezTo>
                    <a:pt x="0" y="26"/>
                    <a:pt x="0" y="23"/>
                    <a:pt x="1" y="21"/>
                  </a:cubicBezTo>
                  <a:lnTo>
                    <a:pt x="6" y="10"/>
                  </a:lnTo>
                  <a:cubicBezTo>
                    <a:pt x="7" y="8"/>
                    <a:pt x="8" y="7"/>
                    <a:pt x="10" y="6"/>
                  </a:cubicBezTo>
                  <a:lnTo>
                    <a:pt x="21" y="1"/>
                  </a:lnTo>
                  <a:cubicBezTo>
                    <a:pt x="23" y="0"/>
                    <a:pt x="26" y="0"/>
                    <a:pt x="28" y="1"/>
                  </a:cubicBezTo>
                  <a:lnTo>
                    <a:pt x="39" y="6"/>
                  </a:lnTo>
                  <a:cubicBezTo>
                    <a:pt x="41" y="7"/>
                    <a:pt x="42" y="8"/>
                    <a:pt x="43" y="10"/>
                  </a:cubicBezTo>
                  <a:lnTo>
                    <a:pt x="48" y="21"/>
                  </a:lnTo>
                  <a:close/>
                  <a:moveTo>
                    <a:pt x="28" y="17"/>
                  </a:moveTo>
                  <a:lnTo>
                    <a:pt x="32" y="21"/>
                  </a:lnTo>
                  <a:lnTo>
                    <a:pt x="21" y="16"/>
                  </a:lnTo>
                  <a:lnTo>
                    <a:pt x="28" y="16"/>
                  </a:lnTo>
                  <a:lnTo>
                    <a:pt x="17" y="21"/>
                  </a:lnTo>
                  <a:lnTo>
                    <a:pt x="21" y="17"/>
                  </a:lnTo>
                  <a:lnTo>
                    <a:pt x="16" y="28"/>
                  </a:lnTo>
                  <a:lnTo>
                    <a:pt x="16" y="21"/>
                  </a:lnTo>
                  <a:lnTo>
                    <a:pt x="21" y="32"/>
                  </a:lnTo>
                  <a:lnTo>
                    <a:pt x="17" y="28"/>
                  </a:lnTo>
                  <a:lnTo>
                    <a:pt x="28" y="33"/>
                  </a:lnTo>
                  <a:lnTo>
                    <a:pt x="21" y="33"/>
                  </a:lnTo>
                  <a:lnTo>
                    <a:pt x="32" y="28"/>
                  </a:lnTo>
                  <a:lnTo>
                    <a:pt x="28" y="32"/>
                  </a:lnTo>
                  <a:lnTo>
                    <a:pt x="33" y="21"/>
                  </a:lnTo>
                  <a:lnTo>
                    <a:pt x="33" y="28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6" name="Oval 1820"/>
            <p:cNvSpPr>
              <a:spLocks noChangeArrowheads="1"/>
            </p:cNvSpPr>
            <p:nvPr/>
          </p:nvSpPr>
          <p:spPr bwMode="auto">
            <a:xfrm>
              <a:off x="3635375" y="1167482"/>
              <a:ext cx="23813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7" name="Freeform 1821"/>
            <p:cNvSpPr>
              <a:spLocks noEditPoints="1"/>
            </p:cNvSpPr>
            <p:nvPr/>
          </p:nvSpPr>
          <p:spPr bwMode="auto">
            <a:xfrm>
              <a:off x="3632200" y="1164307"/>
              <a:ext cx="30163" cy="23813"/>
            </a:xfrm>
            <a:custGeom>
              <a:avLst/>
              <a:gdLst>
                <a:gd name="T0" fmla="*/ 13566387 w 65"/>
                <a:gd name="T1" fmla="*/ 4723236 h 49"/>
                <a:gd name="T2" fmla="*/ 13566387 w 65"/>
                <a:gd name="T3" fmla="*/ 6848910 h 49"/>
                <a:gd name="T4" fmla="*/ 12059165 w 65"/>
                <a:gd name="T5" fmla="*/ 9446472 h 49"/>
                <a:gd name="T6" fmla="*/ 11197432 w 65"/>
                <a:gd name="T7" fmla="*/ 10155030 h 49"/>
                <a:gd name="T8" fmla="*/ 7537036 w 65"/>
                <a:gd name="T9" fmla="*/ 11335960 h 49"/>
                <a:gd name="T10" fmla="*/ 6459985 w 65"/>
                <a:gd name="T11" fmla="*/ 11335960 h 49"/>
                <a:gd name="T12" fmla="*/ 2799590 w 65"/>
                <a:gd name="T13" fmla="*/ 10155030 h 49"/>
                <a:gd name="T14" fmla="*/ 1937857 w 65"/>
                <a:gd name="T15" fmla="*/ 9446472 h 49"/>
                <a:gd name="T16" fmla="*/ 430635 w 65"/>
                <a:gd name="T17" fmla="*/ 6848910 h 49"/>
                <a:gd name="T18" fmla="*/ 430635 w 65"/>
                <a:gd name="T19" fmla="*/ 4723236 h 49"/>
                <a:gd name="T20" fmla="*/ 1937857 w 65"/>
                <a:gd name="T21" fmla="*/ 2125675 h 49"/>
                <a:gd name="T22" fmla="*/ 2799590 w 65"/>
                <a:gd name="T23" fmla="*/ 1417117 h 49"/>
                <a:gd name="T24" fmla="*/ 6459985 w 65"/>
                <a:gd name="T25" fmla="*/ 236186 h 49"/>
                <a:gd name="T26" fmla="*/ 7537036 w 65"/>
                <a:gd name="T27" fmla="*/ 236186 h 49"/>
                <a:gd name="T28" fmla="*/ 11197432 w 65"/>
                <a:gd name="T29" fmla="*/ 1417117 h 49"/>
                <a:gd name="T30" fmla="*/ 12059165 w 65"/>
                <a:gd name="T31" fmla="*/ 2125675 h 49"/>
                <a:gd name="T32" fmla="*/ 13566387 w 65"/>
                <a:gd name="T33" fmla="*/ 4723236 h 49"/>
                <a:gd name="T34" fmla="*/ 9259576 w 65"/>
                <a:gd name="T35" fmla="*/ 4250864 h 49"/>
                <a:gd name="T36" fmla="*/ 10120845 w 65"/>
                <a:gd name="T37" fmla="*/ 4959422 h 49"/>
                <a:gd name="T38" fmla="*/ 6459985 w 65"/>
                <a:gd name="T39" fmla="*/ 3778491 h 49"/>
                <a:gd name="T40" fmla="*/ 7537036 w 65"/>
                <a:gd name="T41" fmla="*/ 3778491 h 49"/>
                <a:gd name="T42" fmla="*/ 3876178 w 65"/>
                <a:gd name="T43" fmla="*/ 4959422 h 49"/>
                <a:gd name="T44" fmla="*/ 4737447 w 65"/>
                <a:gd name="T45" fmla="*/ 4250864 h 49"/>
                <a:gd name="T46" fmla="*/ 3230225 w 65"/>
                <a:gd name="T47" fmla="*/ 6848910 h 49"/>
                <a:gd name="T48" fmla="*/ 3230225 w 65"/>
                <a:gd name="T49" fmla="*/ 4723236 h 49"/>
                <a:gd name="T50" fmla="*/ 4737447 w 65"/>
                <a:gd name="T51" fmla="*/ 7321282 h 49"/>
                <a:gd name="T52" fmla="*/ 3876178 w 65"/>
                <a:gd name="T53" fmla="*/ 6612724 h 49"/>
                <a:gd name="T54" fmla="*/ 7537036 w 65"/>
                <a:gd name="T55" fmla="*/ 7793654 h 49"/>
                <a:gd name="T56" fmla="*/ 6459985 w 65"/>
                <a:gd name="T57" fmla="*/ 7793654 h 49"/>
                <a:gd name="T58" fmla="*/ 10120845 w 65"/>
                <a:gd name="T59" fmla="*/ 6612724 h 49"/>
                <a:gd name="T60" fmla="*/ 9259576 w 65"/>
                <a:gd name="T61" fmla="*/ 7321282 h 49"/>
                <a:gd name="T62" fmla="*/ 10766797 w 65"/>
                <a:gd name="T63" fmla="*/ 4723236 h 49"/>
                <a:gd name="T64" fmla="*/ 10766797 w 65"/>
                <a:gd name="T65" fmla="*/ 6848910 h 49"/>
                <a:gd name="T66" fmla="*/ 9259576 w 65"/>
                <a:gd name="T67" fmla="*/ 42508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8" name="Oval 1822"/>
            <p:cNvSpPr>
              <a:spLocks noChangeArrowheads="1"/>
            </p:cNvSpPr>
            <p:nvPr/>
          </p:nvSpPr>
          <p:spPr bwMode="auto">
            <a:xfrm>
              <a:off x="3643313" y="1167482"/>
              <a:ext cx="22225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9" name="Freeform 1823"/>
            <p:cNvSpPr>
              <a:spLocks noEditPoints="1"/>
            </p:cNvSpPr>
            <p:nvPr/>
          </p:nvSpPr>
          <p:spPr bwMode="auto">
            <a:xfrm>
              <a:off x="3640138" y="1164307"/>
              <a:ext cx="30162" cy="23813"/>
            </a:xfrm>
            <a:custGeom>
              <a:avLst/>
              <a:gdLst>
                <a:gd name="T0" fmla="*/ 13565473 w 65"/>
                <a:gd name="T1" fmla="*/ 4723236 h 49"/>
                <a:gd name="T2" fmla="*/ 13565473 w 65"/>
                <a:gd name="T3" fmla="*/ 6848910 h 49"/>
                <a:gd name="T4" fmla="*/ 12058302 w 65"/>
                <a:gd name="T5" fmla="*/ 9446472 h 49"/>
                <a:gd name="T6" fmla="*/ 11197061 w 65"/>
                <a:gd name="T7" fmla="*/ 10155030 h 49"/>
                <a:gd name="T8" fmla="*/ 7536322 w 65"/>
                <a:gd name="T9" fmla="*/ 11335960 h 49"/>
                <a:gd name="T10" fmla="*/ 6459771 w 65"/>
                <a:gd name="T11" fmla="*/ 11335960 h 49"/>
                <a:gd name="T12" fmla="*/ 2799033 w 65"/>
                <a:gd name="T13" fmla="*/ 10155030 h 49"/>
                <a:gd name="T14" fmla="*/ 1937792 w 65"/>
                <a:gd name="T15" fmla="*/ 9446472 h 49"/>
                <a:gd name="T16" fmla="*/ 430620 w 65"/>
                <a:gd name="T17" fmla="*/ 6848910 h 49"/>
                <a:gd name="T18" fmla="*/ 430620 w 65"/>
                <a:gd name="T19" fmla="*/ 4723236 h 49"/>
                <a:gd name="T20" fmla="*/ 1937792 w 65"/>
                <a:gd name="T21" fmla="*/ 2125675 h 49"/>
                <a:gd name="T22" fmla="*/ 2799033 w 65"/>
                <a:gd name="T23" fmla="*/ 1417117 h 49"/>
                <a:gd name="T24" fmla="*/ 6459771 w 65"/>
                <a:gd name="T25" fmla="*/ 236186 h 49"/>
                <a:gd name="T26" fmla="*/ 7536322 w 65"/>
                <a:gd name="T27" fmla="*/ 236186 h 49"/>
                <a:gd name="T28" fmla="*/ 11197061 w 65"/>
                <a:gd name="T29" fmla="*/ 1417117 h 49"/>
                <a:gd name="T30" fmla="*/ 12058302 w 65"/>
                <a:gd name="T31" fmla="*/ 2125675 h 49"/>
                <a:gd name="T32" fmla="*/ 13565473 w 65"/>
                <a:gd name="T33" fmla="*/ 4723236 h 49"/>
                <a:gd name="T34" fmla="*/ 9258805 w 65"/>
                <a:gd name="T35" fmla="*/ 4250864 h 49"/>
                <a:gd name="T36" fmla="*/ 10120046 w 65"/>
                <a:gd name="T37" fmla="*/ 4959422 h 49"/>
                <a:gd name="T38" fmla="*/ 6459771 w 65"/>
                <a:gd name="T39" fmla="*/ 3778491 h 49"/>
                <a:gd name="T40" fmla="*/ 7536322 w 65"/>
                <a:gd name="T41" fmla="*/ 3778491 h 49"/>
                <a:gd name="T42" fmla="*/ 3876049 w 65"/>
                <a:gd name="T43" fmla="*/ 4959422 h 49"/>
                <a:gd name="T44" fmla="*/ 4737290 w 65"/>
                <a:gd name="T45" fmla="*/ 4250864 h 49"/>
                <a:gd name="T46" fmla="*/ 3229654 w 65"/>
                <a:gd name="T47" fmla="*/ 6848910 h 49"/>
                <a:gd name="T48" fmla="*/ 3229654 w 65"/>
                <a:gd name="T49" fmla="*/ 4723236 h 49"/>
                <a:gd name="T50" fmla="*/ 4737290 w 65"/>
                <a:gd name="T51" fmla="*/ 7321282 h 49"/>
                <a:gd name="T52" fmla="*/ 3876049 w 65"/>
                <a:gd name="T53" fmla="*/ 6612724 h 49"/>
                <a:gd name="T54" fmla="*/ 7536322 w 65"/>
                <a:gd name="T55" fmla="*/ 7793654 h 49"/>
                <a:gd name="T56" fmla="*/ 6459771 w 65"/>
                <a:gd name="T57" fmla="*/ 7793654 h 49"/>
                <a:gd name="T58" fmla="*/ 10120046 w 65"/>
                <a:gd name="T59" fmla="*/ 6612724 h 49"/>
                <a:gd name="T60" fmla="*/ 9258805 w 65"/>
                <a:gd name="T61" fmla="*/ 7321282 h 49"/>
                <a:gd name="T62" fmla="*/ 10766440 w 65"/>
                <a:gd name="T63" fmla="*/ 4723236 h 49"/>
                <a:gd name="T64" fmla="*/ 10766440 w 65"/>
                <a:gd name="T65" fmla="*/ 6848910 h 49"/>
                <a:gd name="T66" fmla="*/ 9258805 w 65"/>
                <a:gd name="T67" fmla="*/ 42508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0" name="Oval 1824"/>
            <p:cNvSpPr>
              <a:spLocks noChangeArrowheads="1"/>
            </p:cNvSpPr>
            <p:nvPr/>
          </p:nvSpPr>
          <p:spPr bwMode="auto">
            <a:xfrm>
              <a:off x="3651250" y="1167482"/>
              <a:ext cx="22225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1" name="Freeform 1825"/>
            <p:cNvSpPr>
              <a:spLocks noEditPoints="1"/>
            </p:cNvSpPr>
            <p:nvPr/>
          </p:nvSpPr>
          <p:spPr bwMode="auto">
            <a:xfrm>
              <a:off x="3646488" y="1164307"/>
              <a:ext cx="31750" cy="23813"/>
            </a:xfrm>
            <a:custGeom>
              <a:avLst/>
              <a:gdLst>
                <a:gd name="T0" fmla="*/ 15031424 w 65"/>
                <a:gd name="T1" fmla="*/ 4723236 h 49"/>
                <a:gd name="T2" fmla="*/ 15031424 w 65"/>
                <a:gd name="T3" fmla="*/ 6848910 h 49"/>
                <a:gd name="T4" fmla="*/ 13361374 w 65"/>
                <a:gd name="T5" fmla="*/ 9446472 h 49"/>
                <a:gd name="T6" fmla="*/ 12406921 w 65"/>
                <a:gd name="T7" fmla="*/ 10155030 h 49"/>
                <a:gd name="T8" fmla="*/ 8350738 w 65"/>
                <a:gd name="T9" fmla="*/ 11335960 h 49"/>
                <a:gd name="T10" fmla="*/ 7157914 w 65"/>
                <a:gd name="T11" fmla="*/ 11335960 h 49"/>
                <a:gd name="T12" fmla="*/ 3101730 w 65"/>
                <a:gd name="T13" fmla="*/ 10155030 h 49"/>
                <a:gd name="T14" fmla="*/ 2147277 w 65"/>
                <a:gd name="T15" fmla="*/ 9446472 h 49"/>
                <a:gd name="T16" fmla="*/ 477227 w 65"/>
                <a:gd name="T17" fmla="*/ 6848910 h 49"/>
                <a:gd name="T18" fmla="*/ 477227 w 65"/>
                <a:gd name="T19" fmla="*/ 4723236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236 h 49"/>
                <a:gd name="T34" fmla="*/ 10259645 w 65"/>
                <a:gd name="T35" fmla="*/ 4250864 h 49"/>
                <a:gd name="T36" fmla="*/ 11214099 w 65"/>
                <a:gd name="T37" fmla="*/ 4959422 h 49"/>
                <a:gd name="T38" fmla="*/ 7157914 w 65"/>
                <a:gd name="T39" fmla="*/ 3778491 h 49"/>
                <a:gd name="T40" fmla="*/ 8350738 w 65"/>
                <a:gd name="T41" fmla="*/ 3778491 h 49"/>
                <a:gd name="T42" fmla="*/ 4294554 w 65"/>
                <a:gd name="T43" fmla="*/ 4959422 h 49"/>
                <a:gd name="T44" fmla="*/ 5249007 w 65"/>
                <a:gd name="T45" fmla="*/ 4250864 h 49"/>
                <a:gd name="T46" fmla="*/ 3578957 w 65"/>
                <a:gd name="T47" fmla="*/ 6848910 h 49"/>
                <a:gd name="T48" fmla="*/ 3578957 w 65"/>
                <a:gd name="T49" fmla="*/ 4723236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236 h 49"/>
                <a:gd name="T64" fmla="*/ 11929694 w 65"/>
                <a:gd name="T65" fmla="*/ 6848910 h 49"/>
                <a:gd name="T66" fmla="*/ 10259645 w 65"/>
                <a:gd name="T67" fmla="*/ 42508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2" name="Oval 1826"/>
            <p:cNvSpPr>
              <a:spLocks noChangeArrowheads="1"/>
            </p:cNvSpPr>
            <p:nvPr/>
          </p:nvSpPr>
          <p:spPr bwMode="auto">
            <a:xfrm>
              <a:off x="3659188" y="1167482"/>
              <a:ext cx="22225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3" name="Freeform 1827"/>
            <p:cNvSpPr>
              <a:spLocks noEditPoints="1"/>
            </p:cNvSpPr>
            <p:nvPr/>
          </p:nvSpPr>
          <p:spPr bwMode="auto">
            <a:xfrm>
              <a:off x="3654425" y="1164307"/>
              <a:ext cx="31750" cy="23813"/>
            </a:xfrm>
            <a:custGeom>
              <a:avLst/>
              <a:gdLst>
                <a:gd name="T0" fmla="*/ 15031424 w 65"/>
                <a:gd name="T1" fmla="*/ 4723236 h 49"/>
                <a:gd name="T2" fmla="*/ 15031424 w 65"/>
                <a:gd name="T3" fmla="*/ 6848910 h 49"/>
                <a:gd name="T4" fmla="*/ 13361374 w 65"/>
                <a:gd name="T5" fmla="*/ 9446472 h 49"/>
                <a:gd name="T6" fmla="*/ 12406921 w 65"/>
                <a:gd name="T7" fmla="*/ 10155030 h 49"/>
                <a:gd name="T8" fmla="*/ 8350738 w 65"/>
                <a:gd name="T9" fmla="*/ 11335960 h 49"/>
                <a:gd name="T10" fmla="*/ 7157914 w 65"/>
                <a:gd name="T11" fmla="*/ 11335960 h 49"/>
                <a:gd name="T12" fmla="*/ 3101730 w 65"/>
                <a:gd name="T13" fmla="*/ 10155030 h 49"/>
                <a:gd name="T14" fmla="*/ 2147277 w 65"/>
                <a:gd name="T15" fmla="*/ 9446472 h 49"/>
                <a:gd name="T16" fmla="*/ 477227 w 65"/>
                <a:gd name="T17" fmla="*/ 6848910 h 49"/>
                <a:gd name="T18" fmla="*/ 477227 w 65"/>
                <a:gd name="T19" fmla="*/ 4723236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236 h 49"/>
                <a:gd name="T34" fmla="*/ 10259645 w 65"/>
                <a:gd name="T35" fmla="*/ 4250864 h 49"/>
                <a:gd name="T36" fmla="*/ 11214099 w 65"/>
                <a:gd name="T37" fmla="*/ 4959422 h 49"/>
                <a:gd name="T38" fmla="*/ 7157914 w 65"/>
                <a:gd name="T39" fmla="*/ 3778491 h 49"/>
                <a:gd name="T40" fmla="*/ 8350738 w 65"/>
                <a:gd name="T41" fmla="*/ 3778491 h 49"/>
                <a:gd name="T42" fmla="*/ 4294554 w 65"/>
                <a:gd name="T43" fmla="*/ 4959422 h 49"/>
                <a:gd name="T44" fmla="*/ 5249007 w 65"/>
                <a:gd name="T45" fmla="*/ 4250864 h 49"/>
                <a:gd name="T46" fmla="*/ 3578957 w 65"/>
                <a:gd name="T47" fmla="*/ 6848910 h 49"/>
                <a:gd name="T48" fmla="*/ 3578957 w 65"/>
                <a:gd name="T49" fmla="*/ 4723236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236 h 49"/>
                <a:gd name="T64" fmla="*/ 11929694 w 65"/>
                <a:gd name="T65" fmla="*/ 6848910 h 49"/>
                <a:gd name="T66" fmla="*/ 10259645 w 65"/>
                <a:gd name="T67" fmla="*/ 42508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4" name="Oval 1828"/>
            <p:cNvSpPr>
              <a:spLocks noChangeArrowheads="1"/>
            </p:cNvSpPr>
            <p:nvPr/>
          </p:nvSpPr>
          <p:spPr bwMode="auto">
            <a:xfrm>
              <a:off x="3665538" y="1167482"/>
              <a:ext cx="23812" cy="15875"/>
            </a:xfrm>
            <a:prstGeom prst="ellipse">
              <a:avLst/>
            </a:prstGeom>
            <a:solidFill>
              <a:srgbClr val="4198A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" name="Freeform 1829"/>
            <p:cNvSpPr>
              <a:spLocks noEditPoints="1"/>
            </p:cNvSpPr>
            <p:nvPr/>
          </p:nvSpPr>
          <p:spPr bwMode="auto">
            <a:xfrm>
              <a:off x="3662363" y="1164307"/>
              <a:ext cx="31750" cy="23813"/>
            </a:xfrm>
            <a:custGeom>
              <a:avLst/>
              <a:gdLst>
                <a:gd name="T0" fmla="*/ 15031424 w 65"/>
                <a:gd name="T1" fmla="*/ 4723236 h 49"/>
                <a:gd name="T2" fmla="*/ 15031424 w 65"/>
                <a:gd name="T3" fmla="*/ 6848910 h 49"/>
                <a:gd name="T4" fmla="*/ 13361374 w 65"/>
                <a:gd name="T5" fmla="*/ 9446472 h 49"/>
                <a:gd name="T6" fmla="*/ 12406921 w 65"/>
                <a:gd name="T7" fmla="*/ 10155030 h 49"/>
                <a:gd name="T8" fmla="*/ 8350738 w 65"/>
                <a:gd name="T9" fmla="*/ 11335960 h 49"/>
                <a:gd name="T10" fmla="*/ 7157914 w 65"/>
                <a:gd name="T11" fmla="*/ 11335960 h 49"/>
                <a:gd name="T12" fmla="*/ 3101730 w 65"/>
                <a:gd name="T13" fmla="*/ 10155030 h 49"/>
                <a:gd name="T14" fmla="*/ 2147277 w 65"/>
                <a:gd name="T15" fmla="*/ 9446472 h 49"/>
                <a:gd name="T16" fmla="*/ 477227 w 65"/>
                <a:gd name="T17" fmla="*/ 6848910 h 49"/>
                <a:gd name="T18" fmla="*/ 477227 w 65"/>
                <a:gd name="T19" fmla="*/ 4723236 h 49"/>
                <a:gd name="T20" fmla="*/ 2147277 w 65"/>
                <a:gd name="T21" fmla="*/ 2125675 h 49"/>
                <a:gd name="T22" fmla="*/ 3101730 w 65"/>
                <a:gd name="T23" fmla="*/ 1417117 h 49"/>
                <a:gd name="T24" fmla="*/ 7157914 w 65"/>
                <a:gd name="T25" fmla="*/ 236186 h 49"/>
                <a:gd name="T26" fmla="*/ 8350738 w 65"/>
                <a:gd name="T27" fmla="*/ 236186 h 49"/>
                <a:gd name="T28" fmla="*/ 12406921 w 65"/>
                <a:gd name="T29" fmla="*/ 1417117 h 49"/>
                <a:gd name="T30" fmla="*/ 13361374 w 65"/>
                <a:gd name="T31" fmla="*/ 2125675 h 49"/>
                <a:gd name="T32" fmla="*/ 15031424 w 65"/>
                <a:gd name="T33" fmla="*/ 4723236 h 49"/>
                <a:gd name="T34" fmla="*/ 10259645 w 65"/>
                <a:gd name="T35" fmla="*/ 4250864 h 49"/>
                <a:gd name="T36" fmla="*/ 11214099 w 65"/>
                <a:gd name="T37" fmla="*/ 4959422 h 49"/>
                <a:gd name="T38" fmla="*/ 7157914 w 65"/>
                <a:gd name="T39" fmla="*/ 3778491 h 49"/>
                <a:gd name="T40" fmla="*/ 8350738 w 65"/>
                <a:gd name="T41" fmla="*/ 3778491 h 49"/>
                <a:gd name="T42" fmla="*/ 4294554 w 65"/>
                <a:gd name="T43" fmla="*/ 4959422 h 49"/>
                <a:gd name="T44" fmla="*/ 5249007 w 65"/>
                <a:gd name="T45" fmla="*/ 4250864 h 49"/>
                <a:gd name="T46" fmla="*/ 3578957 w 65"/>
                <a:gd name="T47" fmla="*/ 6848910 h 49"/>
                <a:gd name="T48" fmla="*/ 3578957 w 65"/>
                <a:gd name="T49" fmla="*/ 4723236 h 49"/>
                <a:gd name="T50" fmla="*/ 5249007 w 65"/>
                <a:gd name="T51" fmla="*/ 7321282 h 49"/>
                <a:gd name="T52" fmla="*/ 4294554 w 65"/>
                <a:gd name="T53" fmla="*/ 6612724 h 49"/>
                <a:gd name="T54" fmla="*/ 8350738 w 65"/>
                <a:gd name="T55" fmla="*/ 7793654 h 49"/>
                <a:gd name="T56" fmla="*/ 7157914 w 65"/>
                <a:gd name="T57" fmla="*/ 7793654 h 49"/>
                <a:gd name="T58" fmla="*/ 11214099 w 65"/>
                <a:gd name="T59" fmla="*/ 6612724 h 49"/>
                <a:gd name="T60" fmla="*/ 10259645 w 65"/>
                <a:gd name="T61" fmla="*/ 7321282 h 49"/>
                <a:gd name="T62" fmla="*/ 11929694 w 65"/>
                <a:gd name="T63" fmla="*/ 4723236 h 49"/>
                <a:gd name="T64" fmla="*/ 11929694 w 65"/>
                <a:gd name="T65" fmla="*/ 6848910 h 49"/>
                <a:gd name="T66" fmla="*/ 10259645 w 65"/>
                <a:gd name="T67" fmla="*/ 4250864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"/>
                <a:gd name="T103" fmla="*/ 0 h 49"/>
                <a:gd name="T104" fmla="*/ 65 w 65"/>
                <a:gd name="T105" fmla="*/ 49 h 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" h="49">
                  <a:moveTo>
                    <a:pt x="63" y="20"/>
                  </a:moveTo>
                  <a:cubicBezTo>
                    <a:pt x="65" y="23"/>
                    <a:pt x="65" y="26"/>
                    <a:pt x="63" y="29"/>
                  </a:cubicBezTo>
                  <a:lnTo>
                    <a:pt x="56" y="40"/>
                  </a:lnTo>
                  <a:cubicBezTo>
                    <a:pt x="55" y="41"/>
                    <a:pt x="54" y="43"/>
                    <a:pt x="52" y="43"/>
                  </a:cubicBezTo>
                  <a:lnTo>
                    <a:pt x="35" y="48"/>
                  </a:lnTo>
                  <a:cubicBezTo>
                    <a:pt x="33" y="49"/>
                    <a:pt x="32" y="49"/>
                    <a:pt x="30" y="48"/>
                  </a:cubicBezTo>
                  <a:lnTo>
                    <a:pt x="13" y="43"/>
                  </a:lnTo>
                  <a:cubicBezTo>
                    <a:pt x="11" y="43"/>
                    <a:pt x="10" y="41"/>
                    <a:pt x="9" y="40"/>
                  </a:cubicBezTo>
                  <a:lnTo>
                    <a:pt x="2" y="29"/>
                  </a:lnTo>
                  <a:cubicBezTo>
                    <a:pt x="0" y="26"/>
                    <a:pt x="0" y="23"/>
                    <a:pt x="2" y="20"/>
                  </a:cubicBezTo>
                  <a:lnTo>
                    <a:pt x="9" y="9"/>
                  </a:lnTo>
                  <a:cubicBezTo>
                    <a:pt x="10" y="8"/>
                    <a:pt x="11" y="6"/>
                    <a:pt x="13" y="6"/>
                  </a:cubicBezTo>
                  <a:lnTo>
                    <a:pt x="30" y="1"/>
                  </a:lnTo>
                  <a:cubicBezTo>
                    <a:pt x="32" y="0"/>
                    <a:pt x="33" y="0"/>
                    <a:pt x="35" y="1"/>
                  </a:cubicBezTo>
                  <a:lnTo>
                    <a:pt x="52" y="6"/>
                  </a:lnTo>
                  <a:cubicBezTo>
                    <a:pt x="54" y="6"/>
                    <a:pt x="55" y="8"/>
                    <a:pt x="56" y="9"/>
                  </a:cubicBezTo>
                  <a:lnTo>
                    <a:pt x="63" y="20"/>
                  </a:lnTo>
                  <a:close/>
                  <a:moveTo>
                    <a:pt x="43" y="18"/>
                  </a:moveTo>
                  <a:lnTo>
                    <a:pt x="47" y="21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15" y="29"/>
                  </a:lnTo>
                  <a:lnTo>
                    <a:pt x="15" y="20"/>
                  </a:lnTo>
                  <a:lnTo>
                    <a:pt x="22" y="31"/>
                  </a:lnTo>
                  <a:lnTo>
                    <a:pt x="18" y="28"/>
                  </a:lnTo>
                  <a:lnTo>
                    <a:pt x="35" y="33"/>
                  </a:lnTo>
                  <a:lnTo>
                    <a:pt x="30" y="33"/>
                  </a:lnTo>
                  <a:lnTo>
                    <a:pt x="47" y="28"/>
                  </a:lnTo>
                  <a:lnTo>
                    <a:pt x="43" y="31"/>
                  </a:lnTo>
                  <a:lnTo>
                    <a:pt x="50" y="20"/>
                  </a:lnTo>
                  <a:lnTo>
                    <a:pt x="50" y="29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3D96AE"/>
            </a:solidFill>
            <a:ln w="5" cap="flat">
              <a:solidFill>
                <a:srgbClr val="3D96AE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6" name="Rectangle 1830"/>
            <p:cNvSpPr>
              <a:spLocks noChangeArrowheads="1"/>
            </p:cNvSpPr>
            <p:nvPr/>
          </p:nvSpPr>
          <p:spPr bwMode="auto">
            <a:xfrm>
              <a:off x="798513" y="3877345"/>
              <a:ext cx="26035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0.001</a:t>
              </a:r>
              <a:endParaRPr lang="fr-FR" sz="900" b="1"/>
            </a:p>
          </p:txBody>
        </p:sp>
        <p:sp>
          <p:nvSpPr>
            <p:cNvPr id="227" name="Rectangle 1831"/>
            <p:cNvSpPr>
              <a:spLocks noChangeArrowheads="1"/>
            </p:cNvSpPr>
            <p:nvPr/>
          </p:nvSpPr>
          <p:spPr bwMode="auto">
            <a:xfrm>
              <a:off x="855663" y="2889920"/>
              <a:ext cx="201612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0.01</a:t>
              </a:r>
              <a:endParaRPr lang="fr-FR" sz="900" b="1"/>
            </a:p>
          </p:txBody>
        </p:sp>
        <p:sp>
          <p:nvSpPr>
            <p:cNvPr id="228" name="Rectangle 1832"/>
            <p:cNvSpPr>
              <a:spLocks noChangeArrowheads="1"/>
            </p:cNvSpPr>
            <p:nvPr/>
          </p:nvSpPr>
          <p:spPr bwMode="auto">
            <a:xfrm>
              <a:off x="904875" y="1899320"/>
              <a:ext cx="14605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0.1</a:t>
              </a:r>
              <a:endParaRPr lang="fr-FR" sz="900" b="1"/>
            </a:p>
          </p:txBody>
        </p:sp>
        <p:sp>
          <p:nvSpPr>
            <p:cNvPr id="229" name="Rectangle 1833"/>
            <p:cNvSpPr>
              <a:spLocks noChangeArrowheads="1"/>
            </p:cNvSpPr>
            <p:nvPr/>
          </p:nvSpPr>
          <p:spPr bwMode="auto">
            <a:xfrm>
              <a:off x="982663" y="908720"/>
              <a:ext cx="57150" cy="13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endParaRPr lang="fr-FR" sz="900" b="1"/>
            </a:p>
          </p:txBody>
        </p:sp>
        <p:sp>
          <p:nvSpPr>
            <p:cNvPr id="230" name="Rectangle 1835"/>
            <p:cNvSpPr>
              <a:spLocks noChangeArrowheads="1"/>
            </p:cNvSpPr>
            <p:nvPr/>
          </p:nvSpPr>
          <p:spPr bwMode="auto">
            <a:xfrm>
              <a:off x="1111250" y="3988470"/>
              <a:ext cx="571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fr-FR" sz="900" b="1"/>
            </a:p>
          </p:txBody>
        </p:sp>
        <p:sp>
          <p:nvSpPr>
            <p:cNvPr id="231" name="Rectangle 1836"/>
            <p:cNvSpPr>
              <a:spLocks noChangeArrowheads="1"/>
            </p:cNvSpPr>
            <p:nvPr/>
          </p:nvSpPr>
          <p:spPr bwMode="auto">
            <a:xfrm>
              <a:off x="1403350" y="3988470"/>
              <a:ext cx="571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2</a:t>
              </a:r>
              <a:endParaRPr lang="fr-FR" sz="900" b="1"/>
            </a:p>
          </p:txBody>
        </p:sp>
        <p:sp>
          <p:nvSpPr>
            <p:cNvPr id="232" name="Rectangle 1837"/>
            <p:cNvSpPr>
              <a:spLocks noChangeArrowheads="1"/>
            </p:cNvSpPr>
            <p:nvPr/>
          </p:nvSpPr>
          <p:spPr bwMode="auto">
            <a:xfrm>
              <a:off x="1697038" y="3988470"/>
              <a:ext cx="571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4</a:t>
              </a:r>
              <a:endParaRPr lang="fr-FR" sz="900" b="1"/>
            </a:p>
          </p:txBody>
        </p:sp>
        <p:sp>
          <p:nvSpPr>
            <p:cNvPr id="233" name="Rectangle 1838"/>
            <p:cNvSpPr>
              <a:spLocks noChangeArrowheads="1"/>
            </p:cNvSpPr>
            <p:nvPr/>
          </p:nvSpPr>
          <p:spPr bwMode="auto">
            <a:xfrm>
              <a:off x="1989138" y="3988470"/>
              <a:ext cx="571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6</a:t>
              </a:r>
              <a:endParaRPr lang="fr-FR" sz="900" b="1"/>
            </a:p>
          </p:txBody>
        </p:sp>
        <p:sp>
          <p:nvSpPr>
            <p:cNvPr id="234" name="Rectangle 1839"/>
            <p:cNvSpPr>
              <a:spLocks noChangeArrowheads="1"/>
            </p:cNvSpPr>
            <p:nvPr/>
          </p:nvSpPr>
          <p:spPr bwMode="auto">
            <a:xfrm>
              <a:off x="2281238" y="3988470"/>
              <a:ext cx="571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 dirty="0">
                  <a:solidFill>
                    <a:srgbClr val="000000"/>
                  </a:solidFill>
                  <a:latin typeface="Calibri" pitchFamily="34" charset="0"/>
                </a:rPr>
                <a:t>8</a:t>
              </a:r>
              <a:endParaRPr lang="fr-FR" sz="900" b="1" dirty="0"/>
            </a:p>
          </p:txBody>
        </p:sp>
        <p:sp>
          <p:nvSpPr>
            <p:cNvPr id="235" name="Rectangle 1840"/>
            <p:cNvSpPr>
              <a:spLocks noChangeArrowheads="1"/>
            </p:cNvSpPr>
            <p:nvPr/>
          </p:nvSpPr>
          <p:spPr bwMode="auto">
            <a:xfrm>
              <a:off x="2541588" y="3988470"/>
              <a:ext cx="115887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10</a:t>
              </a:r>
              <a:endParaRPr lang="fr-FR" sz="900" b="1"/>
            </a:p>
          </p:txBody>
        </p:sp>
        <p:sp>
          <p:nvSpPr>
            <p:cNvPr id="236" name="Rectangle 1841"/>
            <p:cNvSpPr>
              <a:spLocks noChangeArrowheads="1"/>
            </p:cNvSpPr>
            <p:nvPr/>
          </p:nvSpPr>
          <p:spPr bwMode="auto">
            <a:xfrm>
              <a:off x="2833688" y="3988470"/>
              <a:ext cx="115887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12</a:t>
              </a:r>
              <a:endParaRPr lang="fr-FR" sz="900" b="1"/>
            </a:p>
          </p:txBody>
        </p:sp>
        <p:sp>
          <p:nvSpPr>
            <p:cNvPr id="237" name="Rectangle 1842"/>
            <p:cNvSpPr>
              <a:spLocks noChangeArrowheads="1"/>
            </p:cNvSpPr>
            <p:nvPr/>
          </p:nvSpPr>
          <p:spPr bwMode="auto">
            <a:xfrm>
              <a:off x="3125788" y="3988470"/>
              <a:ext cx="115887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14</a:t>
              </a:r>
              <a:endParaRPr lang="fr-FR" sz="900" b="1"/>
            </a:p>
          </p:txBody>
        </p:sp>
        <p:sp>
          <p:nvSpPr>
            <p:cNvPr id="238" name="Rectangle 1843"/>
            <p:cNvSpPr>
              <a:spLocks noChangeArrowheads="1"/>
            </p:cNvSpPr>
            <p:nvPr/>
          </p:nvSpPr>
          <p:spPr bwMode="auto">
            <a:xfrm>
              <a:off x="3417888" y="3988470"/>
              <a:ext cx="115887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16</a:t>
              </a:r>
              <a:endParaRPr lang="fr-FR" sz="900" b="1"/>
            </a:p>
          </p:txBody>
        </p:sp>
        <p:sp>
          <p:nvSpPr>
            <p:cNvPr id="239" name="Rectangle 1844"/>
            <p:cNvSpPr>
              <a:spLocks noChangeArrowheads="1"/>
            </p:cNvSpPr>
            <p:nvPr/>
          </p:nvSpPr>
          <p:spPr bwMode="auto">
            <a:xfrm>
              <a:off x="3711575" y="3988470"/>
              <a:ext cx="115888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900" b="1">
                  <a:solidFill>
                    <a:srgbClr val="000000"/>
                  </a:solidFill>
                  <a:latin typeface="Calibri" pitchFamily="34" charset="0"/>
                </a:rPr>
                <a:t>18</a:t>
              </a:r>
              <a:endParaRPr lang="fr-FR" sz="900" b="1"/>
            </a:p>
          </p:txBody>
        </p:sp>
        <p:sp>
          <p:nvSpPr>
            <p:cNvPr id="240" name="Rectangle 1845"/>
            <p:cNvSpPr>
              <a:spLocks noChangeArrowheads="1"/>
            </p:cNvSpPr>
            <p:nvPr/>
          </p:nvSpPr>
          <p:spPr bwMode="auto">
            <a:xfrm rot="-5400000">
              <a:off x="22226" y="2380332"/>
              <a:ext cx="1331912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>
                  <a:solidFill>
                    <a:srgbClr val="000000"/>
                  </a:solidFill>
                  <a:latin typeface="Calibri" pitchFamily="34" charset="0"/>
                </a:rPr>
                <a:t>Absorbance (OD 600 nm)</a:t>
              </a:r>
              <a:endParaRPr lang="fr-FR" sz="1000"/>
            </a:p>
          </p:txBody>
        </p:sp>
        <p:sp>
          <p:nvSpPr>
            <p:cNvPr id="241" name="Rectangle 1846"/>
            <p:cNvSpPr>
              <a:spLocks noChangeArrowheads="1"/>
            </p:cNvSpPr>
            <p:nvPr/>
          </p:nvSpPr>
          <p:spPr bwMode="auto">
            <a:xfrm>
              <a:off x="1907704" y="4221088"/>
              <a:ext cx="676275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1000" b="1" dirty="0">
                  <a:solidFill>
                    <a:srgbClr val="000000"/>
                  </a:solidFill>
                  <a:latin typeface="Calibri" pitchFamily="34" charset="0"/>
                </a:rPr>
                <a:t>Time (</a:t>
              </a:r>
              <a:r>
                <a:rPr lang="fr-FR" sz="1000" b="1" dirty="0" err="1">
                  <a:solidFill>
                    <a:srgbClr val="000000"/>
                  </a:solidFill>
                  <a:latin typeface="Calibri" pitchFamily="34" charset="0"/>
                </a:rPr>
                <a:t>hours</a:t>
              </a:r>
              <a:r>
                <a:rPr lang="fr-FR" sz="1000" b="1" dirty="0">
                  <a:solidFill>
                    <a:srgbClr val="000000"/>
                  </a:solidFill>
                  <a:latin typeface="Calibri" pitchFamily="34" charset="0"/>
                </a:rPr>
                <a:t>)</a:t>
              </a:r>
              <a:endParaRPr lang="fr-FR" sz="1000" dirty="0"/>
            </a:p>
          </p:txBody>
        </p:sp>
        <p:sp>
          <p:nvSpPr>
            <p:cNvPr id="242" name="Rectangle 1847"/>
            <p:cNvSpPr>
              <a:spLocks noChangeArrowheads="1"/>
            </p:cNvSpPr>
            <p:nvPr/>
          </p:nvSpPr>
          <p:spPr bwMode="auto">
            <a:xfrm>
              <a:off x="2009775" y="911225"/>
              <a:ext cx="860425" cy="2079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3" name="Rectangle 1849"/>
            <p:cNvSpPr>
              <a:spLocks noChangeArrowheads="1"/>
            </p:cNvSpPr>
            <p:nvPr/>
          </p:nvSpPr>
          <p:spPr bwMode="auto">
            <a:xfrm>
              <a:off x="2987675" y="2218407"/>
              <a:ext cx="615950" cy="11985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4" name="Freeform 1850"/>
            <p:cNvSpPr>
              <a:spLocks/>
            </p:cNvSpPr>
            <p:nvPr/>
          </p:nvSpPr>
          <p:spPr bwMode="auto">
            <a:xfrm>
              <a:off x="3011488" y="2294607"/>
              <a:ext cx="214312" cy="15875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937991 h 32"/>
                <a:gd name="T6" fmla="*/ 98860502 w 448"/>
                <a:gd name="T7" fmla="*/ 7875486 h 32"/>
                <a:gd name="T8" fmla="*/ 3661482 w 448"/>
                <a:gd name="T9" fmla="*/ 7875486 h 32"/>
                <a:gd name="T10" fmla="*/ 0 w 448"/>
                <a:gd name="T11" fmla="*/ 3937991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5" name="Rectangle 1851"/>
            <p:cNvSpPr>
              <a:spLocks noChangeArrowheads="1"/>
            </p:cNvSpPr>
            <p:nvPr/>
          </p:nvSpPr>
          <p:spPr bwMode="auto">
            <a:xfrm>
              <a:off x="3241675" y="2245395"/>
              <a:ext cx="192088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>
                  <a:solidFill>
                    <a:srgbClr val="000000"/>
                  </a:solidFill>
                  <a:latin typeface="Calibri" pitchFamily="34" charset="0"/>
                </a:rPr>
                <a:t>WT</a:t>
              </a:r>
              <a:endParaRPr lang="fr-FR"/>
            </a:p>
          </p:txBody>
        </p:sp>
        <p:sp>
          <p:nvSpPr>
            <p:cNvPr id="246" name="Freeform 1852"/>
            <p:cNvSpPr>
              <a:spLocks/>
            </p:cNvSpPr>
            <p:nvPr/>
          </p:nvSpPr>
          <p:spPr bwMode="auto">
            <a:xfrm>
              <a:off x="3011488" y="2464470"/>
              <a:ext cx="214312" cy="14287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189572 h 32"/>
                <a:gd name="T6" fmla="*/ 98860502 w 448"/>
                <a:gd name="T7" fmla="*/ 6378698 h 32"/>
                <a:gd name="T8" fmla="*/ 3661482 w 448"/>
                <a:gd name="T9" fmla="*/ 6378698 h 32"/>
                <a:gd name="T10" fmla="*/ 0 w 448"/>
                <a:gd name="T11" fmla="*/ 3189572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984807"/>
            </a:solidFill>
            <a:ln w="5" cap="flat">
              <a:solidFill>
                <a:srgbClr val="984807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7" name="Rectangle 1853"/>
            <p:cNvSpPr>
              <a:spLocks noChangeArrowheads="1"/>
            </p:cNvSpPr>
            <p:nvPr/>
          </p:nvSpPr>
          <p:spPr bwMode="auto">
            <a:xfrm>
              <a:off x="3241675" y="2413670"/>
              <a:ext cx="285750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l-GR" sz="800">
                  <a:solidFill>
                    <a:srgbClr val="000000"/>
                  </a:solidFill>
                  <a:latin typeface="Calibri" pitchFamily="34" charset="0"/>
                </a:rPr>
                <a:t>Δ</a:t>
              </a:r>
              <a:r>
                <a:rPr lang="fr-FR" sz="800" i="1">
                  <a:solidFill>
                    <a:srgbClr val="000000"/>
                  </a:solidFill>
                  <a:latin typeface="Calibri" pitchFamily="34" charset="0"/>
                </a:rPr>
                <a:t>flhDC</a:t>
              </a:r>
              <a:endParaRPr lang="fr-FR" i="1"/>
            </a:p>
          </p:txBody>
        </p:sp>
        <p:sp>
          <p:nvSpPr>
            <p:cNvPr id="248" name="Freeform 1854"/>
            <p:cNvSpPr>
              <a:spLocks/>
            </p:cNvSpPr>
            <p:nvPr/>
          </p:nvSpPr>
          <p:spPr bwMode="auto">
            <a:xfrm>
              <a:off x="3011488" y="2632745"/>
              <a:ext cx="214312" cy="15875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937991 h 32"/>
                <a:gd name="T6" fmla="*/ 98860502 w 448"/>
                <a:gd name="T7" fmla="*/ 7875486 h 32"/>
                <a:gd name="T8" fmla="*/ 3661482 w 448"/>
                <a:gd name="T9" fmla="*/ 7875486 h 32"/>
                <a:gd name="T10" fmla="*/ 0 w 448"/>
                <a:gd name="T11" fmla="*/ 3937991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E46C0A"/>
            </a:solidFill>
            <a:ln w="5" cap="flat">
              <a:solidFill>
                <a:srgbClr val="E46C0A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9" name="Rectangle 1855"/>
            <p:cNvSpPr>
              <a:spLocks noChangeArrowheads="1"/>
            </p:cNvSpPr>
            <p:nvPr/>
          </p:nvSpPr>
          <p:spPr bwMode="auto">
            <a:xfrm>
              <a:off x="3241675" y="2586707"/>
              <a:ext cx="254000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>
                  <a:solidFill>
                    <a:srgbClr val="000000"/>
                  </a:solidFill>
                  <a:latin typeface="Calibri" pitchFamily="34" charset="0"/>
                </a:rPr>
                <a:t>NM1</a:t>
              </a:r>
              <a:endParaRPr lang="fr-FR"/>
            </a:p>
          </p:txBody>
        </p:sp>
        <p:sp>
          <p:nvSpPr>
            <p:cNvPr id="250" name="Freeform 1856"/>
            <p:cNvSpPr>
              <a:spLocks/>
            </p:cNvSpPr>
            <p:nvPr/>
          </p:nvSpPr>
          <p:spPr bwMode="auto">
            <a:xfrm>
              <a:off x="3011488" y="2808957"/>
              <a:ext cx="214312" cy="15875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937991 h 32"/>
                <a:gd name="T6" fmla="*/ 98860502 w 448"/>
                <a:gd name="T7" fmla="*/ 7875486 h 32"/>
                <a:gd name="T8" fmla="*/ 3661482 w 448"/>
                <a:gd name="T9" fmla="*/ 7875486 h 32"/>
                <a:gd name="T10" fmla="*/ 0 w 448"/>
                <a:gd name="T11" fmla="*/ 3937991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632523"/>
            </a:solidFill>
            <a:ln w="5" cap="flat">
              <a:solidFill>
                <a:srgbClr val="632523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1" name="Rectangle 1857"/>
            <p:cNvSpPr>
              <a:spLocks noChangeArrowheads="1"/>
            </p:cNvSpPr>
            <p:nvPr/>
          </p:nvSpPr>
          <p:spPr bwMode="auto">
            <a:xfrm>
              <a:off x="3241675" y="2758157"/>
              <a:ext cx="266700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l-GR" sz="800">
                  <a:solidFill>
                    <a:srgbClr val="000000"/>
                  </a:solidFill>
                  <a:latin typeface="Calibri" pitchFamily="34" charset="0"/>
                </a:rPr>
                <a:t>Δ</a:t>
              </a:r>
              <a:r>
                <a:rPr lang="fr-FR" sz="800" i="1">
                  <a:solidFill>
                    <a:srgbClr val="000000"/>
                  </a:solidFill>
                  <a:latin typeface="Calibri" pitchFamily="34" charset="0"/>
                </a:rPr>
                <a:t>malT</a:t>
              </a:r>
              <a:endParaRPr lang="fr-FR" i="1"/>
            </a:p>
          </p:txBody>
        </p:sp>
        <p:sp>
          <p:nvSpPr>
            <p:cNvPr id="252" name="Freeform 1858"/>
            <p:cNvSpPr>
              <a:spLocks/>
            </p:cNvSpPr>
            <p:nvPr/>
          </p:nvSpPr>
          <p:spPr bwMode="auto">
            <a:xfrm>
              <a:off x="3011488" y="2978820"/>
              <a:ext cx="214312" cy="15875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937991 h 32"/>
                <a:gd name="T6" fmla="*/ 98860502 w 448"/>
                <a:gd name="T7" fmla="*/ 7875486 h 32"/>
                <a:gd name="T8" fmla="*/ 3661482 w 448"/>
                <a:gd name="T9" fmla="*/ 7875486 h 32"/>
                <a:gd name="T10" fmla="*/ 0 w 448"/>
                <a:gd name="T11" fmla="*/ 3937991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CC3300"/>
            </a:solidFill>
            <a:ln w="5" cap="flat">
              <a:solidFill>
                <a:srgbClr val="CC33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3" name="Rectangle 1861"/>
            <p:cNvSpPr>
              <a:spLocks noChangeArrowheads="1"/>
            </p:cNvSpPr>
            <p:nvPr/>
          </p:nvSpPr>
          <p:spPr bwMode="auto">
            <a:xfrm>
              <a:off x="3241675" y="2929607"/>
              <a:ext cx="207963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 dirty="0">
                  <a:solidFill>
                    <a:srgbClr val="000000"/>
                  </a:solidFill>
                  <a:latin typeface="Calibri" pitchFamily="34" charset="0"/>
                </a:rPr>
                <a:t>Mal</a:t>
              </a:r>
              <a:endParaRPr lang="fr-FR" dirty="0"/>
            </a:p>
          </p:txBody>
        </p:sp>
        <p:sp>
          <p:nvSpPr>
            <p:cNvPr id="254" name="Rectangle 1862"/>
            <p:cNvSpPr>
              <a:spLocks noChangeArrowheads="1"/>
            </p:cNvSpPr>
            <p:nvPr/>
          </p:nvSpPr>
          <p:spPr bwMode="auto">
            <a:xfrm>
              <a:off x="3395663" y="2929607"/>
              <a:ext cx="20840" cy="82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 baseline="30000" dirty="0">
                  <a:solidFill>
                    <a:srgbClr val="000000"/>
                  </a:solidFill>
                  <a:latin typeface="Calibri" pitchFamily="34" charset="0"/>
                </a:rPr>
                <a:t>-</a:t>
              </a:r>
              <a:endParaRPr lang="fr-FR" baseline="30000" dirty="0"/>
            </a:p>
          </p:txBody>
        </p:sp>
        <p:sp>
          <p:nvSpPr>
            <p:cNvPr id="255" name="Rectangle 1863"/>
            <p:cNvSpPr>
              <a:spLocks noChangeArrowheads="1"/>
            </p:cNvSpPr>
            <p:nvPr/>
          </p:nvSpPr>
          <p:spPr bwMode="auto">
            <a:xfrm>
              <a:off x="3425825" y="2929607"/>
              <a:ext cx="107950" cy="15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 dirty="0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endParaRPr lang="fr-FR" dirty="0"/>
            </a:p>
          </p:txBody>
        </p:sp>
        <p:sp>
          <p:nvSpPr>
            <p:cNvPr id="256" name="Freeform 1864"/>
            <p:cNvSpPr>
              <a:spLocks/>
            </p:cNvSpPr>
            <p:nvPr/>
          </p:nvSpPr>
          <p:spPr bwMode="auto">
            <a:xfrm>
              <a:off x="3011488" y="3148682"/>
              <a:ext cx="214312" cy="14288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189795 h 32"/>
                <a:gd name="T6" fmla="*/ 98860502 w 448"/>
                <a:gd name="T7" fmla="*/ 6379591 h 32"/>
                <a:gd name="T8" fmla="*/ 3661482 w 448"/>
                <a:gd name="T9" fmla="*/ 6379591 h 32"/>
                <a:gd name="T10" fmla="*/ 0 w 448"/>
                <a:gd name="T11" fmla="*/ 3189795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254061"/>
            </a:solidFill>
            <a:ln w="5" cap="flat">
              <a:solidFill>
                <a:srgbClr val="254061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7" name="Rectangle 1867"/>
            <p:cNvSpPr>
              <a:spLocks noChangeArrowheads="1"/>
            </p:cNvSpPr>
            <p:nvPr/>
          </p:nvSpPr>
          <p:spPr bwMode="auto">
            <a:xfrm>
              <a:off x="3241675" y="3101057"/>
              <a:ext cx="374650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 i="1">
                  <a:solidFill>
                    <a:srgbClr val="000000"/>
                  </a:solidFill>
                  <a:latin typeface="Calibri" pitchFamily="34" charset="0"/>
                </a:rPr>
                <a:t>ompB </a:t>
              </a:r>
              <a:r>
                <a:rPr lang="fr-FR" sz="800" i="1" baseline="30000">
                  <a:solidFill>
                    <a:srgbClr val="000000"/>
                  </a:solidFill>
                  <a:latin typeface="Calibri" pitchFamily="34" charset="0"/>
                </a:rPr>
                <a:t>SG1</a:t>
              </a:r>
              <a:endParaRPr lang="fr-FR" i="1" baseline="30000"/>
            </a:p>
          </p:txBody>
        </p:sp>
        <p:sp>
          <p:nvSpPr>
            <p:cNvPr id="258" name="Freeform 1868"/>
            <p:cNvSpPr>
              <a:spLocks/>
            </p:cNvSpPr>
            <p:nvPr/>
          </p:nvSpPr>
          <p:spPr bwMode="auto">
            <a:xfrm>
              <a:off x="3011488" y="3316957"/>
              <a:ext cx="214312" cy="15875"/>
            </a:xfrm>
            <a:custGeom>
              <a:avLst/>
              <a:gdLst>
                <a:gd name="T0" fmla="*/ 3661482 w 448"/>
                <a:gd name="T1" fmla="*/ 0 h 32"/>
                <a:gd name="T2" fmla="*/ 98860502 w 448"/>
                <a:gd name="T3" fmla="*/ 0 h 32"/>
                <a:gd name="T4" fmla="*/ 102521983 w 448"/>
                <a:gd name="T5" fmla="*/ 3937991 h 32"/>
                <a:gd name="T6" fmla="*/ 98860502 w 448"/>
                <a:gd name="T7" fmla="*/ 7875486 h 32"/>
                <a:gd name="T8" fmla="*/ 3661482 w 448"/>
                <a:gd name="T9" fmla="*/ 7875486 h 32"/>
                <a:gd name="T10" fmla="*/ 0 w 448"/>
                <a:gd name="T11" fmla="*/ 3937991 h 32"/>
                <a:gd name="T12" fmla="*/ 3661482 w 4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8"/>
                <a:gd name="T22" fmla="*/ 0 h 32"/>
                <a:gd name="T23" fmla="*/ 448 w 4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8" h="32">
                  <a:moveTo>
                    <a:pt x="16" y="0"/>
                  </a:moveTo>
                  <a:lnTo>
                    <a:pt x="432" y="0"/>
                  </a:lnTo>
                  <a:cubicBezTo>
                    <a:pt x="441" y="0"/>
                    <a:pt x="448" y="8"/>
                    <a:pt x="448" y="16"/>
                  </a:cubicBezTo>
                  <a:cubicBezTo>
                    <a:pt x="448" y="25"/>
                    <a:pt x="441" y="32"/>
                    <a:pt x="43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376092"/>
            </a:solidFill>
            <a:ln w="5" cap="flat">
              <a:solidFill>
                <a:srgbClr val="376092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59" name="Rectangle 1871"/>
            <p:cNvSpPr>
              <a:spLocks noChangeArrowheads="1"/>
            </p:cNvSpPr>
            <p:nvPr/>
          </p:nvSpPr>
          <p:spPr bwMode="auto">
            <a:xfrm>
              <a:off x="3241675" y="3272507"/>
              <a:ext cx="161925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800">
                  <a:solidFill>
                    <a:srgbClr val="000000"/>
                  </a:solidFill>
                  <a:latin typeface="Calibri" pitchFamily="34" charset="0"/>
                </a:rPr>
                <a:t>SG1</a:t>
              </a:r>
              <a:endParaRPr lang="fr-FR"/>
            </a:p>
          </p:txBody>
        </p:sp>
        <p:cxnSp>
          <p:nvCxnSpPr>
            <p:cNvPr id="260" name="Connecteur droit 259"/>
            <p:cNvCxnSpPr/>
            <p:nvPr/>
          </p:nvCxnSpPr>
          <p:spPr>
            <a:xfrm flipV="1">
              <a:off x="1131888" y="953910"/>
              <a:ext cx="4762" cy="2987675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 flipV="1">
              <a:off x="1130300" y="962695"/>
              <a:ext cx="26162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Affichage à l'écran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2011-04-06T11:32:04Z</dcterms:created>
  <dcterms:modified xsi:type="dcterms:W3CDTF">2011-04-06T11:32:27Z</dcterms:modified>
</cp:coreProperties>
</file>