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8E5F0-ADCE-4CE3-BCF8-610264F450F9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6978B-FC91-4B69-A825-CA21BF8F62B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388" y="115888"/>
            <a:ext cx="115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S11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125538"/>
            <a:ext cx="19145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125538"/>
            <a:ext cx="1914525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71550" y="1125538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>
                <a:latin typeface="Calibri" pitchFamily="34" charset="0"/>
              </a:rPr>
              <a:t>WT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16238" y="1125538"/>
            <a:ext cx="935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 b="1" i="1">
                <a:latin typeface="Calibri" pitchFamily="34" charset="0"/>
              </a:rPr>
              <a:t>ompB</a:t>
            </a:r>
            <a:r>
              <a:rPr lang="fr-FR" sz="1400" b="1" i="1" baseline="30000">
                <a:latin typeface="Calibri" pitchFamily="34" charset="0"/>
              </a:rPr>
              <a:t>SG1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2011-04-06T11:34:02Z</dcterms:created>
  <dcterms:modified xsi:type="dcterms:W3CDTF">2011-04-06T11:35:18Z</dcterms:modified>
</cp:coreProperties>
</file>