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276B7-CD58-4365-9862-DF9317EF76BA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8A801-B93D-4F5F-BACA-2C3236AB9E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72063"/>
            <a:ext cx="5867400" cy="639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Kpienta</dc:creator>
  <cp:lastModifiedBy>Kpienta</cp:lastModifiedBy>
  <cp:revision>1</cp:revision>
  <dcterms:created xsi:type="dcterms:W3CDTF">2011-04-06T14:21:14Z</dcterms:created>
  <dcterms:modified xsi:type="dcterms:W3CDTF">2011-04-06T14:22:35Z</dcterms:modified>
</cp:coreProperties>
</file>