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</p:sldIdLst>
  <p:sldSz cx="6858000" cy="9144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200"/>
    <a:srgbClr val="87FF61"/>
    <a:srgbClr val="66FF33"/>
    <a:srgbClr val="006C31"/>
    <a:srgbClr val="009AD0"/>
    <a:srgbClr val="FF99CC"/>
    <a:srgbClr val="800080"/>
    <a:srgbClr val="99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4521" autoAdjust="0"/>
    <p:restoredTop sz="94713" autoAdjust="0"/>
  </p:normalViewPr>
  <p:slideViewPr>
    <p:cSldViewPr snapToGrid="0">
      <p:cViewPr varScale="1">
        <p:scale>
          <a:sx n="82" d="100"/>
          <a:sy n="82" d="100"/>
        </p:scale>
        <p:origin x="-316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2469F-9AF0-41AF-B386-A38C5D001D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28A5E-1898-4FBF-A9CF-15E637F4E6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96E9A-AF74-427D-BFDA-E16D816D5E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7C220-710E-436B-AB1F-DB330D70D0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C5CFB-8938-4934-8869-E4D8CDBE53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B42BD-570F-4981-85A1-C5509EE6C2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AE350-A351-4AAA-A8A1-F127C5325C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47C6D-A34F-4F4F-9B27-04E3DC0E1B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BBAF1-9A72-4EC7-88D0-4DD8B6998D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5B4FB-41FF-4B5E-9290-A8801B678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E707E-B5A8-4A47-88C7-F5C9A3AAA3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D142F-445A-4A46-B103-2FB9605349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BC4ABD5-FEB5-46A2-AED3-024386A97C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Group 78"/>
          <p:cNvGrpSpPr>
            <a:grpSpLocks/>
          </p:cNvGrpSpPr>
          <p:nvPr/>
        </p:nvGrpSpPr>
        <p:grpSpPr bwMode="auto">
          <a:xfrm>
            <a:off x="890588" y="2630488"/>
            <a:ext cx="4948237" cy="1609725"/>
            <a:chOff x="1262831" y="7063882"/>
            <a:chExt cx="4948299" cy="1609870"/>
          </a:xfrm>
        </p:grpSpPr>
        <p:grpSp>
          <p:nvGrpSpPr>
            <p:cNvPr id="2052" name="Group 202"/>
            <p:cNvGrpSpPr>
              <a:grpSpLocks/>
            </p:cNvGrpSpPr>
            <p:nvPr/>
          </p:nvGrpSpPr>
          <p:grpSpPr bwMode="auto">
            <a:xfrm>
              <a:off x="1262831" y="7063882"/>
              <a:ext cx="3529771" cy="1609870"/>
              <a:chOff x="623129" y="7559451"/>
              <a:chExt cx="3529771" cy="1609870"/>
            </a:xfrm>
          </p:grpSpPr>
          <p:sp>
            <p:nvSpPr>
              <p:cNvPr id="154" name="Text Box 51"/>
              <p:cNvSpPr txBox="1">
                <a:spLocks noChangeArrowheads="1"/>
              </p:cNvSpPr>
              <p:nvPr/>
            </p:nvSpPr>
            <p:spPr bwMode="auto">
              <a:xfrm>
                <a:off x="1321638" y="7599142"/>
                <a:ext cx="982674" cy="2778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200" dirty="0">
                    <a:latin typeface="+mn-lt"/>
                    <a:cs typeface="+mn-cs"/>
                  </a:rPr>
                  <a:t>Total lysate</a:t>
                </a:r>
                <a:endParaRPr lang="en-US" sz="1200" dirty="0">
                  <a:latin typeface="+mn-lt"/>
                  <a:cs typeface="+mn-cs"/>
                </a:endParaRPr>
              </a:p>
            </p:txBody>
          </p:sp>
          <p:grpSp>
            <p:nvGrpSpPr>
              <p:cNvPr id="2058" name="Group 296"/>
              <p:cNvGrpSpPr>
                <a:grpSpLocks/>
              </p:cNvGrpSpPr>
              <p:nvPr/>
            </p:nvGrpSpPr>
            <p:grpSpPr bwMode="auto">
              <a:xfrm>
                <a:off x="940126" y="7559451"/>
                <a:ext cx="342539" cy="1541810"/>
                <a:chOff x="1266267" y="3061"/>
                <a:chExt cx="342539" cy="1371"/>
              </a:xfrm>
            </p:grpSpPr>
            <p:sp>
              <p:nvSpPr>
                <p:cNvPr id="2088" name="Line 270"/>
                <p:cNvSpPr>
                  <a:spLocks noChangeShapeType="1"/>
                </p:cNvSpPr>
                <p:nvPr/>
              </p:nvSpPr>
              <p:spPr bwMode="auto">
                <a:xfrm>
                  <a:off x="1608806" y="3131"/>
                  <a:ext cx="0" cy="130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9" name="Rectangle 284"/>
                <p:cNvSpPr>
                  <a:spLocks noChangeArrowheads="1"/>
                </p:cNvSpPr>
                <p:nvPr/>
              </p:nvSpPr>
              <p:spPr bwMode="auto">
                <a:xfrm flipH="1">
                  <a:off x="1266267" y="4062"/>
                  <a:ext cx="240973" cy="1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sz="1100">
                      <a:solidFill>
                        <a:srgbClr val="000000"/>
                      </a:solidFill>
                    </a:rPr>
                    <a:t>200</a:t>
                  </a:r>
                  <a:endParaRPr lang="en-US" sz="2800"/>
                </a:p>
              </p:txBody>
            </p:sp>
            <p:sp>
              <p:nvSpPr>
                <p:cNvPr id="2090" name="Rectangle 286"/>
                <p:cNvSpPr>
                  <a:spLocks noChangeArrowheads="1"/>
                </p:cNvSpPr>
                <p:nvPr/>
              </p:nvSpPr>
              <p:spPr bwMode="auto">
                <a:xfrm flipH="1">
                  <a:off x="1266268" y="3729"/>
                  <a:ext cx="269548" cy="1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sz="1100">
                      <a:solidFill>
                        <a:srgbClr val="000000"/>
                      </a:solidFill>
                    </a:rPr>
                    <a:t>400</a:t>
                  </a:r>
                  <a:endParaRPr lang="en-US" sz="2800"/>
                </a:p>
              </p:txBody>
            </p:sp>
            <p:sp>
              <p:nvSpPr>
                <p:cNvPr id="2091" name="Rectangle 288"/>
                <p:cNvSpPr>
                  <a:spLocks noChangeArrowheads="1"/>
                </p:cNvSpPr>
                <p:nvPr/>
              </p:nvSpPr>
              <p:spPr bwMode="auto">
                <a:xfrm flipH="1">
                  <a:off x="1266267" y="3395"/>
                  <a:ext cx="255261" cy="1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sz="1100">
                      <a:solidFill>
                        <a:srgbClr val="000000"/>
                      </a:solidFill>
                    </a:rPr>
                    <a:t>600</a:t>
                  </a:r>
                  <a:endParaRPr lang="en-US" sz="2800"/>
                </a:p>
              </p:txBody>
            </p:sp>
            <p:sp>
              <p:nvSpPr>
                <p:cNvPr id="2092" name="Rectangle 290"/>
                <p:cNvSpPr>
                  <a:spLocks noChangeArrowheads="1"/>
                </p:cNvSpPr>
                <p:nvPr/>
              </p:nvSpPr>
              <p:spPr bwMode="auto">
                <a:xfrm flipH="1">
                  <a:off x="1266267" y="3061"/>
                  <a:ext cx="236211" cy="1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sz="1100">
                      <a:solidFill>
                        <a:srgbClr val="000000"/>
                      </a:solidFill>
                    </a:rPr>
                    <a:t>800</a:t>
                  </a:r>
                  <a:endParaRPr lang="en-US" sz="2800"/>
                </a:p>
              </p:txBody>
            </p:sp>
          </p:grpSp>
          <p:sp>
            <p:nvSpPr>
              <p:cNvPr id="2059" name="Rectangle 293"/>
              <p:cNvSpPr>
                <a:spLocks noChangeArrowheads="1"/>
              </p:cNvSpPr>
              <p:nvPr/>
            </p:nvSpPr>
            <p:spPr bwMode="auto">
              <a:xfrm rot="-5400000">
                <a:off x="241775" y="8227993"/>
                <a:ext cx="947374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000000"/>
                    </a:solidFill>
                  </a:rPr>
                  <a:t>HDAC activity</a:t>
                </a:r>
                <a:endParaRPr lang="en-US" sz="1200"/>
              </a:p>
            </p:txBody>
          </p:sp>
          <p:sp>
            <p:nvSpPr>
              <p:cNvPr id="2060" name="Line 179"/>
              <p:cNvSpPr>
                <a:spLocks noChangeShapeType="1"/>
              </p:cNvSpPr>
              <p:nvPr/>
            </p:nvSpPr>
            <p:spPr bwMode="auto">
              <a:xfrm rot="5400000">
                <a:off x="1236774" y="8730964"/>
                <a:ext cx="0" cy="76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1" name="Line 179"/>
              <p:cNvSpPr>
                <a:spLocks noChangeShapeType="1"/>
              </p:cNvSpPr>
              <p:nvPr/>
            </p:nvSpPr>
            <p:spPr bwMode="auto">
              <a:xfrm rot="5400000">
                <a:off x="1236774" y="8354736"/>
                <a:ext cx="0" cy="76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2" name="Line 179"/>
              <p:cNvSpPr>
                <a:spLocks noChangeShapeType="1"/>
              </p:cNvSpPr>
              <p:nvPr/>
            </p:nvSpPr>
            <p:spPr bwMode="auto">
              <a:xfrm rot="5400000">
                <a:off x="1236774" y="7973746"/>
                <a:ext cx="0" cy="76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3" name="Line 179"/>
              <p:cNvSpPr>
                <a:spLocks noChangeShapeType="1"/>
              </p:cNvSpPr>
              <p:nvPr/>
            </p:nvSpPr>
            <p:spPr bwMode="auto">
              <a:xfrm rot="5400000">
                <a:off x="1239155" y="7603709"/>
                <a:ext cx="0" cy="76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4" name="Line 254"/>
              <p:cNvSpPr>
                <a:spLocks noChangeShapeType="1"/>
              </p:cNvSpPr>
              <p:nvPr/>
            </p:nvSpPr>
            <p:spPr bwMode="auto">
              <a:xfrm flipV="1">
                <a:off x="1572762" y="7952195"/>
                <a:ext cx="0" cy="451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5" name="Line 262"/>
              <p:cNvSpPr>
                <a:spLocks noChangeShapeType="1"/>
              </p:cNvSpPr>
              <p:nvPr/>
            </p:nvSpPr>
            <p:spPr bwMode="auto">
              <a:xfrm flipV="1">
                <a:off x="1870813" y="8314237"/>
                <a:ext cx="0" cy="1371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163" name="Straight Connector 162"/>
              <p:cNvCxnSpPr/>
              <p:nvPr/>
            </p:nvCxnSpPr>
            <p:spPr>
              <a:xfrm>
                <a:off x="1504202" y="7951598"/>
                <a:ext cx="13811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1801069" y="8313581"/>
                <a:ext cx="13970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Text Box 64"/>
              <p:cNvSpPr txBox="1">
                <a:spLocks noChangeArrowheads="1"/>
              </p:cNvSpPr>
              <p:nvPr/>
            </p:nvSpPr>
            <p:spPr bwMode="auto">
              <a:xfrm>
                <a:off x="1758205" y="8094486"/>
                <a:ext cx="223841" cy="1857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200" dirty="0">
                    <a:latin typeface="+mn-lt"/>
                    <a:cs typeface="+mn-cs"/>
                  </a:rPr>
                  <a:t>**</a:t>
                </a:r>
                <a:endParaRPr lang="en-US" sz="1200" dirty="0">
                  <a:latin typeface="+mn-lt"/>
                  <a:cs typeface="+mn-cs"/>
                </a:endParaRPr>
              </a:p>
            </p:txBody>
          </p:sp>
          <p:sp>
            <p:nvSpPr>
              <p:cNvPr id="2069" name="Rectangle 246"/>
              <p:cNvSpPr>
                <a:spLocks noChangeArrowheads="1"/>
              </p:cNvSpPr>
              <p:nvPr/>
            </p:nvSpPr>
            <p:spPr bwMode="auto">
              <a:xfrm>
                <a:off x="1426461" y="8001979"/>
                <a:ext cx="291241" cy="109439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0" name="Rectangle 250"/>
              <p:cNvSpPr>
                <a:spLocks noChangeArrowheads="1"/>
              </p:cNvSpPr>
              <p:nvPr/>
            </p:nvSpPr>
            <p:spPr bwMode="auto">
              <a:xfrm>
                <a:off x="1720866" y="8450811"/>
                <a:ext cx="291241" cy="64556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1" name="Line 179"/>
              <p:cNvSpPr>
                <a:spLocks noChangeShapeType="1"/>
              </p:cNvSpPr>
              <p:nvPr/>
            </p:nvSpPr>
            <p:spPr bwMode="auto">
              <a:xfrm rot="5400000">
                <a:off x="1241521" y="9059595"/>
                <a:ext cx="0" cy="76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2" name="Rectangle 284"/>
              <p:cNvSpPr>
                <a:spLocks noChangeArrowheads="1"/>
              </p:cNvSpPr>
              <p:nvPr/>
            </p:nvSpPr>
            <p:spPr bwMode="auto">
              <a:xfrm flipH="1">
                <a:off x="1092525" y="8999508"/>
                <a:ext cx="117165" cy="169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1100">
                    <a:solidFill>
                      <a:srgbClr val="000000"/>
                    </a:solidFill>
                  </a:rPr>
                  <a:t>0</a:t>
                </a:r>
                <a:endParaRPr lang="en-US" sz="2800"/>
              </a:p>
            </p:txBody>
          </p:sp>
          <p:sp>
            <p:nvSpPr>
              <p:cNvPr id="2073" name="Rectangle 246"/>
              <p:cNvSpPr>
                <a:spLocks noChangeArrowheads="1"/>
              </p:cNvSpPr>
              <p:nvPr/>
            </p:nvSpPr>
            <p:spPr bwMode="auto">
              <a:xfrm>
                <a:off x="2426686" y="8534399"/>
                <a:ext cx="291241" cy="56673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4" name="Rectangle 250"/>
              <p:cNvSpPr>
                <a:spLocks noChangeArrowheads="1"/>
              </p:cNvSpPr>
              <p:nvPr/>
            </p:nvSpPr>
            <p:spPr bwMode="auto">
              <a:xfrm>
                <a:off x="2721080" y="8686799"/>
                <a:ext cx="291241" cy="41432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5" name="Line 254"/>
              <p:cNvSpPr>
                <a:spLocks noChangeShapeType="1"/>
              </p:cNvSpPr>
              <p:nvPr/>
            </p:nvSpPr>
            <p:spPr bwMode="auto">
              <a:xfrm flipV="1">
                <a:off x="2572976" y="8485635"/>
                <a:ext cx="0" cy="451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189" name="Straight Connector 188"/>
              <p:cNvCxnSpPr/>
              <p:nvPr/>
            </p:nvCxnSpPr>
            <p:spPr>
              <a:xfrm>
                <a:off x="2502752" y="8485046"/>
                <a:ext cx="13970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7" name="Line 254"/>
              <p:cNvSpPr>
                <a:spLocks noChangeShapeType="1"/>
              </p:cNvSpPr>
              <p:nvPr/>
            </p:nvSpPr>
            <p:spPr bwMode="auto">
              <a:xfrm flipV="1">
                <a:off x="2873029" y="8666613"/>
                <a:ext cx="0" cy="18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191" name="Straight Connector 190"/>
              <p:cNvCxnSpPr/>
              <p:nvPr/>
            </p:nvCxnSpPr>
            <p:spPr>
              <a:xfrm>
                <a:off x="2802793" y="8666038"/>
                <a:ext cx="13970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" name="Text Box 51"/>
              <p:cNvSpPr txBox="1">
                <a:spLocks noChangeArrowheads="1"/>
              </p:cNvSpPr>
              <p:nvPr/>
            </p:nvSpPr>
            <p:spPr bwMode="auto">
              <a:xfrm>
                <a:off x="2321775" y="7599142"/>
                <a:ext cx="782647" cy="4620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200" dirty="0">
                    <a:latin typeface="+mn-lt"/>
                    <a:cs typeface="+mn-cs"/>
                  </a:rPr>
                  <a:t>HDAC3 ID lysate</a:t>
                </a:r>
                <a:endParaRPr lang="en-US" sz="1200" dirty="0">
                  <a:latin typeface="+mn-lt"/>
                  <a:cs typeface="+mn-cs"/>
                </a:endParaRPr>
              </a:p>
            </p:txBody>
          </p:sp>
          <p:sp>
            <p:nvSpPr>
              <p:cNvPr id="193" name="Text Box 64"/>
              <p:cNvSpPr txBox="1">
                <a:spLocks noChangeArrowheads="1"/>
              </p:cNvSpPr>
              <p:nvPr/>
            </p:nvSpPr>
            <p:spPr bwMode="auto">
              <a:xfrm>
                <a:off x="2756756" y="8451706"/>
                <a:ext cx="225428" cy="1857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1200" dirty="0">
                    <a:latin typeface="+mn-lt"/>
                    <a:cs typeface="+mn-cs"/>
                  </a:rPr>
                  <a:t>**</a:t>
                </a:r>
                <a:endParaRPr lang="en-US" sz="1200" dirty="0">
                  <a:latin typeface="+mn-lt"/>
                  <a:cs typeface="+mn-cs"/>
                </a:endParaRPr>
              </a:p>
            </p:txBody>
          </p:sp>
          <p:sp>
            <p:nvSpPr>
              <p:cNvPr id="2081" name="Rectangle 246"/>
              <p:cNvSpPr>
                <a:spLocks noChangeArrowheads="1"/>
              </p:cNvSpPr>
              <p:nvPr/>
            </p:nvSpPr>
            <p:spPr bwMode="auto">
              <a:xfrm>
                <a:off x="3407848" y="8767763"/>
                <a:ext cx="291241" cy="33811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2" name="Rectangle 250"/>
              <p:cNvSpPr>
                <a:spLocks noChangeArrowheads="1"/>
              </p:cNvSpPr>
              <p:nvPr/>
            </p:nvSpPr>
            <p:spPr bwMode="auto">
              <a:xfrm>
                <a:off x="3702242" y="8772526"/>
                <a:ext cx="291241" cy="33334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3" name="Line 254"/>
              <p:cNvSpPr>
                <a:spLocks noChangeShapeType="1"/>
              </p:cNvSpPr>
              <p:nvPr/>
            </p:nvSpPr>
            <p:spPr bwMode="auto">
              <a:xfrm flipV="1">
                <a:off x="3558885" y="8745186"/>
                <a:ext cx="0" cy="18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199" name="Straight Connector 198"/>
              <p:cNvCxnSpPr/>
              <p:nvPr/>
            </p:nvCxnSpPr>
            <p:spPr>
              <a:xfrm>
                <a:off x="3488602" y="8743833"/>
                <a:ext cx="13970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5" name="Line 254"/>
              <p:cNvSpPr>
                <a:spLocks noChangeShapeType="1"/>
              </p:cNvSpPr>
              <p:nvPr/>
            </p:nvSpPr>
            <p:spPr bwMode="auto">
              <a:xfrm flipV="1">
                <a:off x="3849412" y="8749933"/>
                <a:ext cx="0" cy="18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201" name="Straight Connector 200"/>
              <p:cNvCxnSpPr/>
              <p:nvPr/>
            </p:nvCxnSpPr>
            <p:spPr>
              <a:xfrm>
                <a:off x="3779118" y="8748595"/>
                <a:ext cx="13970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2" name="Text Box 51"/>
              <p:cNvSpPr txBox="1">
                <a:spLocks noChangeArrowheads="1"/>
              </p:cNvSpPr>
              <p:nvPr/>
            </p:nvSpPr>
            <p:spPr bwMode="auto">
              <a:xfrm>
                <a:off x="3288574" y="7599142"/>
                <a:ext cx="863611" cy="646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200" dirty="0">
                    <a:latin typeface="+mn-lt"/>
                    <a:cs typeface="+mn-cs"/>
                  </a:rPr>
                  <a:t>HDAC3</a:t>
                </a:r>
                <a:r>
                  <a:rPr lang="en-US" sz="1200" dirty="0">
                    <a:latin typeface="+mn-lt"/>
                    <a:cs typeface="+mn-cs"/>
                    <a:sym typeface="Wingdings" pitchFamily="2" charset="2"/>
                  </a:rPr>
                  <a:t>HDAC6</a:t>
                </a:r>
                <a:r>
                  <a:rPr lang="en-US" sz="1200" dirty="0">
                    <a:latin typeface="+mn-lt"/>
                    <a:cs typeface="+mn-cs"/>
                  </a:rPr>
                  <a:t> ID lysate</a:t>
                </a:r>
                <a:endParaRPr lang="en-US" sz="1200" dirty="0">
                  <a:latin typeface="+mn-lt"/>
                  <a:cs typeface="+mn-cs"/>
                </a:endParaRPr>
              </a:p>
            </p:txBody>
          </p:sp>
        </p:grpSp>
        <p:sp>
          <p:nvSpPr>
            <p:cNvPr id="2053" name="Rectangle 246"/>
            <p:cNvSpPr>
              <a:spLocks noChangeArrowheads="1"/>
            </p:cNvSpPr>
            <p:nvPr/>
          </p:nvSpPr>
          <p:spPr bwMode="auto">
            <a:xfrm>
              <a:off x="4933598" y="7999291"/>
              <a:ext cx="164432" cy="1467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Rectangle 250"/>
            <p:cNvSpPr>
              <a:spLocks noChangeArrowheads="1"/>
            </p:cNvSpPr>
            <p:nvPr/>
          </p:nvSpPr>
          <p:spPr bwMode="auto">
            <a:xfrm>
              <a:off x="4933598" y="8227334"/>
              <a:ext cx="164432" cy="14465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Text Box 51"/>
            <p:cNvSpPr txBox="1">
              <a:spLocks noChangeArrowheads="1"/>
            </p:cNvSpPr>
            <p:nvPr/>
          </p:nvSpPr>
          <p:spPr bwMode="auto">
            <a:xfrm>
              <a:off x="5144317" y="7948199"/>
              <a:ext cx="704859" cy="2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200" dirty="0">
                  <a:latin typeface="+mn-lt"/>
                  <a:cs typeface="+mn-cs"/>
                </a:rPr>
                <a:t>DMSO</a:t>
              </a:r>
              <a:endParaRPr lang="en-US" sz="1200" dirty="0">
                <a:latin typeface="+mn-lt"/>
                <a:cs typeface="+mn-cs"/>
              </a:endParaRPr>
            </a:p>
          </p:txBody>
        </p:sp>
        <p:sp>
          <p:nvSpPr>
            <p:cNvPr id="208" name="Text Box 51"/>
            <p:cNvSpPr txBox="1">
              <a:spLocks noChangeArrowheads="1"/>
            </p:cNvSpPr>
            <p:nvPr/>
          </p:nvSpPr>
          <p:spPr bwMode="auto">
            <a:xfrm>
              <a:off x="5147492" y="8164118"/>
              <a:ext cx="1063638" cy="2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200" dirty="0">
                  <a:latin typeface="+mn-lt"/>
                  <a:cs typeface="+mn-cs"/>
                </a:rPr>
                <a:t>SFN (15 </a:t>
              </a:r>
              <a:r>
                <a:rPr lang="en-US" sz="1200" dirty="0">
                  <a:latin typeface="Symbol" pitchFamily="18" charset="2"/>
                  <a:cs typeface="+mn-cs"/>
                </a:rPr>
                <a:t>m</a:t>
              </a:r>
              <a:r>
                <a:rPr lang="en-US" sz="1200" dirty="0">
                  <a:latin typeface="+mn-lt"/>
                  <a:cs typeface="+mn-cs"/>
                </a:rPr>
                <a:t>M)</a:t>
              </a:r>
              <a:endParaRPr lang="en-US" sz="1200" dirty="0"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13068</TotalTime>
  <Words>25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Wingdings</vt:lpstr>
      <vt:lpstr>Symbol</vt:lpstr>
      <vt:lpstr>Default Design</vt:lpstr>
      <vt:lpstr>Slide 1</vt:lpstr>
    </vt:vector>
  </TitlesOfParts>
  <Company>OSU/CN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Community Network</dc:creator>
  <cp:lastModifiedBy>rajendrp</cp:lastModifiedBy>
  <cp:revision>1144</cp:revision>
  <dcterms:created xsi:type="dcterms:W3CDTF">2006-08-08T20:57:56Z</dcterms:created>
  <dcterms:modified xsi:type="dcterms:W3CDTF">2011-05-25T17:11:45Z</dcterms:modified>
</cp:coreProperties>
</file>