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CF58D-1ADB-4A3A-A42E-19C9E02747AE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6856-202B-4B03-9697-8707A03C8C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CF58D-1ADB-4A3A-A42E-19C9E02747AE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6856-202B-4B03-9697-8707A03C8C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CF58D-1ADB-4A3A-A42E-19C9E02747AE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6856-202B-4B03-9697-8707A03C8C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CF58D-1ADB-4A3A-A42E-19C9E02747AE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6856-202B-4B03-9697-8707A03C8C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CF58D-1ADB-4A3A-A42E-19C9E02747AE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6856-202B-4B03-9697-8707A03C8C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CF58D-1ADB-4A3A-A42E-19C9E02747AE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6856-202B-4B03-9697-8707A03C8C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CF58D-1ADB-4A3A-A42E-19C9E02747AE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6856-202B-4B03-9697-8707A03C8C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CF58D-1ADB-4A3A-A42E-19C9E02747AE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6856-202B-4B03-9697-8707A03C8C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CF58D-1ADB-4A3A-A42E-19C9E02747AE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6856-202B-4B03-9697-8707A03C8C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CF58D-1ADB-4A3A-A42E-19C9E02747AE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6856-202B-4B03-9697-8707A03C8C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CF58D-1ADB-4A3A-A42E-19C9E02747AE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6856-202B-4B03-9697-8707A03C8C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CF58D-1ADB-4A3A-A42E-19C9E02747AE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66856-202B-4B03-9697-8707A03C8C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BEFE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703" y="173649"/>
            <a:ext cx="8124296" cy="5490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82399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A Olliges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doi:10.1111/j.1476-5381.2011.01313.x/bph.1313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BFE9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5200" y="173650"/>
            <a:ext cx="7226300" cy="55413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82399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A Olliges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doi:10.1111/j.1476-5381.2011.01313.x/bph.1313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0A5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36750" y="173649"/>
            <a:ext cx="5264150" cy="5554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82399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A Olliges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doi:10.1111/j.1476-5381.2011.01313.x/bph.1313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1CF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3650" y="806449"/>
            <a:ext cx="8792550" cy="4400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82399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A Olliges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doi:10.1111/j.1476-5381.2011.01313.x/bph.1313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2A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89855" y="173649"/>
            <a:ext cx="4769744" cy="5198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82399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A Olliges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doi:10.1111/j.1476-5381.2011.01313.x/bph.1313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376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6921" y="173649"/>
            <a:ext cx="3976278" cy="5427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82399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A Olliges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doi:10.1111/j.1476-5381.2011.01313.x/bph.1313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Custom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2011-06-07T05:44:04Z</dcterms:created>
  <dcterms:modified xsi:type="dcterms:W3CDTF">2011-06-07T05:44:05Z</dcterms:modified>
</cp:coreProperties>
</file>