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69CEE-6B02-4EF7-A186-FADE868A847F}" type="datetimeFigureOut">
              <a:rPr lang="zh-CN" altLang="en-US" smtClean="0"/>
              <a:t>2011/6/7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32D54-0573-4C9B-B9BF-0F87AF7E077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2A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6921" y="173650"/>
            <a:ext cx="3976278" cy="5414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06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82879" y="173649"/>
            <a:ext cx="3365520" cy="5376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710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59369" y="173649"/>
            <a:ext cx="3225530" cy="5363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49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173650"/>
            <a:ext cx="8792550" cy="5388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66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323850"/>
            <a:ext cx="8792550" cy="5200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84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001" y="173649"/>
            <a:ext cx="8107298" cy="5338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A3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6001" y="173649"/>
            <a:ext cx="8107298" cy="5071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C4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3650" y="173649"/>
            <a:ext cx="8792550" cy="5401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D51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17984" y="173650"/>
            <a:ext cx="4905116" cy="55032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E7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5858" y="173649"/>
            <a:ext cx="3072841" cy="5465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6FB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2348" y="173650"/>
            <a:ext cx="2920151" cy="5414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JM Wieron´ ska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doi:10.1111/j.1476-5381.2011.01301.x/bph.1301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253</Words>
  <Application>Microsoft Office PowerPoint</Application>
  <PresentationFormat>Custom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2011-06-07T05:43:40Z</dcterms:created>
  <dcterms:modified xsi:type="dcterms:W3CDTF">2011-06-07T05:43:44Z</dcterms:modified>
</cp:coreProperties>
</file>