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286D-46C5-4A62-B510-521E8473E75D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5037-1EF6-4030-B948-E7E828C43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286D-46C5-4A62-B510-521E8473E75D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5037-1EF6-4030-B948-E7E828C43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286D-46C5-4A62-B510-521E8473E75D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5037-1EF6-4030-B948-E7E828C43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286D-46C5-4A62-B510-521E8473E75D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5037-1EF6-4030-B948-E7E828C43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286D-46C5-4A62-B510-521E8473E75D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5037-1EF6-4030-B948-E7E828C43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286D-46C5-4A62-B510-521E8473E75D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5037-1EF6-4030-B948-E7E828C43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286D-46C5-4A62-B510-521E8473E75D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5037-1EF6-4030-B948-E7E828C43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286D-46C5-4A62-B510-521E8473E75D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5037-1EF6-4030-B948-E7E828C43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286D-46C5-4A62-B510-521E8473E75D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5037-1EF6-4030-B948-E7E828C43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286D-46C5-4A62-B510-521E8473E75D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5037-1EF6-4030-B948-E7E828C43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D286D-46C5-4A62-B510-521E8473E75D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5037-1EF6-4030-B948-E7E828C43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D286D-46C5-4A62-B510-521E8473E75D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5037-1EF6-4030-B948-E7E828C43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5841" b="5263"/>
          <a:stretch>
            <a:fillRect/>
          </a:stretch>
        </p:blipFill>
        <p:spPr bwMode="auto">
          <a:xfrm>
            <a:off x="685800" y="1225446"/>
            <a:ext cx="3147098" cy="234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5597" b="5263"/>
          <a:stretch>
            <a:fillRect/>
          </a:stretch>
        </p:blipFill>
        <p:spPr bwMode="auto">
          <a:xfrm>
            <a:off x="4724400" y="1225446"/>
            <a:ext cx="3155253" cy="234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0"/>
            <a:ext cx="20056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Additional file </a:t>
            </a:r>
            <a:r>
              <a:rPr lang="en-US" sz="20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10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311724" y="1039292"/>
            <a:ext cx="3738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A)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4419600" y="1041604"/>
            <a:ext cx="3642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B)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759536" y="3548390"/>
            <a:ext cx="13211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Mycelia Small RNA </a:t>
            </a:r>
            <a:endParaRPr lang="en-US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95350" y="3548390"/>
            <a:ext cx="15584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Appressoria Small RNA </a:t>
            </a:r>
            <a:endParaRPr lang="en-US" sz="1100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242625" y="2159425"/>
            <a:ext cx="13564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Mycelia Microarray </a:t>
            </a:r>
            <a:endParaRPr lang="en-US" sz="1100" b="1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3808418" y="2159425"/>
            <a:ext cx="15616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Appressoria Microarray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17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fgl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Yeonyee</dc:creator>
  <cp:lastModifiedBy>Cristiano C Nunes</cp:lastModifiedBy>
  <cp:revision>15</cp:revision>
  <dcterms:created xsi:type="dcterms:W3CDTF">2011-04-11T18:42:17Z</dcterms:created>
  <dcterms:modified xsi:type="dcterms:W3CDTF">2011-04-12T19:57:46Z</dcterms:modified>
</cp:coreProperties>
</file>