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07" autoAdjust="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6ED382-289D-4984-9981-972459538D1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E7A2B00-8DF1-4448-AFDF-657E603E0D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BAA1B57-C21E-4F43-A651-87DD40C78E6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CEB2C4-FC67-4601-BBD8-DBF916E5DC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2886D9F-581C-4F7C-86E9-62B5F1B28F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0EC8D3-C85C-480A-852C-85C3C4CA7EB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26F9CB-FBDE-4A62-9709-14EB77545A3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67885C-9BC7-45D4-9810-A7BD04C18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250E2F-1D9E-47BA-AAF3-FBF99E4915F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56693A-6FE7-40F8-9EBD-F92202E3F1A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F3460E-6EB9-490C-8C9C-BF749B243E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 smtClean="0"/>
            </a:lvl1pPr>
          </a:lstStyle>
          <a:p>
            <a:pPr>
              <a:defRPr/>
            </a:pPr>
            <a:fld id="{B47D4277-52A6-480A-A362-5AE740C7C8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8" name="Picture 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62200" y="0"/>
            <a:ext cx="5667375" cy="63807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" name="TextBox 10"/>
          <p:cNvSpPr txBox="1"/>
          <p:nvPr/>
        </p:nvSpPr>
        <p:spPr>
          <a:xfrm>
            <a:off x="0" y="942201"/>
            <a:ext cx="163378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III:2461400..2461800</a:t>
            </a:r>
            <a:endParaRPr lang="en-US" sz="1200" dirty="0"/>
          </a:p>
        </p:txBody>
      </p:sp>
      <p:sp>
        <p:nvSpPr>
          <p:cNvPr id="4" name="Rectangle 3"/>
          <p:cNvSpPr/>
          <p:nvPr/>
        </p:nvSpPr>
        <p:spPr>
          <a:xfrm>
            <a:off x="0" y="0"/>
            <a:ext cx="1875835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Additional file </a:t>
            </a:r>
            <a:r>
              <a:rPr lang="en-US" sz="2000" b="1" dirty="0" smtClean="0">
                <a:latin typeface="Calibri" pitchFamily="34" charset="0"/>
                <a:ea typeface="ＭＳ Ｐゴシック" pitchFamily="-107" charset="-128"/>
                <a:cs typeface="Calibri" pitchFamily="34" charset="0"/>
              </a:rPr>
              <a:t>2</a:t>
            </a:r>
            <a:endParaRPr lang="en-US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80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81225" y="0"/>
            <a:ext cx="5667375" cy="6460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942201"/>
            <a:ext cx="16441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IV:2289300..2289700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/>
          <p:cNvPicPr>
            <a:picLocks noChangeAspect="1" noChangeArrowheads="1"/>
          </p:cNvPicPr>
          <p:nvPr/>
        </p:nvPicPr>
        <p:blipFill>
          <a:blip r:embed="rId2" cstate="print"/>
          <a:srcRect t="13672" r="51563" b="12085"/>
          <a:stretch>
            <a:fillRect/>
          </a:stretch>
        </p:blipFill>
        <p:spPr bwMode="auto">
          <a:xfrm>
            <a:off x="1828800" y="1600200"/>
            <a:ext cx="671146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0" y="942201"/>
            <a:ext cx="165782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VI:3317789..3317631</a:t>
            </a:r>
            <a:endParaRPr lang="en-US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efault Design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900</TotalTime>
  <Words>12</Words>
  <Application>Microsoft Office PowerPoint</Application>
  <PresentationFormat>On-screen Show (4:3)</PresentationFormat>
  <Paragraphs>4</Paragraphs>
  <Slides>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4" baseType="lpstr">
      <vt:lpstr>Default Design</vt:lpstr>
      <vt:lpstr>Slide 1</vt:lpstr>
      <vt:lpstr>Slide 2</vt:lpstr>
      <vt:lpstr>Slide 3</vt:lpstr>
    </vt:vector>
  </TitlesOfParts>
  <Company>North Carolina State University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Cristiano C Nunes</dc:creator>
  <cp:lastModifiedBy>Cristiano C Nunes</cp:lastModifiedBy>
  <cp:revision>16</cp:revision>
  <dcterms:created xsi:type="dcterms:W3CDTF">2009-05-05T14:43:24Z</dcterms:created>
  <dcterms:modified xsi:type="dcterms:W3CDTF">2011-02-10T22:49:06Z</dcterms:modified>
</cp:coreProperties>
</file>