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AF54B-86FB-4743-9527-2DA8B415A764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78445-41E1-463C-8AAF-F4B88D1A30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69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6272" y="173650"/>
            <a:ext cx="2490327" cy="5223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05354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P-W Cheng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doi:10.1111/j.1476-5381.2010.01124.x/bph.1124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92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3921" y="173649"/>
            <a:ext cx="6274978" cy="5503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05354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P-W Cheng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doi:10.1111/j.1476-5381.2010.01124.x/bph.1124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A0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5883" y="173649"/>
            <a:ext cx="5411216" cy="5388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05354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P-W Cheng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doi:10.1111/j.1476-5381.2010.01124.x/bph.1124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B0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4559" y="173649"/>
            <a:ext cx="6498640" cy="5490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05354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P-W Cheng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doi:10.1111/j.1476-5381.2010.01124.x/bph.1124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CB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1818" y="173649"/>
            <a:ext cx="3905981" cy="5185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05354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P-W Cheng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doi:10.1111/j.1476-5381.2010.01124.x/bph.1124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D6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3528" y="173649"/>
            <a:ext cx="4161271" cy="5465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05354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P-W Cheng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doi:10.1111/j.1476-5381.2010.01124.x/bph.1124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2011-06-23T04:13:15Z</dcterms:created>
  <dcterms:modified xsi:type="dcterms:W3CDTF">2011-06-23T04:13:17Z</dcterms:modified>
</cp:coreProperties>
</file>