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B553-5C6F-4CA6-AD09-8C7EDF085255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64BC-7381-4EF4-9348-9CE639513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B553-5C6F-4CA6-AD09-8C7EDF085255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64BC-7381-4EF4-9348-9CE639513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B553-5C6F-4CA6-AD09-8C7EDF085255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64BC-7381-4EF4-9348-9CE639513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B553-5C6F-4CA6-AD09-8C7EDF085255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64BC-7381-4EF4-9348-9CE639513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B553-5C6F-4CA6-AD09-8C7EDF085255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64BC-7381-4EF4-9348-9CE639513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B553-5C6F-4CA6-AD09-8C7EDF085255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64BC-7381-4EF4-9348-9CE639513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B553-5C6F-4CA6-AD09-8C7EDF085255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64BC-7381-4EF4-9348-9CE639513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B553-5C6F-4CA6-AD09-8C7EDF085255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64BC-7381-4EF4-9348-9CE639513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B553-5C6F-4CA6-AD09-8C7EDF085255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64BC-7381-4EF4-9348-9CE639513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B553-5C6F-4CA6-AD09-8C7EDF085255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64BC-7381-4EF4-9348-9CE639513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B553-5C6F-4CA6-AD09-8C7EDF085255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364BC-7381-4EF4-9348-9CE639513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CB553-5C6F-4CA6-AD09-8C7EDF085255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364BC-7381-4EF4-9348-9CE6395137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47A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7984" y="173649"/>
            <a:ext cx="4905116" cy="5592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12895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altLang="zh-CN" smtClean="0">
                <a:solidFill>
                  <a:srgbClr val="231F20"/>
                </a:solidFill>
                <a:latin typeface="Calibri"/>
              </a:rPr>
              <a:t>From H Kawahara et al. </a:t>
            </a:r>
            <a:r>
              <a:rPr lang="da-DK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doi:10.1111/j.1476-5381.2010.01157.x/bph.1157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489E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650" y="349250"/>
            <a:ext cx="8792550" cy="5302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12895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altLang="zh-CN" smtClean="0">
                <a:solidFill>
                  <a:srgbClr val="231F20"/>
                </a:solidFill>
                <a:latin typeface="Calibri"/>
              </a:rPr>
              <a:t>From H Kawahara et al. </a:t>
            </a:r>
            <a:r>
              <a:rPr lang="da-DK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doi:10.1111/j.1476-5381.2010.01157.x/bph.1157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497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2234" y="173649"/>
            <a:ext cx="8582365" cy="5490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12895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altLang="zh-CN" smtClean="0">
                <a:solidFill>
                  <a:srgbClr val="231F20"/>
                </a:solidFill>
                <a:latin typeface="Calibri"/>
              </a:rPr>
              <a:t>From H Kawahara et al. </a:t>
            </a:r>
            <a:r>
              <a:rPr lang="da-DK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doi:10.1111/j.1476-5381.2010.01157.x/bph.1157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4A5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815" y="173650"/>
            <a:ext cx="7973984" cy="5515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12895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altLang="zh-CN" smtClean="0">
                <a:solidFill>
                  <a:srgbClr val="231F20"/>
                </a:solidFill>
                <a:latin typeface="Calibri"/>
              </a:rPr>
              <a:t>From H Kawahara et al. </a:t>
            </a:r>
            <a:r>
              <a:rPr lang="da-DK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doi:10.1111/j.1476-5381.2010.01157.x/bph.1157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4B3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703" y="173650"/>
            <a:ext cx="8124296" cy="55794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12895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da-DK" altLang="zh-CN" smtClean="0">
                <a:solidFill>
                  <a:srgbClr val="231F20"/>
                </a:solidFill>
                <a:latin typeface="Calibri"/>
              </a:rPr>
              <a:t>From H Kawahara et al. </a:t>
            </a:r>
            <a:r>
              <a:rPr lang="da-DK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da-DK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doi:10.1111/j.1476-5381.2010.01157.x/bph.1157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Custom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2011-06-23T04:13:19Z</dcterms:created>
  <dcterms:modified xsi:type="dcterms:W3CDTF">2011-06-23T04:13:21Z</dcterms:modified>
</cp:coreProperties>
</file>