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E00F0-79ED-440C-A21B-85BD3D767D09}" type="datetimeFigureOut">
              <a:rPr lang="zh-CN" altLang="en-US" smtClean="0"/>
              <a:t>2011/6/23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D241A-3FB8-4786-B7CC-8AA146B3C9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40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2227066"/>
            <a:ext cx="8792550" cy="22560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50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695" y="175493"/>
            <a:ext cx="7652004" cy="5463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5E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3968" y="173649"/>
            <a:ext cx="7361031" cy="5465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521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6C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2078311"/>
            <a:ext cx="8792550" cy="25444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78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3942" y="173649"/>
            <a:ext cx="4294357" cy="5363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85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1429366"/>
            <a:ext cx="8792550" cy="38411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91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1325" y="173650"/>
            <a:ext cx="4692074" cy="53381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48975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altLang="zh-CN" smtClean="0">
                <a:solidFill>
                  <a:srgbClr val="231F20"/>
                </a:solidFill>
                <a:latin typeface="Calibri"/>
              </a:rPr>
              <a:t>From E Ballini et al. </a:t>
            </a:r>
            <a:r>
              <a:rPr lang="it-IT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doi:10.1111/j.1476-5381.2011.01322.x/bph.1322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2011-06-23T04:13:51Z</dcterms:created>
  <dcterms:modified xsi:type="dcterms:W3CDTF">2011-06-23T04:13:53Z</dcterms:modified>
</cp:coreProperties>
</file>