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6" r:id="rId3"/>
    <p:sldId id="267" r:id="rId4"/>
    <p:sldId id="268" r:id="rId5"/>
    <p:sldId id="269" r:id="rId6"/>
    <p:sldId id="270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01C18-7EEF-4FDD-95C1-960E91C438F5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4305-95BC-486C-8481-11452B6FA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8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2.  Immune </a:t>
            </a:r>
            <a:r>
              <a:rPr lang="en-US" dirty="0" err="1" smtClean="0"/>
              <a:t>response_Classical</a:t>
            </a:r>
            <a:r>
              <a:rPr lang="en-US" dirty="0" smtClean="0"/>
              <a:t> complement pathway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26A5C-E3B1-4F59-AD72-31ED58886B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9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6.  Glycolysis and gluconeogenesis p.3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26A5C-E3B1-4F59-AD72-31ED58886B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8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9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0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3A9656-B223-4A5B-9B89-D040B57CD2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7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1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3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86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6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8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2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3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B291-E0EE-4180-8756-83701A853799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32A96-A085-4DF7-AC54-2ECF3D02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2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39609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95384"/>
            <a:ext cx="6400800" cy="17526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1"/>
          <a:stretch/>
        </p:blipFill>
        <p:spPr>
          <a:xfrm>
            <a:off x="91805" y="388964"/>
            <a:ext cx="8960389" cy="64690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5" t="30188" r="82907" b="55892"/>
          <a:stretch/>
        </p:blipFill>
        <p:spPr bwMode="auto">
          <a:xfrm>
            <a:off x="1679811" y="4461988"/>
            <a:ext cx="2430891" cy="180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4" y="20468"/>
            <a:ext cx="255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0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40" name="Group 28"/>
          <p:cNvGrpSpPr>
            <a:grpSpLocks/>
          </p:cNvGrpSpPr>
          <p:nvPr/>
        </p:nvGrpSpPr>
        <p:grpSpPr bwMode="auto">
          <a:xfrm>
            <a:off x="1350963" y="180975"/>
            <a:ext cx="7794625" cy="6677025"/>
            <a:chOff x="869" y="114"/>
            <a:chExt cx="4910" cy="4206"/>
          </a:xfrm>
        </p:grpSpPr>
        <p:pic>
          <p:nvPicPr>
            <p:cNvPr id="90132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114"/>
              <a:ext cx="2321" cy="2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134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" y="114"/>
              <a:ext cx="2488" cy="2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135" name="Picture 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" y="2186"/>
              <a:ext cx="2465" cy="2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136" name="Picture 2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0" y="2256"/>
              <a:ext cx="2349" cy="2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116" name="Text Box 4"/>
            <p:cNvSpPr txBox="1">
              <a:spLocks noChangeArrowheads="1"/>
            </p:cNvSpPr>
            <p:nvPr/>
          </p:nvSpPr>
          <p:spPr bwMode="auto">
            <a:xfrm>
              <a:off x="2244" y="114"/>
              <a:ext cx="104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Preclinical (56251)</a:t>
              </a:r>
            </a:p>
          </p:txBody>
        </p:sp>
        <p:sp>
          <p:nvSpPr>
            <p:cNvPr id="90117" name="Text Box 5"/>
            <p:cNvSpPr txBox="1">
              <a:spLocks noChangeArrowheads="1"/>
            </p:cNvSpPr>
            <p:nvPr/>
          </p:nvSpPr>
          <p:spPr bwMode="auto">
            <a:xfrm>
              <a:off x="4807" y="114"/>
              <a:ext cx="866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Progression </a:t>
              </a:r>
            </a:p>
            <a:p>
              <a:r>
                <a:rPr lang="en-US" sz="1400"/>
                <a:t>0.5 cm (47031)</a:t>
              </a:r>
            </a:p>
          </p:txBody>
        </p:sp>
        <p:sp>
          <p:nvSpPr>
            <p:cNvPr id="90119" name="Text Box 7"/>
            <p:cNvSpPr txBox="1">
              <a:spLocks noChangeArrowheads="1"/>
            </p:cNvSpPr>
            <p:nvPr/>
          </p:nvSpPr>
          <p:spPr bwMode="auto">
            <a:xfrm>
              <a:off x="2244" y="2270"/>
              <a:ext cx="866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Progression </a:t>
              </a:r>
            </a:p>
            <a:p>
              <a:r>
                <a:rPr lang="en-US" sz="1400"/>
                <a:t>1.0 cm (40413)</a:t>
              </a:r>
            </a:p>
          </p:txBody>
        </p:sp>
        <p:sp>
          <p:nvSpPr>
            <p:cNvPr id="90121" name="Text Box 9"/>
            <p:cNvSpPr txBox="1">
              <a:spLocks noChangeArrowheads="1"/>
            </p:cNvSpPr>
            <p:nvPr/>
          </p:nvSpPr>
          <p:spPr bwMode="auto">
            <a:xfrm>
              <a:off x="4807" y="2270"/>
              <a:ext cx="71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Regression </a:t>
              </a:r>
            </a:p>
            <a:p>
              <a:r>
                <a:rPr lang="en-US" sz="1400"/>
                <a:t>(56534)</a:t>
              </a:r>
            </a:p>
          </p:txBody>
        </p:sp>
      </p:grp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0" y="0"/>
            <a:ext cx="2706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Supplementary </a:t>
            </a:r>
          </a:p>
          <a:p>
            <a:r>
              <a:rPr lang="en-US"/>
              <a:t>Figure 6</a:t>
            </a:r>
          </a:p>
        </p:txBody>
      </p:sp>
    </p:spTree>
    <p:extLst>
      <p:ext uri="{BB962C8B-B14F-4D97-AF65-F5344CB8AC3E}">
        <p14:creationId xmlns:p14="http://schemas.microsoft.com/office/powerpoint/2010/main" val="11840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7" r="12000" b="4857"/>
          <a:stretch/>
        </p:blipFill>
        <p:spPr>
          <a:xfrm>
            <a:off x="2543898" y="862893"/>
            <a:ext cx="4191000" cy="27432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042430" y="862893"/>
            <a:ext cx="2677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Extracellular Up-Regulated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12857" r="9819" b="4857"/>
          <a:stretch/>
        </p:blipFill>
        <p:spPr>
          <a:xfrm>
            <a:off x="2543897" y="3910894"/>
            <a:ext cx="4558667" cy="2743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59981" y="3954827"/>
            <a:ext cx="264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Intracellular Up-Regulated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-4" y="20468"/>
            <a:ext cx="2543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500"/>
            <a:ext cx="9144000" cy="43849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5595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/>
              <a:t>Supplementary Figure 2A.  Gene Ontology (GO) Processes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951380"/>
              </p:ext>
            </p:extLst>
          </p:nvPr>
        </p:nvGraphicFramePr>
        <p:xfrm>
          <a:off x="304800" y="5621499"/>
          <a:ext cx="2137410" cy="946404"/>
        </p:xfrm>
        <a:graphic>
          <a:graphicData uri="http://schemas.openxmlformats.org/drawingml/2006/table">
            <a:tbl>
              <a:tblPr/>
              <a:tblGrid>
                <a:gridCol w="257810"/>
                <a:gridCol w="1879600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Preclinical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9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0.5 cm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14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 1.0 cm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69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384"/>
            <a:ext cx="9144000" cy="5565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855" y="13855"/>
            <a:ext cx="493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2B.  </a:t>
            </a:r>
            <a:r>
              <a:rPr lang="en-US" dirty="0" err="1" smtClean="0"/>
              <a:t>GeneGO</a:t>
            </a:r>
            <a:r>
              <a:rPr lang="en-US" dirty="0" smtClean="0"/>
              <a:t> Pathway 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19" y="381000"/>
            <a:ext cx="7873363" cy="6337097"/>
          </a:xfrm>
        </p:spPr>
      </p:pic>
      <p:sp>
        <p:nvSpPr>
          <p:cNvPr id="5" name="TextBox 4"/>
          <p:cNvSpPr txBox="1"/>
          <p:nvPr/>
        </p:nvSpPr>
        <p:spPr>
          <a:xfrm>
            <a:off x="0" y="11668"/>
            <a:ext cx="734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Supplementary Figure </a:t>
            </a:r>
            <a:r>
              <a:rPr lang="en-US" dirty="0" smtClean="0"/>
              <a:t>2C.  Immune </a:t>
            </a:r>
            <a:r>
              <a:rPr lang="en-US" dirty="0" err="1"/>
              <a:t>response_Classical</a:t>
            </a:r>
            <a:r>
              <a:rPr lang="en-US" dirty="0"/>
              <a:t> complement pathway</a:t>
            </a:r>
          </a:p>
        </p:txBody>
      </p:sp>
    </p:spTree>
    <p:extLst>
      <p:ext uri="{BB962C8B-B14F-4D97-AF65-F5344CB8AC3E}">
        <p14:creationId xmlns:p14="http://schemas.microsoft.com/office/powerpoint/2010/main" val="26040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19" y="450521"/>
            <a:ext cx="7448563" cy="6331279"/>
          </a:xfrm>
        </p:spPr>
      </p:pic>
      <p:sp>
        <p:nvSpPr>
          <p:cNvPr id="5" name="TextBox 4"/>
          <p:cNvSpPr txBox="1"/>
          <p:nvPr/>
        </p:nvSpPr>
        <p:spPr>
          <a:xfrm>
            <a:off x="0" y="11668"/>
            <a:ext cx="594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Supplementary Figure </a:t>
            </a:r>
            <a:r>
              <a:rPr lang="en-US" dirty="0" smtClean="0"/>
              <a:t>2D.  Glycolysis </a:t>
            </a:r>
            <a:r>
              <a:rPr lang="en-US" dirty="0"/>
              <a:t>and gluconeogenesis p.3</a:t>
            </a:r>
          </a:p>
        </p:txBody>
      </p:sp>
    </p:spTree>
    <p:extLst>
      <p:ext uri="{BB962C8B-B14F-4D97-AF65-F5344CB8AC3E}">
        <p14:creationId xmlns:p14="http://schemas.microsoft.com/office/powerpoint/2010/main" val="29481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0"/>
            <a:ext cx="3948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Supplementary </a:t>
            </a:r>
          </a:p>
          <a:p>
            <a:r>
              <a:rPr lang="en-US"/>
              <a:t>Figure 3</a:t>
            </a:r>
          </a:p>
        </p:txBody>
      </p:sp>
      <p:sp>
        <p:nvSpPr>
          <p:cNvPr id="109715" name="AutoShape 1171"/>
          <p:cNvSpPr>
            <a:spLocks noChangeAspect="1" noChangeArrowheads="1" noTextEdit="1"/>
          </p:cNvSpPr>
          <p:nvPr/>
        </p:nvSpPr>
        <p:spPr bwMode="auto">
          <a:xfrm>
            <a:off x="1655763" y="3267075"/>
            <a:ext cx="575627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9917" name="Group 1373"/>
          <p:cNvGrpSpPr>
            <a:grpSpLocks/>
          </p:cNvGrpSpPr>
          <p:nvPr/>
        </p:nvGrpSpPr>
        <p:grpSpPr bwMode="auto">
          <a:xfrm>
            <a:off x="1598613" y="3276600"/>
            <a:ext cx="5576887" cy="2855913"/>
            <a:chOff x="1067" y="2064"/>
            <a:chExt cx="3513" cy="1799"/>
          </a:xfrm>
        </p:grpSpPr>
        <p:sp>
          <p:nvSpPr>
            <p:cNvPr id="109717" name="Rectangle 1173"/>
            <p:cNvSpPr>
              <a:spLocks noChangeArrowheads="1"/>
            </p:cNvSpPr>
            <p:nvPr/>
          </p:nvSpPr>
          <p:spPr bwMode="auto">
            <a:xfrm>
              <a:off x="1067" y="2064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09718" name="Rectangle 1174"/>
            <p:cNvSpPr>
              <a:spLocks noChangeArrowheads="1"/>
            </p:cNvSpPr>
            <p:nvPr/>
          </p:nvSpPr>
          <p:spPr bwMode="auto">
            <a:xfrm>
              <a:off x="1444" y="2231"/>
              <a:ext cx="3136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19" name="Line 1175"/>
            <p:cNvSpPr>
              <a:spLocks noChangeShapeType="1"/>
            </p:cNvSpPr>
            <p:nvPr/>
          </p:nvSpPr>
          <p:spPr bwMode="auto">
            <a:xfrm>
              <a:off x="144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0" name="Line 1176"/>
            <p:cNvSpPr>
              <a:spLocks noChangeShapeType="1"/>
            </p:cNvSpPr>
            <p:nvPr/>
          </p:nvSpPr>
          <p:spPr bwMode="auto">
            <a:xfrm>
              <a:off x="14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1" name="Line 1177"/>
            <p:cNvSpPr>
              <a:spLocks noChangeShapeType="1"/>
            </p:cNvSpPr>
            <p:nvPr/>
          </p:nvSpPr>
          <p:spPr bwMode="auto">
            <a:xfrm>
              <a:off x="14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2" name="Line 1178"/>
            <p:cNvSpPr>
              <a:spLocks noChangeShapeType="1"/>
            </p:cNvSpPr>
            <p:nvPr/>
          </p:nvSpPr>
          <p:spPr bwMode="auto">
            <a:xfrm>
              <a:off x="149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3" name="Line 1179"/>
            <p:cNvSpPr>
              <a:spLocks noChangeShapeType="1"/>
            </p:cNvSpPr>
            <p:nvPr/>
          </p:nvSpPr>
          <p:spPr bwMode="auto">
            <a:xfrm>
              <a:off x="151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4" name="Line 1180"/>
            <p:cNvSpPr>
              <a:spLocks noChangeShapeType="1"/>
            </p:cNvSpPr>
            <p:nvPr/>
          </p:nvSpPr>
          <p:spPr bwMode="auto">
            <a:xfrm>
              <a:off x="15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5" name="Line 1181"/>
            <p:cNvSpPr>
              <a:spLocks noChangeShapeType="1"/>
            </p:cNvSpPr>
            <p:nvPr/>
          </p:nvSpPr>
          <p:spPr bwMode="auto">
            <a:xfrm>
              <a:off x="15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6" name="Line 1182"/>
            <p:cNvSpPr>
              <a:spLocks noChangeShapeType="1"/>
            </p:cNvSpPr>
            <p:nvPr/>
          </p:nvSpPr>
          <p:spPr bwMode="auto">
            <a:xfrm>
              <a:off x="156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7" name="Line 1183"/>
            <p:cNvSpPr>
              <a:spLocks noChangeShapeType="1"/>
            </p:cNvSpPr>
            <p:nvPr/>
          </p:nvSpPr>
          <p:spPr bwMode="auto">
            <a:xfrm>
              <a:off x="15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8" name="Line 1184"/>
            <p:cNvSpPr>
              <a:spLocks noChangeShapeType="1"/>
            </p:cNvSpPr>
            <p:nvPr/>
          </p:nvSpPr>
          <p:spPr bwMode="auto">
            <a:xfrm>
              <a:off x="15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9" name="Line 1185"/>
            <p:cNvSpPr>
              <a:spLocks noChangeShapeType="1"/>
            </p:cNvSpPr>
            <p:nvPr/>
          </p:nvSpPr>
          <p:spPr bwMode="auto">
            <a:xfrm>
              <a:off x="161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0" name="Line 1186"/>
            <p:cNvSpPr>
              <a:spLocks noChangeShapeType="1"/>
            </p:cNvSpPr>
            <p:nvPr/>
          </p:nvSpPr>
          <p:spPr bwMode="auto">
            <a:xfrm>
              <a:off x="163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1" name="Line 1187"/>
            <p:cNvSpPr>
              <a:spLocks noChangeShapeType="1"/>
            </p:cNvSpPr>
            <p:nvPr/>
          </p:nvSpPr>
          <p:spPr bwMode="auto">
            <a:xfrm>
              <a:off x="16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2" name="Line 1188"/>
            <p:cNvSpPr>
              <a:spLocks noChangeShapeType="1"/>
            </p:cNvSpPr>
            <p:nvPr/>
          </p:nvSpPr>
          <p:spPr bwMode="auto">
            <a:xfrm>
              <a:off x="16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3" name="Line 1189"/>
            <p:cNvSpPr>
              <a:spLocks noChangeShapeType="1"/>
            </p:cNvSpPr>
            <p:nvPr/>
          </p:nvSpPr>
          <p:spPr bwMode="auto">
            <a:xfrm>
              <a:off x="168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4" name="Line 1190"/>
            <p:cNvSpPr>
              <a:spLocks noChangeShapeType="1"/>
            </p:cNvSpPr>
            <p:nvPr/>
          </p:nvSpPr>
          <p:spPr bwMode="auto">
            <a:xfrm>
              <a:off x="17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5" name="Line 1191"/>
            <p:cNvSpPr>
              <a:spLocks noChangeShapeType="1"/>
            </p:cNvSpPr>
            <p:nvPr/>
          </p:nvSpPr>
          <p:spPr bwMode="auto">
            <a:xfrm>
              <a:off x="17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6" name="Line 1192"/>
            <p:cNvSpPr>
              <a:spLocks noChangeShapeType="1"/>
            </p:cNvSpPr>
            <p:nvPr/>
          </p:nvSpPr>
          <p:spPr bwMode="auto">
            <a:xfrm>
              <a:off x="173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7" name="Line 1193"/>
            <p:cNvSpPr>
              <a:spLocks noChangeShapeType="1"/>
            </p:cNvSpPr>
            <p:nvPr/>
          </p:nvSpPr>
          <p:spPr bwMode="auto">
            <a:xfrm>
              <a:off x="17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8" name="Line 1194"/>
            <p:cNvSpPr>
              <a:spLocks noChangeShapeType="1"/>
            </p:cNvSpPr>
            <p:nvPr/>
          </p:nvSpPr>
          <p:spPr bwMode="auto">
            <a:xfrm>
              <a:off x="17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9" name="Line 1195"/>
            <p:cNvSpPr>
              <a:spLocks noChangeShapeType="1"/>
            </p:cNvSpPr>
            <p:nvPr/>
          </p:nvSpPr>
          <p:spPr bwMode="auto">
            <a:xfrm>
              <a:off x="17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0" name="Line 1196"/>
            <p:cNvSpPr>
              <a:spLocks noChangeShapeType="1"/>
            </p:cNvSpPr>
            <p:nvPr/>
          </p:nvSpPr>
          <p:spPr bwMode="auto">
            <a:xfrm>
              <a:off x="180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1" name="Line 1197"/>
            <p:cNvSpPr>
              <a:spLocks noChangeShapeType="1"/>
            </p:cNvSpPr>
            <p:nvPr/>
          </p:nvSpPr>
          <p:spPr bwMode="auto">
            <a:xfrm>
              <a:off x="18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2" name="Line 1198"/>
            <p:cNvSpPr>
              <a:spLocks noChangeShapeType="1"/>
            </p:cNvSpPr>
            <p:nvPr/>
          </p:nvSpPr>
          <p:spPr bwMode="auto">
            <a:xfrm>
              <a:off x="18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3" name="Line 1199"/>
            <p:cNvSpPr>
              <a:spLocks noChangeShapeType="1"/>
            </p:cNvSpPr>
            <p:nvPr/>
          </p:nvSpPr>
          <p:spPr bwMode="auto">
            <a:xfrm>
              <a:off x="18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4" name="Line 1200"/>
            <p:cNvSpPr>
              <a:spLocks noChangeShapeType="1"/>
            </p:cNvSpPr>
            <p:nvPr/>
          </p:nvSpPr>
          <p:spPr bwMode="auto">
            <a:xfrm>
              <a:off x="18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5" name="Line 1201"/>
            <p:cNvSpPr>
              <a:spLocks noChangeShapeType="1"/>
            </p:cNvSpPr>
            <p:nvPr/>
          </p:nvSpPr>
          <p:spPr bwMode="auto">
            <a:xfrm>
              <a:off x="18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6" name="Line 1202"/>
            <p:cNvSpPr>
              <a:spLocks noChangeShapeType="1"/>
            </p:cNvSpPr>
            <p:nvPr/>
          </p:nvSpPr>
          <p:spPr bwMode="auto">
            <a:xfrm>
              <a:off x="19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7" name="Line 1203"/>
            <p:cNvSpPr>
              <a:spLocks noChangeShapeType="1"/>
            </p:cNvSpPr>
            <p:nvPr/>
          </p:nvSpPr>
          <p:spPr bwMode="auto">
            <a:xfrm>
              <a:off x="192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8" name="Line 1204"/>
            <p:cNvSpPr>
              <a:spLocks noChangeShapeType="1"/>
            </p:cNvSpPr>
            <p:nvPr/>
          </p:nvSpPr>
          <p:spPr bwMode="auto">
            <a:xfrm>
              <a:off x="19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9" name="Line 1205"/>
            <p:cNvSpPr>
              <a:spLocks noChangeShapeType="1"/>
            </p:cNvSpPr>
            <p:nvPr/>
          </p:nvSpPr>
          <p:spPr bwMode="auto">
            <a:xfrm>
              <a:off x="19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0" name="Line 1206"/>
            <p:cNvSpPr>
              <a:spLocks noChangeShapeType="1"/>
            </p:cNvSpPr>
            <p:nvPr/>
          </p:nvSpPr>
          <p:spPr bwMode="auto">
            <a:xfrm>
              <a:off x="19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1" name="Line 1207"/>
            <p:cNvSpPr>
              <a:spLocks noChangeShapeType="1"/>
            </p:cNvSpPr>
            <p:nvPr/>
          </p:nvSpPr>
          <p:spPr bwMode="auto">
            <a:xfrm>
              <a:off x="19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2" name="Line 1208"/>
            <p:cNvSpPr>
              <a:spLocks noChangeShapeType="1"/>
            </p:cNvSpPr>
            <p:nvPr/>
          </p:nvSpPr>
          <p:spPr bwMode="auto">
            <a:xfrm>
              <a:off x="20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3" name="Line 1209"/>
            <p:cNvSpPr>
              <a:spLocks noChangeShapeType="1"/>
            </p:cNvSpPr>
            <p:nvPr/>
          </p:nvSpPr>
          <p:spPr bwMode="auto">
            <a:xfrm>
              <a:off x="20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4" name="Line 1210"/>
            <p:cNvSpPr>
              <a:spLocks noChangeShapeType="1"/>
            </p:cNvSpPr>
            <p:nvPr/>
          </p:nvSpPr>
          <p:spPr bwMode="auto">
            <a:xfrm>
              <a:off x="204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5" name="Line 1211"/>
            <p:cNvSpPr>
              <a:spLocks noChangeShapeType="1"/>
            </p:cNvSpPr>
            <p:nvPr/>
          </p:nvSpPr>
          <p:spPr bwMode="auto">
            <a:xfrm>
              <a:off x="20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6" name="Line 1212"/>
            <p:cNvSpPr>
              <a:spLocks noChangeShapeType="1"/>
            </p:cNvSpPr>
            <p:nvPr/>
          </p:nvSpPr>
          <p:spPr bwMode="auto">
            <a:xfrm>
              <a:off x="208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7" name="Line 1213"/>
            <p:cNvSpPr>
              <a:spLocks noChangeShapeType="1"/>
            </p:cNvSpPr>
            <p:nvPr/>
          </p:nvSpPr>
          <p:spPr bwMode="auto">
            <a:xfrm>
              <a:off x="21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8" name="Line 1214"/>
            <p:cNvSpPr>
              <a:spLocks noChangeShapeType="1"/>
            </p:cNvSpPr>
            <p:nvPr/>
          </p:nvSpPr>
          <p:spPr bwMode="auto">
            <a:xfrm>
              <a:off x="211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9" name="Line 1215"/>
            <p:cNvSpPr>
              <a:spLocks noChangeShapeType="1"/>
            </p:cNvSpPr>
            <p:nvPr/>
          </p:nvSpPr>
          <p:spPr bwMode="auto">
            <a:xfrm>
              <a:off x="21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0" name="Line 1216"/>
            <p:cNvSpPr>
              <a:spLocks noChangeShapeType="1"/>
            </p:cNvSpPr>
            <p:nvPr/>
          </p:nvSpPr>
          <p:spPr bwMode="auto">
            <a:xfrm>
              <a:off x="215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1" name="Line 1217"/>
            <p:cNvSpPr>
              <a:spLocks noChangeShapeType="1"/>
            </p:cNvSpPr>
            <p:nvPr/>
          </p:nvSpPr>
          <p:spPr bwMode="auto">
            <a:xfrm>
              <a:off x="217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2" name="Line 1218"/>
            <p:cNvSpPr>
              <a:spLocks noChangeShapeType="1"/>
            </p:cNvSpPr>
            <p:nvPr/>
          </p:nvSpPr>
          <p:spPr bwMode="auto">
            <a:xfrm>
              <a:off x="218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3" name="Line 1219"/>
            <p:cNvSpPr>
              <a:spLocks noChangeShapeType="1"/>
            </p:cNvSpPr>
            <p:nvPr/>
          </p:nvSpPr>
          <p:spPr bwMode="auto">
            <a:xfrm>
              <a:off x="220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4" name="Line 1220"/>
            <p:cNvSpPr>
              <a:spLocks noChangeShapeType="1"/>
            </p:cNvSpPr>
            <p:nvPr/>
          </p:nvSpPr>
          <p:spPr bwMode="auto">
            <a:xfrm>
              <a:off x="22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5" name="Line 1221"/>
            <p:cNvSpPr>
              <a:spLocks noChangeShapeType="1"/>
            </p:cNvSpPr>
            <p:nvPr/>
          </p:nvSpPr>
          <p:spPr bwMode="auto">
            <a:xfrm>
              <a:off x="223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6" name="Line 1222"/>
            <p:cNvSpPr>
              <a:spLocks noChangeShapeType="1"/>
            </p:cNvSpPr>
            <p:nvPr/>
          </p:nvSpPr>
          <p:spPr bwMode="auto">
            <a:xfrm>
              <a:off x="22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7" name="Line 1223"/>
            <p:cNvSpPr>
              <a:spLocks noChangeShapeType="1"/>
            </p:cNvSpPr>
            <p:nvPr/>
          </p:nvSpPr>
          <p:spPr bwMode="auto">
            <a:xfrm>
              <a:off x="227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8" name="Line 1224"/>
            <p:cNvSpPr>
              <a:spLocks noChangeShapeType="1"/>
            </p:cNvSpPr>
            <p:nvPr/>
          </p:nvSpPr>
          <p:spPr bwMode="auto">
            <a:xfrm>
              <a:off x="229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9" name="Line 1225"/>
            <p:cNvSpPr>
              <a:spLocks noChangeShapeType="1"/>
            </p:cNvSpPr>
            <p:nvPr/>
          </p:nvSpPr>
          <p:spPr bwMode="auto">
            <a:xfrm>
              <a:off x="230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0" name="Line 1226"/>
            <p:cNvSpPr>
              <a:spLocks noChangeShapeType="1"/>
            </p:cNvSpPr>
            <p:nvPr/>
          </p:nvSpPr>
          <p:spPr bwMode="auto">
            <a:xfrm>
              <a:off x="232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1" name="Line 1227"/>
            <p:cNvSpPr>
              <a:spLocks noChangeShapeType="1"/>
            </p:cNvSpPr>
            <p:nvPr/>
          </p:nvSpPr>
          <p:spPr bwMode="auto">
            <a:xfrm>
              <a:off x="23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2" name="Line 1228"/>
            <p:cNvSpPr>
              <a:spLocks noChangeShapeType="1"/>
            </p:cNvSpPr>
            <p:nvPr/>
          </p:nvSpPr>
          <p:spPr bwMode="auto">
            <a:xfrm>
              <a:off x="236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3" name="Line 1229"/>
            <p:cNvSpPr>
              <a:spLocks noChangeShapeType="1"/>
            </p:cNvSpPr>
            <p:nvPr/>
          </p:nvSpPr>
          <p:spPr bwMode="auto">
            <a:xfrm>
              <a:off x="23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4" name="Line 1230"/>
            <p:cNvSpPr>
              <a:spLocks noChangeShapeType="1"/>
            </p:cNvSpPr>
            <p:nvPr/>
          </p:nvSpPr>
          <p:spPr bwMode="auto">
            <a:xfrm>
              <a:off x="239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5" name="Line 1231"/>
            <p:cNvSpPr>
              <a:spLocks noChangeShapeType="1"/>
            </p:cNvSpPr>
            <p:nvPr/>
          </p:nvSpPr>
          <p:spPr bwMode="auto">
            <a:xfrm>
              <a:off x="241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6" name="Line 1232"/>
            <p:cNvSpPr>
              <a:spLocks noChangeShapeType="1"/>
            </p:cNvSpPr>
            <p:nvPr/>
          </p:nvSpPr>
          <p:spPr bwMode="auto">
            <a:xfrm>
              <a:off x="242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7" name="Line 1233"/>
            <p:cNvSpPr>
              <a:spLocks noChangeShapeType="1"/>
            </p:cNvSpPr>
            <p:nvPr/>
          </p:nvSpPr>
          <p:spPr bwMode="auto">
            <a:xfrm>
              <a:off x="244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8" name="Line 1234"/>
            <p:cNvSpPr>
              <a:spLocks noChangeShapeType="1"/>
            </p:cNvSpPr>
            <p:nvPr/>
          </p:nvSpPr>
          <p:spPr bwMode="auto">
            <a:xfrm>
              <a:off x="24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9" name="Line 1235"/>
            <p:cNvSpPr>
              <a:spLocks noChangeShapeType="1"/>
            </p:cNvSpPr>
            <p:nvPr/>
          </p:nvSpPr>
          <p:spPr bwMode="auto">
            <a:xfrm>
              <a:off x="248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0" name="Line 1236"/>
            <p:cNvSpPr>
              <a:spLocks noChangeShapeType="1"/>
            </p:cNvSpPr>
            <p:nvPr/>
          </p:nvSpPr>
          <p:spPr bwMode="auto">
            <a:xfrm>
              <a:off x="24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1" name="Line 1237"/>
            <p:cNvSpPr>
              <a:spLocks noChangeShapeType="1"/>
            </p:cNvSpPr>
            <p:nvPr/>
          </p:nvSpPr>
          <p:spPr bwMode="auto">
            <a:xfrm>
              <a:off x="251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2" name="Line 1238"/>
            <p:cNvSpPr>
              <a:spLocks noChangeShapeType="1"/>
            </p:cNvSpPr>
            <p:nvPr/>
          </p:nvSpPr>
          <p:spPr bwMode="auto">
            <a:xfrm>
              <a:off x="25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3" name="Line 1239"/>
            <p:cNvSpPr>
              <a:spLocks noChangeShapeType="1"/>
            </p:cNvSpPr>
            <p:nvPr/>
          </p:nvSpPr>
          <p:spPr bwMode="auto">
            <a:xfrm>
              <a:off x="255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4" name="Line 1240"/>
            <p:cNvSpPr>
              <a:spLocks noChangeShapeType="1"/>
            </p:cNvSpPr>
            <p:nvPr/>
          </p:nvSpPr>
          <p:spPr bwMode="auto">
            <a:xfrm>
              <a:off x="25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5" name="Line 1241"/>
            <p:cNvSpPr>
              <a:spLocks noChangeShapeType="1"/>
            </p:cNvSpPr>
            <p:nvPr/>
          </p:nvSpPr>
          <p:spPr bwMode="auto">
            <a:xfrm>
              <a:off x="25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6" name="Line 1242"/>
            <p:cNvSpPr>
              <a:spLocks noChangeShapeType="1"/>
            </p:cNvSpPr>
            <p:nvPr/>
          </p:nvSpPr>
          <p:spPr bwMode="auto">
            <a:xfrm>
              <a:off x="260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7" name="Line 1243"/>
            <p:cNvSpPr>
              <a:spLocks noChangeShapeType="1"/>
            </p:cNvSpPr>
            <p:nvPr/>
          </p:nvSpPr>
          <p:spPr bwMode="auto">
            <a:xfrm>
              <a:off x="26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8" name="Line 1244"/>
            <p:cNvSpPr>
              <a:spLocks noChangeShapeType="1"/>
            </p:cNvSpPr>
            <p:nvPr/>
          </p:nvSpPr>
          <p:spPr bwMode="auto">
            <a:xfrm>
              <a:off x="26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9" name="Line 1245"/>
            <p:cNvSpPr>
              <a:spLocks noChangeShapeType="1"/>
            </p:cNvSpPr>
            <p:nvPr/>
          </p:nvSpPr>
          <p:spPr bwMode="auto">
            <a:xfrm>
              <a:off x="26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0" name="Line 1246"/>
            <p:cNvSpPr>
              <a:spLocks noChangeShapeType="1"/>
            </p:cNvSpPr>
            <p:nvPr/>
          </p:nvSpPr>
          <p:spPr bwMode="auto">
            <a:xfrm>
              <a:off x="267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1" name="Line 1247"/>
            <p:cNvSpPr>
              <a:spLocks noChangeShapeType="1"/>
            </p:cNvSpPr>
            <p:nvPr/>
          </p:nvSpPr>
          <p:spPr bwMode="auto">
            <a:xfrm>
              <a:off x="26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2" name="Line 1248"/>
            <p:cNvSpPr>
              <a:spLocks noChangeShapeType="1"/>
            </p:cNvSpPr>
            <p:nvPr/>
          </p:nvSpPr>
          <p:spPr bwMode="auto">
            <a:xfrm>
              <a:off x="27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3" name="Line 1249"/>
            <p:cNvSpPr>
              <a:spLocks noChangeShapeType="1"/>
            </p:cNvSpPr>
            <p:nvPr/>
          </p:nvSpPr>
          <p:spPr bwMode="auto">
            <a:xfrm>
              <a:off x="272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4" name="Line 1250"/>
            <p:cNvSpPr>
              <a:spLocks noChangeShapeType="1"/>
            </p:cNvSpPr>
            <p:nvPr/>
          </p:nvSpPr>
          <p:spPr bwMode="auto">
            <a:xfrm>
              <a:off x="27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5" name="Line 1251"/>
            <p:cNvSpPr>
              <a:spLocks noChangeShapeType="1"/>
            </p:cNvSpPr>
            <p:nvPr/>
          </p:nvSpPr>
          <p:spPr bwMode="auto">
            <a:xfrm>
              <a:off x="27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6" name="Line 1252"/>
            <p:cNvSpPr>
              <a:spLocks noChangeShapeType="1"/>
            </p:cNvSpPr>
            <p:nvPr/>
          </p:nvSpPr>
          <p:spPr bwMode="auto">
            <a:xfrm>
              <a:off x="27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7" name="Line 1253"/>
            <p:cNvSpPr>
              <a:spLocks noChangeShapeType="1"/>
            </p:cNvSpPr>
            <p:nvPr/>
          </p:nvSpPr>
          <p:spPr bwMode="auto">
            <a:xfrm>
              <a:off x="279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8" name="Line 1254"/>
            <p:cNvSpPr>
              <a:spLocks noChangeShapeType="1"/>
            </p:cNvSpPr>
            <p:nvPr/>
          </p:nvSpPr>
          <p:spPr bwMode="auto">
            <a:xfrm>
              <a:off x="28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9" name="Line 1255"/>
            <p:cNvSpPr>
              <a:spLocks noChangeShapeType="1"/>
            </p:cNvSpPr>
            <p:nvPr/>
          </p:nvSpPr>
          <p:spPr bwMode="auto">
            <a:xfrm>
              <a:off x="28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0" name="Line 1256"/>
            <p:cNvSpPr>
              <a:spLocks noChangeShapeType="1"/>
            </p:cNvSpPr>
            <p:nvPr/>
          </p:nvSpPr>
          <p:spPr bwMode="auto">
            <a:xfrm>
              <a:off x="284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1" name="Line 1257"/>
            <p:cNvSpPr>
              <a:spLocks noChangeShapeType="1"/>
            </p:cNvSpPr>
            <p:nvPr/>
          </p:nvSpPr>
          <p:spPr bwMode="auto">
            <a:xfrm>
              <a:off x="28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2" name="Line 1258"/>
            <p:cNvSpPr>
              <a:spLocks noChangeShapeType="1"/>
            </p:cNvSpPr>
            <p:nvPr/>
          </p:nvSpPr>
          <p:spPr bwMode="auto">
            <a:xfrm>
              <a:off x="28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3" name="Line 1259"/>
            <p:cNvSpPr>
              <a:spLocks noChangeShapeType="1"/>
            </p:cNvSpPr>
            <p:nvPr/>
          </p:nvSpPr>
          <p:spPr bwMode="auto">
            <a:xfrm>
              <a:off x="28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4" name="Line 1260"/>
            <p:cNvSpPr>
              <a:spLocks noChangeShapeType="1"/>
            </p:cNvSpPr>
            <p:nvPr/>
          </p:nvSpPr>
          <p:spPr bwMode="auto">
            <a:xfrm>
              <a:off x="291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5" name="Line 1261"/>
            <p:cNvSpPr>
              <a:spLocks noChangeShapeType="1"/>
            </p:cNvSpPr>
            <p:nvPr/>
          </p:nvSpPr>
          <p:spPr bwMode="auto">
            <a:xfrm>
              <a:off x="29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6" name="Line 1262"/>
            <p:cNvSpPr>
              <a:spLocks noChangeShapeType="1"/>
            </p:cNvSpPr>
            <p:nvPr/>
          </p:nvSpPr>
          <p:spPr bwMode="auto">
            <a:xfrm>
              <a:off x="29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7" name="Line 1263"/>
            <p:cNvSpPr>
              <a:spLocks noChangeShapeType="1"/>
            </p:cNvSpPr>
            <p:nvPr/>
          </p:nvSpPr>
          <p:spPr bwMode="auto">
            <a:xfrm>
              <a:off x="296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8" name="Line 1264"/>
            <p:cNvSpPr>
              <a:spLocks noChangeShapeType="1"/>
            </p:cNvSpPr>
            <p:nvPr/>
          </p:nvSpPr>
          <p:spPr bwMode="auto">
            <a:xfrm>
              <a:off x="29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9" name="Line 1265"/>
            <p:cNvSpPr>
              <a:spLocks noChangeShapeType="1"/>
            </p:cNvSpPr>
            <p:nvPr/>
          </p:nvSpPr>
          <p:spPr bwMode="auto">
            <a:xfrm>
              <a:off x="29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0" name="Line 1266"/>
            <p:cNvSpPr>
              <a:spLocks noChangeShapeType="1"/>
            </p:cNvSpPr>
            <p:nvPr/>
          </p:nvSpPr>
          <p:spPr bwMode="auto">
            <a:xfrm>
              <a:off x="30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1" name="Line 1267"/>
            <p:cNvSpPr>
              <a:spLocks noChangeShapeType="1"/>
            </p:cNvSpPr>
            <p:nvPr/>
          </p:nvSpPr>
          <p:spPr bwMode="auto">
            <a:xfrm>
              <a:off x="303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2" name="Line 1268"/>
            <p:cNvSpPr>
              <a:spLocks noChangeShapeType="1"/>
            </p:cNvSpPr>
            <p:nvPr/>
          </p:nvSpPr>
          <p:spPr bwMode="auto">
            <a:xfrm>
              <a:off x="30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3" name="Line 1269"/>
            <p:cNvSpPr>
              <a:spLocks noChangeShapeType="1"/>
            </p:cNvSpPr>
            <p:nvPr/>
          </p:nvSpPr>
          <p:spPr bwMode="auto">
            <a:xfrm>
              <a:off x="30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4" name="Line 1270"/>
            <p:cNvSpPr>
              <a:spLocks noChangeShapeType="1"/>
            </p:cNvSpPr>
            <p:nvPr/>
          </p:nvSpPr>
          <p:spPr bwMode="auto">
            <a:xfrm>
              <a:off x="308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5" name="Line 1271"/>
            <p:cNvSpPr>
              <a:spLocks noChangeShapeType="1"/>
            </p:cNvSpPr>
            <p:nvPr/>
          </p:nvSpPr>
          <p:spPr bwMode="auto">
            <a:xfrm>
              <a:off x="31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6" name="Line 1272"/>
            <p:cNvSpPr>
              <a:spLocks noChangeShapeType="1"/>
            </p:cNvSpPr>
            <p:nvPr/>
          </p:nvSpPr>
          <p:spPr bwMode="auto">
            <a:xfrm>
              <a:off x="31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7" name="Line 1273"/>
            <p:cNvSpPr>
              <a:spLocks noChangeShapeType="1"/>
            </p:cNvSpPr>
            <p:nvPr/>
          </p:nvSpPr>
          <p:spPr bwMode="auto">
            <a:xfrm>
              <a:off x="31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8" name="Line 1274"/>
            <p:cNvSpPr>
              <a:spLocks noChangeShapeType="1"/>
            </p:cNvSpPr>
            <p:nvPr/>
          </p:nvSpPr>
          <p:spPr bwMode="auto">
            <a:xfrm>
              <a:off x="315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9" name="Line 1275"/>
            <p:cNvSpPr>
              <a:spLocks noChangeShapeType="1"/>
            </p:cNvSpPr>
            <p:nvPr/>
          </p:nvSpPr>
          <p:spPr bwMode="auto">
            <a:xfrm>
              <a:off x="31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0" name="Line 1276"/>
            <p:cNvSpPr>
              <a:spLocks noChangeShapeType="1"/>
            </p:cNvSpPr>
            <p:nvPr/>
          </p:nvSpPr>
          <p:spPr bwMode="auto">
            <a:xfrm>
              <a:off x="31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1" name="Line 1277"/>
            <p:cNvSpPr>
              <a:spLocks noChangeShapeType="1"/>
            </p:cNvSpPr>
            <p:nvPr/>
          </p:nvSpPr>
          <p:spPr bwMode="auto">
            <a:xfrm>
              <a:off x="320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2" name="Line 1278"/>
            <p:cNvSpPr>
              <a:spLocks noChangeShapeType="1"/>
            </p:cNvSpPr>
            <p:nvPr/>
          </p:nvSpPr>
          <p:spPr bwMode="auto">
            <a:xfrm>
              <a:off x="32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3" name="Line 1279"/>
            <p:cNvSpPr>
              <a:spLocks noChangeShapeType="1"/>
            </p:cNvSpPr>
            <p:nvPr/>
          </p:nvSpPr>
          <p:spPr bwMode="auto">
            <a:xfrm>
              <a:off x="32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4" name="Line 1280"/>
            <p:cNvSpPr>
              <a:spLocks noChangeShapeType="1"/>
            </p:cNvSpPr>
            <p:nvPr/>
          </p:nvSpPr>
          <p:spPr bwMode="auto">
            <a:xfrm>
              <a:off x="32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5" name="Line 1281"/>
            <p:cNvSpPr>
              <a:spLocks noChangeShapeType="1"/>
            </p:cNvSpPr>
            <p:nvPr/>
          </p:nvSpPr>
          <p:spPr bwMode="auto">
            <a:xfrm>
              <a:off x="327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6" name="Line 1282"/>
            <p:cNvSpPr>
              <a:spLocks noChangeShapeType="1"/>
            </p:cNvSpPr>
            <p:nvPr/>
          </p:nvSpPr>
          <p:spPr bwMode="auto">
            <a:xfrm>
              <a:off x="32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7" name="Line 1283"/>
            <p:cNvSpPr>
              <a:spLocks noChangeShapeType="1"/>
            </p:cNvSpPr>
            <p:nvPr/>
          </p:nvSpPr>
          <p:spPr bwMode="auto">
            <a:xfrm>
              <a:off x="33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8" name="Line 1284"/>
            <p:cNvSpPr>
              <a:spLocks noChangeShapeType="1"/>
            </p:cNvSpPr>
            <p:nvPr/>
          </p:nvSpPr>
          <p:spPr bwMode="auto">
            <a:xfrm>
              <a:off x="332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9" name="Line 1285"/>
            <p:cNvSpPr>
              <a:spLocks noChangeShapeType="1"/>
            </p:cNvSpPr>
            <p:nvPr/>
          </p:nvSpPr>
          <p:spPr bwMode="auto">
            <a:xfrm>
              <a:off x="33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0" name="Line 1286"/>
            <p:cNvSpPr>
              <a:spLocks noChangeShapeType="1"/>
            </p:cNvSpPr>
            <p:nvPr/>
          </p:nvSpPr>
          <p:spPr bwMode="auto">
            <a:xfrm>
              <a:off x="33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1" name="Line 1287"/>
            <p:cNvSpPr>
              <a:spLocks noChangeShapeType="1"/>
            </p:cNvSpPr>
            <p:nvPr/>
          </p:nvSpPr>
          <p:spPr bwMode="auto">
            <a:xfrm>
              <a:off x="33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2" name="Line 1288"/>
            <p:cNvSpPr>
              <a:spLocks noChangeShapeType="1"/>
            </p:cNvSpPr>
            <p:nvPr/>
          </p:nvSpPr>
          <p:spPr bwMode="auto">
            <a:xfrm>
              <a:off x="339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3" name="Line 1289"/>
            <p:cNvSpPr>
              <a:spLocks noChangeShapeType="1"/>
            </p:cNvSpPr>
            <p:nvPr/>
          </p:nvSpPr>
          <p:spPr bwMode="auto">
            <a:xfrm>
              <a:off x="34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4" name="Line 1290"/>
            <p:cNvSpPr>
              <a:spLocks noChangeShapeType="1"/>
            </p:cNvSpPr>
            <p:nvPr/>
          </p:nvSpPr>
          <p:spPr bwMode="auto">
            <a:xfrm>
              <a:off x="34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5" name="Line 1291"/>
            <p:cNvSpPr>
              <a:spLocks noChangeShapeType="1"/>
            </p:cNvSpPr>
            <p:nvPr/>
          </p:nvSpPr>
          <p:spPr bwMode="auto">
            <a:xfrm>
              <a:off x="344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6" name="Line 1292"/>
            <p:cNvSpPr>
              <a:spLocks noChangeShapeType="1"/>
            </p:cNvSpPr>
            <p:nvPr/>
          </p:nvSpPr>
          <p:spPr bwMode="auto">
            <a:xfrm>
              <a:off x="34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7" name="Line 1293"/>
            <p:cNvSpPr>
              <a:spLocks noChangeShapeType="1"/>
            </p:cNvSpPr>
            <p:nvPr/>
          </p:nvSpPr>
          <p:spPr bwMode="auto">
            <a:xfrm>
              <a:off x="348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8" name="Line 1294"/>
            <p:cNvSpPr>
              <a:spLocks noChangeShapeType="1"/>
            </p:cNvSpPr>
            <p:nvPr/>
          </p:nvSpPr>
          <p:spPr bwMode="auto">
            <a:xfrm>
              <a:off x="35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9" name="Line 1295"/>
            <p:cNvSpPr>
              <a:spLocks noChangeShapeType="1"/>
            </p:cNvSpPr>
            <p:nvPr/>
          </p:nvSpPr>
          <p:spPr bwMode="auto">
            <a:xfrm>
              <a:off x="351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0" name="Line 1296"/>
            <p:cNvSpPr>
              <a:spLocks noChangeShapeType="1"/>
            </p:cNvSpPr>
            <p:nvPr/>
          </p:nvSpPr>
          <p:spPr bwMode="auto">
            <a:xfrm>
              <a:off x="35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1" name="Line 1297"/>
            <p:cNvSpPr>
              <a:spLocks noChangeShapeType="1"/>
            </p:cNvSpPr>
            <p:nvPr/>
          </p:nvSpPr>
          <p:spPr bwMode="auto">
            <a:xfrm>
              <a:off x="355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2" name="Line 1298"/>
            <p:cNvSpPr>
              <a:spLocks noChangeShapeType="1"/>
            </p:cNvSpPr>
            <p:nvPr/>
          </p:nvSpPr>
          <p:spPr bwMode="auto">
            <a:xfrm>
              <a:off x="356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3" name="Line 1299"/>
            <p:cNvSpPr>
              <a:spLocks noChangeShapeType="1"/>
            </p:cNvSpPr>
            <p:nvPr/>
          </p:nvSpPr>
          <p:spPr bwMode="auto">
            <a:xfrm>
              <a:off x="358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4" name="Line 1300"/>
            <p:cNvSpPr>
              <a:spLocks noChangeShapeType="1"/>
            </p:cNvSpPr>
            <p:nvPr/>
          </p:nvSpPr>
          <p:spPr bwMode="auto">
            <a:xfrm>
              <a:off x="360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5" name="Line 1301"/>
            <p:cNvSpPr>
              <a:spLocks noChangeShapeType="1"/>
            </p:cNvSpPr>
            <p:nvPr/>
          </p:nvSpPr>
          <p:spPr bwMode="auto">
            <a:xfrm>
              <a:off x="36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6" name="Line 1302"/>
            <p:cNvSpPr>
              <a:spLocks noChangeShapeType="1"/>
            </p:cNvSpPr>
            <p:nvPr/>
          </p:nvSpPr>
          <p:spPr bwMode="auto">
            <a:xfrm>
              <a:off x="363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7" name="Line 1303"/>
            <p:cNvSpPr>
              <a:spLocks noChangeShapeType="1"/>
            </p:cNvSpPr>
            <p:nvPr/>
          </p:nvSpPr>
          <p:spPr bwMode="auto">
            <a:xfrm>
              <a:off x="36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8" name="Line 1304"/>
            <p:cNvSpPr>
              <a:spLocks noChangeShapeType="1"/>
            </p:cNvSpPr>
            <p:nvPr/>
          </p:nvSpPr>
          <p:spPr bwMode="auto">
            <a:xfrm>
              <a:off x="367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9" name="Line 1305"/>
            <p:cNvSpPr>
              <a:spLocks noChangeShapeType="1"/>
            </p:cNvSpPr>
            <p:nvPr/>
          </p:nvSpPr>
          <p:spPr bwMode="auto">
            <a:xfrm>
              <a:off x="369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0" name="Line 1306"/>
            <p:cNvSpPr>
              <a:spLocks noChangeShapeType="1"/>
            </p:cNvSpPr>
            <p:nvPr/>
          </p:nvSpPr>
          <p:spPr bwMode="auto">
            <a:xfrm>
              <a:off x="370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1" name="Line 1307"/>
            <p:cNvSpPr>
              <a:spLocks noChangeShapeType="1"/>
            </p:cNvSpPr>
            <p:nvPr/>
          </p:nvSpPr>
          <p:spPr bwMode="auto">
            <a:xfrm>
              <a:off x="372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2" name="Line 1308"/>
            <p:cNvSpPr>
              <a:spLocks noChangeShapeType="1"/>
            </p:cNvSpPr>
            <p:nvPr/>
          </p:nvSpPr>
          <p:spPr bwMode="auto">
            <a:xfrm>
              <a:off x="37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3" name="Line 1309"/>
            <p:cNvSpPr>
              <a:spLocks noChangeShapeType="1"/>
            </p:cNvSpPr>
            <p:nvPr/>
          </p:nvSpPr>
          <p:spPr bwMode="auto">
            <a:xfrm>
              <a:off x="376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4" name="Line 1310"/>
            <p:cNvSpPr>
              <a:spLocks noChangeShapeType="1"/>
            </p:cNvSpPr>
            <p:nvPr/>
          </p:nvSpPr>
          <p:spPr bwMode="auto">
            <a:xfrm>
              <a:off x="37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5" name="Line 1311"/>
            <p:cNvSpPr>
              <a:spLocks noChangeShapeType="1"/>
            </p:cNvSpPr>
            <p:nvPr/>
          </p:nvSpPr>
          <p:spPr bwMode="auto">
            <a:xfrm>
              <a:off x="379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6" name="Line 1312"/>
            <p:cNvSpPr>
              <a:spLocks noChangeShapeType="1"/>
            </p:cNvSpPr>
            <p:nvPr/>
          </p:nvSpPr>
          <p:spPr bwMode="auto">
            <a:xfrm>
              <a:off x="381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7" name="Line 1313"/>
            <p:cNvSpPr>
              <a:spLocks noChangeShapeType="1"/>
            </p:cNvSpPr>
            <p:nvPr/>
          </p:nvSpPr>
          <p:spPr bwMode="auto">
            <a:xfrm>
              <a:off x="382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8" name="Line 1314"/>
            <p:cNvSpPr>
              <a:spLocks noChangeShapeType="1"/>
            </p:cNvSpPr>
            <p:nvPr/>
          </p:nvSpPr>
          <p:spPr bwMode="auto">
            <a:xfrm>
              <a:off x="384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9" name="Line 1315"/>
            <p:cNvSpPr>
              <a:spLocks noChangeShapeType="1"/>
            </p:cNvSpPr>
            <p:nvPr/>
          </p:nvSpPr>
          <p:spPr bwMode="auto">
            <a:xfrm>
              <a:off x="38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0" name="Line 1316"/>
            <p:cNvSpPr>
              <a:spLocks noChangeShapeType="1"/>
            </p:cNvSpPr>
            <p:nvPr/>
          </p:nvSpPr>
          <p:spPr bwMode="auto">
            <a:xfrm>
              <a:off x="388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1" name="Line 1317"/>
            <p:cNvSpPr>
              <a:spLocks noChangeShapeType="1"/>
            </p:cNvSpPr>
            <p:nvPr/>
          </p:nvSpPr>
          <p:spPr bwMode="auto">
            <a:xfrm>
              <a:off x="38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2" name="Line 1318"/>
            <p:cNvSpPr>
              <a:spLocks noChangeShapeType="1"/>
            </p:cNvSpPr>
            <p:nvPr/>
          </p:nvSpPr>
          <p:spPr bwMode="auto">
            <a:xfrm>
              <a:off x="391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3" name="Line 1319"/>
            <p:cNvSpPr>
              <a:spLocks noChangeShapeType="1"/>
            </p:cNvSpPr>
            <p:nvPr/>
          </p:nvSpPr>
          <p:spPr bwMode="auto">
            <a:xfrm>
              <a:off x="39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4" name="Line 1320"/>
            <p:cNvSpPr>
              <a:spLocks noChangeShapeType="1"/>
            </p:cNvSpPr>
            <p:nvPr/>
          </p:nvSpPr>
          <p:spPr bwMode="auto">
            <a:xfrm>
              <a:off x="395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5" name="Line 1321"/>
            <p:cNvSpPr>
              <a:spLocks noChangeShapeType="1"/>
            </p:cNvSpPr>
            <p:nvPr/>
          </p:nvSpPr>
          <p:spPr bwMode="auto">
            <a:xfrm>
              <a:off x="39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6" name="Line 1322"/>
            <p:cNvSpPr>
              <a:spLocks noChangeShapeType="1"/>
            </p:cNvSpPr>
            <p:nvPr/>
          </p:nvSpPr>
          <p:spPr bwMode="auto">
            <a:xfrm>
              <a:off x="39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7" name="Line 1323"/>
            <p:cNvSpPr>
              <a:spLocks noChangeShapeType="1"/>
            </p:cNvSpPr>
            <p:nvPr/>
          </p:nvSpPr>
          <p:spPr bwMode="auto">
            <a:xfrm>
              <a:off x="400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8" name="Line 1324"/>
            <p:cNvSpPr>
              <a:spLocks noChangeShapeType="1"/>
            </p:cNvSpPr>
            <p:nvPr/>
          </p:nvSpPr>
          <p:spPr bwMode="auto">
            <a:xfrm>
              <a:off x="40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9" name="Line 1325"/>
            <p:cNvSpPr>
              <a:spLocks noChangeShapeType="1"/>
            </p:cNvSpPr>
            <p:nvPr/>
          </p:nvSpPr>
          <p:spPr bwMode="auto">
            <a:xfrm>
              <a:off x="40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0" name="Line 1326"/>
            <p:cNvSpPr>
              <a:spLocks noChangeShapeType="1"/>
            </p:cNvSpPr>
            <p:nvPr/>
          </p:nvSpPr>
          <p:spPr bwMode="auto">
            <a:xfrm>
              <a:off x="40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1" name="Line 1327"/>
            <p:cNvSpPr>
              <a:spLocks noChangeShapeType="1"/>
            </p:cNvSpPr>
            <p:nvPr/>
          </p:nvSpPr>
          <p:spPr bwMode="auto">
            <a:xfrm>
              <a:off x="407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2" name="Line 1328"/>
            <p:cNvSpPr>
              <a:spLocks noChangeShapeType="1"/>
            </p:cNvSpPr>
            <p:nvPr/>
          </p:nvSpPr>
          <p:spPr bwMode="auto">
            <a:xfrm>
              <a:off x="40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3" name="Line 1329"/>
            <p:cNvSpPr>
              <a:spLocks noChangeShapeType="1"/>
            </p:cNvSpPr>
            <p:nvPr/>
          </p:nvSpPr>
          <p:spPr bwMode="auto">
            <a:xfrm>
              <a:off x="41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4" name="Line 1330"/>
            <p:cNvSpPr>
              <a:spLocks noChangeShapeType="1"/>
            </p:cNvSpPr>
            <p:nvPr/>
          </p:nvSpPr>
          <p:spPr bwMode="auto">
            <a:xfrm>
              <a:off x="41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5" name="Line 1331"/>
            <p:cNvSpPr>
              <a:spLocks noChangeShapeType="1"/>
            </p:cNvSpPr>
            <p:nvPr/>
          </p:nvSpPr>
          <p:spPr bwMode="auto">
            <a:xfrm>
              <a:off x="41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6" name="Line 1332"/>
            <p:cNvSpPr>
              <a:spLocks noChangeShapeType="1"/>
            </p:cNvSpPr>
            <p:nvPr/>
          </p:nvSpPr>
          <p:spPr bwMode="auto">
            <a:xfrm>
              <a:off x="41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7" name="Line 1333"/>
            <p:cNvSpPr>
              <a:spLocks noChangeShapeType="1"/>
            </p:cNvSpPr>
            <p:nvPr/>
          </p:nvSpPr>
          <p:spPr bwMode="auto">
            <a:xfrm>
              <a:off x="41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8" name="Line 1334"/>
            <p:cNvSpPr>
              <a:spLocks noChangeShapeType="1"/>
            </p:cNvSpPr>
            <p:nvPr/>
          </p:nvSpPr>
          <p:spPr bwMode="auto">
            <a:xfrm>
              <a:off x="419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9" name="Line 1335"/>
            <p:cNvSpPr>
              <a:spLocks noChangeShapeType="1"/>
            </p:cNvSpPr>
            <p:nvPr/>
          </p:nvSpPr>
          <p:spPr bwMode="auto">
            <a:xfrm>
              <a:off x="42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0" name="Line 1336"/>
            <p:cNvSpPr>
              <a:spLocks noChangeShapeType="1"/>
            </p:cNvSpPr>
            <p:nvPr/>
          </p:nvSpPr>
          <p:spPr bwMode="auto">
            <a:xfrm>
              <a:off x="42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1" name="Line 1337"/>
            <p:cNvSpPr>
              <a:spLocks noChangeShapeType="1"/>
            </p:cNvSpPr>
            <p:nvPr/>
          </p:nvSpPr>
          <p:spPr bwMode="auto">
            <a:xfrm>
              <a:off x="42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2" name="Line 1338"/>
            <p:cNvSpPr>
              <a:spLocks noChangeShapeType="1"/>
            </p:cNvSpPr>
            <p:nvPr/>
          </p:nvSpPr>
          <p:spPr bwMode="auto">
            <a:xfrm>
              <a:off x="42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3" name="Line 1339"/>
            <p:cNvSpPr>
              <a:spLocks noChangeShapeType="1"/>
            </p:cNvSpPr>
            <p:nvPr/>
          </p:nvSpPr>
          <p:spPr bwMode="auto">
            <a:xfrm>
              <a:off x="42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4" name="Line 1340"/>
            <p:cNvSpPr>
              <a:spLocks noChangeShapeType="1"/>
            </p:cNvSpPr>
            <p:nvPr/>
          </p:nvSpPr>
          <p:spPr bwMode="auto">
            <a:xfrm>
              <a:off x="42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5" name="Line 1341"/>
            <p:cNvSpPr>
              <a:spLocks noChangeShapeType="1"/>
            </p:cNvSpPr>
            <p:nvPr/>
          </p:nvSpPr>
          <p:spPr bwMode="auto">
            <a:xfrm>
              <a:off x="431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6" name="Line 1342"/>
            <p:cNvSpPr>
              <a:spLocks noChangeShapeType="1"/>
            </p:cNvSpPr>
            <p:nvPr/>
          </p:nvSpPr>
          <p:spPr bwMode="auto">
            <a:xfrm>
              <a:off x="43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7" name="Line 1343"/>
            <p:cNvSpPr>
              <a:spLocks noChangeShapeType="1"/>
            </p:cNvSpPr>
            <p:nvPr/>
          </p:nvSpPr>
          <p:spPr bwMode="auto">
            <a:xfrm>
              <a:off x="43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8" name="Line 1344"/>
            <p:cNvSpPr>
              <a:spLocks noChangeShapeType="1"/>
            </p:cNvSpPr>
            <p:nvPr/>
          </p:nvSpPr>
          <p:spPr bwMode="auto">
            <a:xfrm>
              <a:off x="436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9" name="Line 1345"/>
            <p:cNvSpPr>
              <a:spLocks noChangeShapeType="1"/>
            </p:cNvSpPr>
            <p:nvPr/>
          </p:nvSpPr>
          <p:spPr bwMode="auto">
            <a:xfrm>
              <a:off x="438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0" name="Line 1346"/>
            <p:cNvSpPr>
              <a:spLocks noChangeShapeType="1"/>
            </p:cNvSpPr>
            <p:nvPr/>
          </p:nvSpPr>
          <p:spPr bwMode="auto">
            <a:xfrm>
              <a:off x="43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1" name="Line 1347"/>
            <p:cNvSpPr>
              <a:spLocks noChangeShapeType="1"/>
            </p:cNvSpPr>
            <p:nvPr/>
          </p:nvSpPr>
          <p:spPr bwMode="auto">
            <a:xfrm>
              <a:off x="44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2" name="Line 1348"/>
            <p:cNvSpPr>
              <a:spLocks noChangeShapeType="1"/>
            </p:cNvSpPr>
            <p:nvPr/>
          </p:nvSpPr>
          <p:spPr bwMode="auto">
            <a:xfrm>
              <a:off x="443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3" name="Line 1349"/>
            <p:cNvSpPr>
              <a:spLocks noChangeShapeType="1"/>
            </p:cNvSpPr>
            <p:nvPr/>
          </p:nvSpPr>
          <p:spPr bwMode="auto">
            <a:xfrm>
              <a:off x="44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4" name="Line 1350"/>
            <p:cNvSpPr>
              <a:spLocks noChangeShapeType="1"/>
            </p:cNvSpPr>
            <p:nvPr/>
          </p:nvSpPr>
          <p:spPr bwMode="auto">
            <a:xfrm>
              <a:off x="44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5" name="Line 1351"/>
            <p:cNvSpPr>
              <a:spLocks noChangeShapeType="1"/>
            </p:cNvSpPr>
            <p:nvPr/>
          </p:nvSpPr>
          <p:spPr bwMode="auto">
            <a:xfrm>
              <a:off x="448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6" name="Line 1352"/>
            <p:cNvSpPr>
              <a:spLocks noChangeShapeType="1"/>
            </p:cNvSpPr>
            <p:nvPr/>
          </p:nvSpPr>
          <p:spPr bwMode="auto">
            <a:xfrm>
              <a:off x="450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7" name="Line 1353"/>
            <p:cNvSpPr>
              <a:spLocks noChangeShapeType="1"/>
            </p:cNvSpPr>
            <p:nvPr/>
          </p:nvSpPr>
          <p:spPr bwMode="auto">
            <a:xfrm>
              <a:off x="45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8" name="Line 1354"/>
            <p:cNvSpPr>
              <a:spLocks noChangeShapeType="1"/>
            </p:cNvSpPr>
            <p:nvPr/>
          </p:nvSpPr>
          <p:spPr bwMode="auto">
            <a:xfrm>
              <a:off x="45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9" name="Line 1355"/>
            <p:cNvSpPr>
              <a:spLocks noChangeShapeType="1"/>
            </p:cNvSpPr>
            <p:nvPr/>
          </p:nvSpPr>
          <p:spPr bwMode="auto">
            <a:xfrm>
              <a:off x="455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0" name="Line 1356"/>
            <p:cNvSpPr>
              <a:spLocks noChangeShapeType="1"/>
            </p:cNvSpPr>
            <p:nvPr/>
          </p:nvSpPr>
          <p:spPr bwMode="auto">
            <a:xfrm>
              <a:off x="45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1" name="Rectangle 1357"/>
            <p:cNvSpPr>
              <a:spLocks noChangeArrowheads="1"/>
            </p:cNvSpPr>
            <p:nvPr/>
          </p:nvSpPr>
          <p:spPr bwMode="auto">
            <a:xfrm>
              <a:off x="1461" y="2317"/>
              <a:ext cx="33" cy="105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2" name="Freeform 1358"/>
            <p:cNvSpPr>
              <a:spLocks/>
            </p:cNvSpPr>
            <p:nvPr/>
          </p:nvSpPr>
          <p:spPr bwMode="auto">
            <a:xfrm>
              <a:off x="1461" y="2317"/>
              <a:ext cx="32" cy="1053"/>
            </a:xfrm>
            <a:custGeom>
              <a:avLst/>
              <a:gdLst>
                <a:gd name="T0" fmla="*/ 0 w 33"/>
                <a:gd name="T1" fmla="*/ 1097 h 1097"/>
                <a:gd name="T2" fmla="*/ 0 w 33"/>
                <a:gd name="T3" fmla="*/ 1097 h 1097"/>
                <a:gd name="T4" fmla="*/ 0 w 33"/>
                <a:gd name="T5" fmla="*/ 0 h 1097"/>
                <a:gd name="T6" fmla="*/ 33 w 33"/>
                <a:gd name="T7" fmla="*/ 0 h 1097"/>
                <a:gd name="T8" fmla="*/ 33 w 33"/>
                <a:gd name="T9" fmla="*/ 1097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97">
                  <a:moveTo>
                    <a:pt x="0" y="1097"/>
                  </a:moveTo>
                  <a:lnTo>
                    <a:pt x="0" y="109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097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3" name="Rectangle 1359"/>
            <p:cNvSpPr>
              <a:spLocks noChangeArrowheads="1"/>
            </p:cNvSpPr>
            <p:nvPr/>
          </p:nvSpPr>
          <p:spPr bwMode="auto">
            <a:xfrm>
              <a:off x="1663" y="2496"/>
              <a:ext cx="32" cy="87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4" name="Freeform 1360"/>
            <p:cNvSpPr>
              <a:spLocks/>
            </p:cNvSpPr>
            <p:nvPr/>
          </p:nvSpPr>
          <p:spPr bwMode="auto">
            <a:xfrm>
              <a:off x="1663" y="2496"/>
              <a:ext cx="31" cy="874"/>
            </a:xfrm>
            <a:custGeom>
              <a:avLst/>
              <a:gdLst>
                <a:gd name="T0" fmla="*/ 0 w 33"/>
                <a:gd name="T1" fmla="*/ 911 h 911"/>
                <a:gd name="T2" fmla="*/ 0 w 33"/>
                <a:gd name="T3" fmla="*/ 911 h 911"/>
                <a:gd name="T4" fmla="*/ 0 w 33"/>
                <a:gd name="T5" fmla="*/ 0 h 911"/>
                <a:gd name="T6" fmla="*/ 33 w 33"/>
                <a:gd name="T7" fmla="*/ 0 h 911"/>
                <a:gd name="T8" fmla="*/ 33 w 33"/>
                <a:gd name="T9" fmla="*/ 911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911">
                  <a:moveTo>
                    <a:pt x="0" y="911"/>
                  </a:moveTo>
                  <a:lnTo>
                    <a:pt x="0" y="91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911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5" name="Rectangle 1361"/>
            <p:cNvSpPr>
              <a:spLocks noChangeArrowheads="1"/>
            </p:cNvSpPr>
            <p:nvPr/>
          </p:nvSpPr>
          <p:spPr bwMode="auto">
            <a:xfrm>
              <a:off x="1764" y="3371"/>
              <a:ext cx="33" cy="21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6" name="Freeform 1362"/>
            <p:cNvSpPr>
              <a:spLocks/>
            </p:cNvSpPr>
            <p:nvPr/>
          </p:nvSpPr>
          <p:spPr bwMode="auto">
            <a:xfrm>
              <a:off x="1764" y="3370"/>
              <a:ext cx="32" cy="22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23 h 23"/>
                <a:gd name="T6" fmla="*/ 33 w 33"/>
                <a:gd name="T7" fmla="*/ 23 h 23"/>
                <a:gd name="T8" fmla="*/ 33 w 3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33" y="23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7" name="Rectangle 1363"/>
            <p:cNvSpPr>
              <a:spLocks noChangeArrowheads="1"/>
            </p:cNvSpPr>
            <p:nvPr/>
          </p:nvSpPr>
          <p:spPr bwMode="auto">
            <a:xfrm>
              <a:off x="1865" y="3203"/>
              <a:ext cx="33" cy="16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8" name="Freeform 1364"/>
            <p:cNvSpPr>
              <a:spLocks/>
            </p:cNvSpPr>
            <p:nvPr/>
          </p:nvSpPr>
          <p:spPr bwMode="auto">
            <a:xfrm>
              <a:off x="1865" y="3203"/>
              <a:ext cx="32" cy="167"/>
            </a:xfrm>
            <a:custGeom>
              <a:avLst/>
              <a:gdLst>
                <a:gd name="T0" fmla="*/ 0 w 33"/>
                <a:gd name="T1" fmla="*/ 174 h 174"/>
                <a:gd name="T2" fmla="*/ 0 w 33"/>
                <a:gd name="T3" fmla="*/ 174 h 174"/>
                <a:gd name="T4" fmla="*/ 0 w 33"/>
                <a:gd name="T5" fmla="*/ 0 h 174"/>
                <a:gd name="T6" fmla="*/ 33 w 33"/>
                <a:gd name="T7" fmla="*/ 0 h 174"/>
                <a:gd name="T8" fmla="*/ 33 w 33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4">
                  <a:moveTo>
                    <a:pt x="0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74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9" name="Rectangle 1365"/>
            <p:cNvSpPr>
              <a:spLocks noChangeArrowheads="1"/>
            </p:cNvSpPr>
            <p:nvPr/>
          </p:nvSpPr>
          <p:spPr bwMode="auto">
            <a:xfrm>
              <a:off x="1967" y="3224"/>
              <a:ext cx="33" cy="147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0" name="Freeform 1366"/>
            <p:cNvSpPr>
              <a:spLocks/>
            </p:cNvSpPr>
            <p:nvPr/>
          </p:nvSpPr>
          <p:spPr bwMode="auto">
            <a:xfrm>
              <a:off x="1967" y="3224"/>
              <a:ext cx="32" cy="146"/>
            </a:xfrm>
            <a:custGeom>
              <a:avLst/>
              <a:gdLst>
                <a:gd name="T0" fmla="*/ 0 w 33"/>
                <a:gd name="T1" fmla="*/ 152 h 152"/>
                <a:gd name="T2" fmla="*/ 0 w 33"/>
                <a:gd name="T3" fmla="*/ 152 h 152"/>
                <a:gd name="T4" fmla="*/ 0 w 33"/>
                <a:gd name="T5" fmla="*/ 0 h 152"/>
                <a:gd name="T6" fmla="*/ 33 w 33"/>
                <a:gd name="T7" fmla="*/ 0 h 152"/>
                <a:gd name="T8" fmla="*/ 33 w 33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2">
                  <a:moveTo>
                    <a:pt x="0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52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1" name="Rectangle 1367"/>
            <p:cNvSpPr>
              <a:spLocks noChangeArrowheads="1"/>
            </p:cNvSpPr>
            <p:nvPr/>
          </p:nvSpPr>
          <p:spPr bwMode="auto">
            <a:xfrm>
              <a:off x="2068" y="3371"/>
              <a:ext cx="32" cy="16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2" name="Freeform 1368"/>
            <p:cNvSpPr>
              <a:spLocks/>
            </p:cNvSpPr>
            <p:nvPr/>
          </p:nvSpPr>
          <p:spPr bwMode="auto">
            <a:xfrm>
              <a:off x="2068" y="3370"/>
              <a:ext cx="31" cy="169"/>
            </a:xfrm>
            <a:custGeom>
              <a:avLst/>
              <a:gdLst>
                <a:gd name="T0" fmla="*/ 0 w 33"/>
                <a:gd name="T1" fmla="*/ 0 h 176"/>
                <a:gd name="T2" fmla="*/ 0 w 33"/>
                <a:gd name="T3" fmla="*/ 0 h 176"/>
                <a:gd name="T4" fmla="*/ 0 w 33"/>
                <a:gd name="T5" fmla="*/ 176 h 176"/>
                <a:gd name="T6" fmla="*/ 33 w 33"/>
                <a:gd name="T7" fmla="*/ 176 h 176"/>
                <a:gd name="T8" fmla="*/ 33 w 33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6">
                  <a:moveTo>
                    <a:pt x="0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33" y="176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3" name="Rectangle 1369"/>
            <p:cNvSpPr>
              <a:spLocks noChangeArrowheads="1"/>
            </p:cNvSpPr>
            <p:nvPr/>
          </p:nvSpPr>
          <p:spPr bwMode="auto">
            <a:xfrm>
              <a:off x="2170" y="3371"/>
              <a:ext cx="32" cy="21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4" name="Freeform 1370"/>
            <p:cNvSpPr>
              <a:spLocks/>
            </p:cNvSpPr>
            <p:nvPr/>
          </p:nvSpPr>
          <p:spPr bwMode="auto">
            <a:xfrm>
              <a:off x="2170" y="3370"/>
              <a:ext cx="31" cy="22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23 h 23"/>
                <a:gd name="T6" fmla="*/ 33 w 33"/>
                <a:gd name="T7" fmla="*/ 23 h 23"/>
                <a:gd name="T8" fmla="*/ 33 w 3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33" y="23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5" name="Rectangle 1371"/>
            <p:cNvSpPr>
              <a:spLocks noChangeArrowheads="1"/>
            </p:cNvSpPr>
            <p:nvPr/>
          </p:nvSpPr>
          <p:spPr bwMode="auto">
            <a:xfrm>
              <a:off x="2270" y="3217"/>
              <a:ext cx="33" cy="15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6" name="Freeform 1372"/>
            <p:cNvSpPr>
              <a:spLocks/>
            </p:cNvSpPr>
            <p:nvPr/>
          </p:nvSpPr>
          <p:spPr bwMode="auto">
            <a:xfrm>
              <a:off x="2270" y="3217"/>
              <a:ext cx="32" cy="153"/>
            </a:xfrm>
            <a:custGeom>
              <a:avLst/>
              <a:gdLst>
                <a:gd name="T0" fmla="*/ 0 w 33"/>
                <a:gd name="T1" fmla="*/ 160 h 160"/>
                <a:gd name="T2" fmla="*/ 0 w 33"/>
                <a:gd name="T3" fmla="*/ 160 h 160"/>
                <a:gd name="T4" fmla="*/ 0 w 33"/>
                <a:gd name="T5" fmla="*/ 0 h 160"/>
                <a:gd name="T6" fmla="*/ 33 w 33"/>
                <a:gd name="T7" fmla="*/ 0 h 160"/>
                <a:gd name="T8" fmla="*/ 33 w 33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0">
                  <a:moveTo>
                    <a:pt x="0" y="160"/>
                  </a:moveTo>
                  <a:lnTo>
                    <a:pt x="0" y="16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6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118" name="Group 1574"/>
          <p:cNvGrpSpPr>
            <a:grpSpLocks/>
          </p:cNvGrpSpPr>
          <p:nvPr/>
        </p:nvGrpSpPr>
        <p:grpSpPr bwMode="auto">
          <a:xfrm>
            <a:off x="2197100" y="4679950"/>
            <a:ext cx="4951413" cy="1446213"/>
            <a:chOff x="1444" y="2948"/>
            <a:chExt cx="3119" cy="911"/>
          </a:xfrm>
        </p:grpSpPr>
        <p:sp>
          <p:nvSpPr>
            <p:cNvPr id="109918" name="Rectangle 1374"/>
            <p:cNvSpPr>
              <a:spLocks noChangeArrowheads="1"/>
            </p:cNvSpPr>
            <p:nvPr/>
          </p:nvSpPr>
          <p:spPr bwMode="auto">
            <a:xfrm>
              <a:off x="2371" y="3226"/>
              <a:ext cx="33" cy="14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9" name="Freeform 1375"/>
            <p:cNvSpPr>
              <a:spLocks/>
            </p:cNvSpPr>
            <p:nvPr/>
          </p:nvSpPr>
          <p:spPr bwMode="auto">
            <a:xfrm>
              <a:off x="2371" y="3226"/>
              <a:ext cx="32" cy="144"/>
            </a:xfrm>
            <a:custGeom>
              <a:avLst/>
              <a:gdLst>
                <a:gd name="T0" fmla="*/ 0 w 33"/>
                <a:gd name="T1" fmla="*/ 150 h 150"/>
                <a:gd name="T2" fmla="*/ 0 w 33"/>
                <a:gd name="T3" fmla="*/ 150 h 150"/>
                <a:gd name="T4" fmla="*/ 0 w 33"/>
                <a:gd name="T5" fmla="*/ 0 h 150"/>
                <a:gd name="T6" fmla="*/ 33 w 33"/>
                <a:gd name="T7" fmla="*/ 0 h 150"/>
                <a:gd name="T8" fmla="*/ 33 w 33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0">
                  <a:moveTo>
                    <a:pt x="0" y="150"/>
                  </a:moveTo>
                  <a:lnTo>
                    <a:pt x="0" y="15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5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0" name="Rectangle 1376"/>
            <p:cNvSpPr>
              <a:spLocks noChangeArrowheads="1"/>
            </p:cNvSpPr>
            <p:nvPr/>
          </p:nvSpPr>
          <p:spPr bwMode="auto">
            <a:xfrm>
              <a:off x="2473" y="3223"/>
              <a:ext cx="33" cy="14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1" name="Freeform 1377"/>
            <p:cNvSpPr>
              <a:spLocks/>
            </p:cNvSpPr>
            <p:nvPr/>
          </p:nvSpPr>
          <p:spPr bwMode="auto">
            <a:xfrm>
              <a:off x="2473" y="3223"/>
              <a:ext cx="32" cy="147"/>
            </a:xfrm>
            <a:custGeom>
              <a:avLst/>
              <a:gdLst>
                <a:gd name="T0" fmla="*/ 0 w 33"/>
                <a:gd name="T1" fmla="*/ 153 h 153"/>
                <a:gd name="T2" fmla="*/ 0 w 33"/>
                <a:gd name="T3" fmla="*/ 153 h 153"/>
                <a:gd name="T4" fmla="*/ 0 w 33"/>
                <a:gd name="T5" fmla="*/ 0 h 153"/>
                <a:gd name="T6" fmla="*/ 33 w 33"/>
                <a:gd name="T7" fmla="*/ 0 h 153"/>
                <a:gd name="T8" fmla="*/ 33 w 33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3">
                  <a:moveTo>
                    <a:pt x="0" y="153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53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2" name="Rectangle 1378"/>
            <p:cNvSpPr>
              <a:spLocks noChangeArrowheads="1"/>
            </p:cNvSpPr>
            <p:nvPr/>
          </p:nvSpPr>
          <p:spPr bwMode="auto">
            <a:xfrm>
              <a:off x="2574" y="3163"/>
              <a:ext cx="32" cy="20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3" name="Freeform 1379"/>
            <p:cNvSpPr>
              <a:spLocks/>
            </p:cNvSpPr>
            <p:nvPr/>
          </p:nvSpPr>
          <p:spPr bwMode="auto">
            <a:xfrm>
              <a:off x="2574" y="3163"/>
              <a:ext cx="31" cy="207"/>
            </a:xfrm>
            <a:custGeom>
              <a:avLst/>
              <a:gdLst>
                <a:gd name="T0" fmla="*/ 0 w 33"/>
                <a:gd name="T1" fmla="*/ 216 h 216"/>
                <a:gd name="T2" fmla="*/ 0 w 33"/>
                <a:gd name="T3" fmla="*/ 216 h 216"/>
                <a:gd name="T4" fmla="*/ 0 w 33"/>
                <a:gd name="T5" fmla="*/ 0 h 216"/>
                <a:gd name="T6" fmla="*/ 33 w 33"/>
                <a:gd name="T7" fmla="*/ 0 h 216"/>
                <a:gd name="T8" fmla="*/ 33 w 3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16">
                  <a:moveTo>
                    <a:pt x="0" y="216"/>
                  </a:moveTo>
                  <a:lnTo>
                    <a:pt x="0" y="216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216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4" name="Rectangle 1380"/>
            <p:cNvSpPr>
              <a:spLocks noChangeArrowheads="1"/>
            </p:cNvSpPr>
            <p:nvPr/>
          </p:nvSpPr>
          <p:spPr bwMode="auto">
            <a:xfrm>
              <a:off x="2776" y="3062"/>
              <a:ext cx="33" cy="309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5" name="Freeform 1381"/>
            <p:cNvSpPr>
              <a:spLocks/>
            </p:cNvSpPr>
            <p:nvPr/>
          </p:nvSpPr>
          <p:spPr bwMode="auto">
            <a:xfrm>
              <a:off x="2776" y="3062"/>
              <a:ext cx="32" cy="308"/>
            </a:xfrm>
            <a:custGeom>
              <a:avLst/>
              <a:gdLst>
                <a:gd name="T0" fmla="*/ 0 w 33"/>
                <a:gd name="T1" fmla="*/ 321 h 321"/>
                <a:gd name="T2" fmla="*/ 0 w 33"/>
                <a:gd name="T3" fmla="*/ 321 h 321"/>
                <a:gd name="T4" fmla="*/ 0 w 33"/>
                <a:gd name="T5" fmla="*/ 0 h 321"/>
                <a:gd name="T6" fmla="*/ 33 w 33"/>
                <a:gd name="T7" fmla="*/ 0 h 321"/>
                <a:gd name="T8" fmla="*/ 33 w 33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1">
                  <a:moveTo>
                    <a:pt x="0" y="321"/>
                  </a:moveTo>
                  <a:lnTo>
                    <a:pt x="0" y="32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321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6" name="Rectangle 1382"/>
            <p:cNvSpPr>
              <a:spLocks noChangeArrowheads="1"/>
            </p:cNvSpPr>
            <p:nvPr/>
          </p:nvSpPr>
          <p:spPr bwMode="auto">
            <a:xfrm>
              <a:off x="2878" y="3285"/>
              <a:ext cx="33" cy="86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7" name="Freeform 1383"/>
            <p:cNvSpPr>
              <a:spLocks/>
            </p:cNvSpPr>
            <p:nvPr/>
          </p:nvSpPr>
          <p:spPr bwMode="auto">
            <a:xfrm>
              <a:off x="2878" y="3285"/>
              <a:ext cx="32" cy="85"/>
            </a:xfrm>
            <a:custGeom>
              <a:avLst/>
              <a:gdLst>
                <a:gd name="T0" fmla="*/ 0 w 33"/>
                <a:gd name="T1" fmla="*/ 89 h 89"/>
                <a:gd name="T2" fmla="*/ 0 w 33"/>
                <a:gd name="T3" fmla="*/ 89 h 89"/>
                <a:gd name="T4" fmla="*/ 0 w 33"/>
                <a:gd name="T5" fmla="*/ 0 h 89"/>
                <a:gd name="T6" fmla="*/ 33 w 33"/>
                <a:gd name="T7" fmla="*/ 0 h 89"/>
                <a:gd name="T8" fmla="*/ 33 w 33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9">
                  <a:moveTo>
                    <a:pt x="0" y="89"/>
                  </a:moveTo>
                  <a:lnTo>
                    <a:pt x="0" y="89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89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8" name="Rectangle 1384"/>
            <p:cNvSpPr>
              <a:spLocks noChangeArrowheads="1"/>
            </p:cNvSpPr>
            <p:nvPr/>
          </p:nvSpPr>
          <p:spPr bwMode="auto">
            <a:xfrm>
              <a:off x="2979" y="3177"/>
              <a:ext cx="33" cy="19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9" name="Freeform 1385"/>
            <p:cNvSpPr>
              <a:spLocks/>
            </p:cNvSpPr>
            <p:nvPr/>
          </p:nvSpPr>
          <p:spPr bwMode="auto">
            <a:xfrm>
              <a:off x="2979" y="3177"/>
              <a:ext cx="32" cy="193"/>
            </a:xfrm>
            <a:custGeom>
              <a:avLst/>
              <a:gdLst>
                <a:gd name="T0" fmla="*/ 0 w 33"/>
                <a:gd name="T1" fmla="*/ 201 h 201"/>
                <a:gd name="T2" fmla="*/ 0 w 33"/>
                <a:gd name="T3" fmla="*/ 201 h 201"/>
                <a:gd name="T4" fmla="*/ 0 w 33"/>
                <a:gd name="T5" fmla="*/ 0 h 201"/>
                <a:gd name="T6" fmla="*/ 33 w 33"/>
                <a:gd name="T7" fmla="*/ 0 h 201"/>
                <a:gd name="T8" fmla="*/ 33 w 3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1">
                  <a:moveTo>
                    <a:pt x="0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201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0" name="Rectangle 1386"/>
            <p:cNvSpPr>
              <a:spLocks noChangeArrowheads="1"/>
            </p:cNvSpPr>
            <p:nvPr/>
          </p:nvSpPr>
          <p:spPr bwMode="auto">
            <a:xfrm>
              <a:off x="3080" y="3324"/>
              <a:ext cx="32" cy="47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1" name="Freeform 1387"/>
            <p:cNvSpPr>
              <a:spLocks/>
            </p:cNvSpPr>
            <p:nvPr/>
          </p:nvSpPr>
          <p:spPr bwMode="auto">
            <a:xfrm>
              <a:off x="3080" y="3324"/>
              <a:ext cx="31" cy="46"/>
            </a:xfrm>
            <a:custGeom>
              <a:avLst/>
              <a:gdLst>
                <a:gd name="T0" fmla="*/ 0 w 33"/>
                <a:gd name="T1" fmla="*/ 48 h 48"/>
                <a:gd name="T2" fmla="*/ 0 w 33"/>
                <a:gd name="T3" fmla="*/ 48 h 48"/>
                <a:gd name="T4" fmla="*/ 0 w 33"/>
                <a:gd name="T5" fmla="*/ 0 h 48"/>
                <a:gd name="T6" fmla="*/ 33 w 33"/>
                <a:gd name="T7" fmla="*/ 0 h 48"/>
                <a:gd name="T8" fmla="*/ 33 w 33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8">
                  <a:moveTo>
                    <a:pt x="0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48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2" name="Rectangle 1388"/>
            <p:cNvSpPr>
              <a:spLocks noChangeArrowheads="1"/>
            </p:cNvSpPr>
            <p:nvPr/>
          </p:nvSpPr>
          <p:spPr bwMode="auto">
            <a:xfrm>
              <a:off x="3282" y="3273"/>
              <a:ext cx="33" cy="9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3" name="Freeform 1389"/>
            <p:cNvSpPr>
              <a:spLocks/>
            </p:cNvSpPr>
            <p:nvPr/>
          </p:nvSpPr>
          <p:spPr bwMode="auto">
            <a:xfrm>
              <a:off x="3282" y="3273"/>
              <a:ext cx="32" cy="97"/>
            </a:xfrm>
            <a:custGeom>
              <a:avLst/>
              <a:gdLst>
                <a:gd name="T0" fmla="*/ 0 w 33"/>
                <a:gd name="T1" fmla="*/ 101 h 101"/>
                <a:gd name="T2" fmla="*/ 0 w 33"/>
                <a:gd name="T3" fmla="*/ 101 h 101"/>
                <a:gd name="T4" fmla="*/ 0 w 33"/>
                <a:gd name="T5" fmla="*/ 0 h 101"/>
                <a:gd name="T6" fmla="*/ 33 w 33"/>
                <a:gd name="T7" fmla="*/ 0 h 101"/>
                <a:gd name="T8" fmla="*/ 33 w 33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1">
                  <a:moveTo>
                    <a:pt x="0" y="101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01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4" name="Rectangle 1390"/>
            <p:cNvSpPr>
              <a:spLocks noChangeArrowheads="1"/>
            </p:cNvSpPr>
            <p:nvPr/>
          </p:nvSpPr>
          <p:spPr bwMode="auto">
            <a:xfrm>
              <a:off x="3384" y="3207"/>
              <a:ext cx="33" cy="16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5" name="Freeform 1391"/>
            <p:cNvSpPr>
              <a:spLocks/>
            </p:cNvSpPr>
            <p:nvPr/>
          </p:nvSpPr>
          <p:spPr bwMode="auto">
            <a:xfrm>
              <a:off x="3384" y="3207"/>
              <a:ext cx="32" cy="163"/>
            </a:xfrm>
            <a:custGeom>
              <a:avLst/>
              <a:gdLst>
                <a:gd name="T0" fmla="*/ 0 w 33"/>
                <a:gd name="T1" fmla="*/ 170 h 170"/>
                <a:gd name="T2" fmla="*/ 0 w 33"/>
                <a:gd name="T3" fmla="*/ 170 h 170"/>
                <a:gd name="T4" fmla="*/ 0 w 33"/>
                <a:gd name="T5" fmla="*/ 0 h 170"/>
                <a:gd name="T6" fmla="*/ 33 w 33"/>
                <a:gd name="T7" fmla="*/ 0 h 170"/>
                <a:gd name="T8" fmla="*/ 33 w 3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0">
                  <a:moveTo>
                    <a:pt x="0" y="170"/>
                  </a:moveTo>
                  <a:lnTo>
                    <a:pt x="0" y="17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7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6" name="Rectangle 1392"/>
            <p:cNvSpPr>
              <a:spLocks noChangeArrowheads="1"/>
            </p:cNvSpPr>
            <p:nvPr/>
          </p:nvSpPr>
          <p:spPr bwMode="auto">
            <a:xfrm>
              <a:off x="3485" y="3371"/>
              <a:ext cx="33" cy="213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7" name="Freeform 1393"/>
            <p:cNvSpPr>
              <a:spLocks/>
            </p:cNvSpPr>
            <p:nvPr/>
          </p:nvSpPr>
          <p:spPr bwMode="auto">
            <a:xfrm>
              <a:off x="3485" y="3370"/>
              <a:ext cx="32" cy="214"/>
            </a:xfrm>
            <a:custGeom>
              <a:avLst/>
              <a:gdLst>
                <a:gd name="T0" fmla="*/ 0 w 33"/>
                <a:gd name="T1" fmla="*/ 0 h 223"/>
                <a:gd name="T2" fmla="*/ 0 w 33"/>
                <a:gd name="T3" fmla="*/ 0 h 223"/>
                <a:gd name="T4" fmla="*/ 0 w 33"/>
                <a:gd name="T5" fmla="*/ 223 h 223"/>
                <a:gd name="T6" fmla="*/ 33 w 33"/>
                <a:gd name="T7" fmla="*/ 223 h 223"/>
                <a:gd name="T8" fmla="*/ 33 w 33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23">
                  <a:moveTo>
                    <a:pt x="0" y="0"/>
                  </a:moveTo>
                  <a:lnTo>
                    <a:pt x="0" y="0"/>
                  </a:lnTo>
                  <a:lnTo>
                    <a:pt x="0" y="223"/>
                  </a:lnTo>
                  <a:lnTo>
                    <a:pt x="33" y="223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8" name="Rectangle 1394"/>
            <p:cNvSpPr>
              <a:spLocks noChangeArrowheads="1"/>
            </p:cNvSpPr>
            <p:nvPr/>
          </p:nvSpPr>
          <p:spPr bwMode="auto">
            <a:xfrm>
              <a:off x="3586" y="3186"/>
              <a:ext cx="32" cy="18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9" name="Freeform 1395"/>
            <p:cNvSpPr>
              <a:spLocks/>
            </p:cNvSpPr>
            <p:nvPr/>
          </p:nvSpPr>
          <p:spPr bwMode="auto">
            <a:xfrm>
              <a:off x="3586" y="3186"/>
              <a:ext cx="31" cy="184"/>
            </a:xfrm>
            <a:custGeom>
              <a:avLst/>
              <a:gdLst>
                <a:gd name="T0" fmla="*/ 0 w 33"/>
                <a:gd name="T1" fmla="*/ 192 h 192"/>
                <a:gd name="T2" fmla="*/ 0 w 33"/>
                <a:gd name="T3" fmla="*/ 192 h 192"/>
                <a:gd name="T4" fmla="*/ 0 w 33"/>
                <a:gd name="T5" fmla="*/ 0 h 192"/>
                <a:gd name="T6" fmla="*/ 33 w 33"/>
                <a:gd name="T7" fmla="*/ 0 h 192"/>
                <a:gd name="T8" fmla="*/ 33 w 3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2">
                  <a:moveTo>
                    <a:pt x="0" y="192"/>
                  </a:moveTo>
                  <a:lnTo>
                    <a:pt x="0" y="19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0" name="Rectangle 1396"/>
            <p:cNvSpPr>
              <a:spLocks noChangeArrowheads="1"/>
            </p:cNvSpPr>
            <p:nvPr/>
          </p:nvSpPr>
          <p:spPr bwMode="auto">
            <a:xfrm>
              <a:off x="3688" y="3371"/>
              <a:ext cx="32" cy="277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1" name="Freeform 1397"/>
            <p:cNvSpPr>
              <a:spLocks/>
            </p:cNvSpPr>
            <p:nvPr/>
          </p:nvSpPr>
          <p:spPr bwMode="auto">
            <a:xfrm>
              <a:off x="3688" y="3370"/>
              <a:ext cx="31" cy="278"/>
            </a:xfrm>
            <a:custGeom>
              <a:avLst/>
              <a:gdLst>
                <a:gd name="T0" fmla="*/ 0 w 33"/>
                <a:gd name="T1" fmla="*/ 0 h 289"/>
                <a:gd name="T2" fmla="*/ 0 w 33"/>
                <a:gd name="T3" fmla="*/ 0 h 289"/>
                <a:gd name="T4" fmla="*/ 0 w 33"/>
                <a:gd name="T5" fmla="*/ 289 h 289"/>
                <a:gd name="T6" fmla="*/ 33 w 33"/>
                <a:gd name="T7" fmla="*/ 289 h 289"/>
                <a:gd name="T8" fmla="*/ 33 w 33"/>
                <a:gd name="T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89">
                  <a:moveTo>
                    <a:pt x="0" y="0"/>
                  </a:moveTo>
                  <a:lnTo>
                    <a:pt x="0" y="0"/>
                  </a:lnTo>
                  <a:lnTo>
                    <a:pt x="0" y="289"/>
                  </a:lnTo>
                  <a:lnTo>
                    <a:pt x="33" y="289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2" name="Rectangle 1398"/>
            <p:cNvSpPr>
              <a:spLocks noChangeArrowheads="1"/>
            </p:cNvSpPr>
            <p:nvPr/>
          </p:nvSpPr>
          <p:spPr bwMode="auto">
            <a:xfrm>
              <a:off x="3788" y="3371"/>
              <a:ext cx="33" cy="41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3" name="Freeform 1399"/>
            <p:cNvSpPr>
              <a:spLocks/>
            </p:cNvSpPr>
            <p:nvPr/>
          </p:nvSpPr>
          <p:spPr bwMode="auto">
            <a:xfrm>
              <a:off x="3788" y="3370"/>
              <a:ext cx="32" cy="42"/>
            </a:xfrm>
            <a:custGeom>
              <a:avLst/>
              <a:gdLst>
                <a:gd name="T0" fmla="*/ 0 w 33"/>
                <a:gd name="T1" fmla="*/ 0 h 43"/>
                <a:gd name="T2" fmla="*/ 0 w 33"/>
                <a:gd name="T3" fmla="*/ 0 h 43"/>
                <a:gd name="T4" fmla="*/ 0 w 33"/>
                <a:gd name="T5" fmla="*/ 43 h 43"/>
                <a:gd name="T6" fmla="*/ 33 w 33"/>
                <a:gd name="T7" fmla="*/ 43 h 43"/>
                <a:gd name="T8" fmla="*/ 33 w 3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">
                  <a:moveTo>
                    <a:pt x="0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33" y="43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4" name="Rectangle 1400"/>
            <p:cNvSpPr>
              <a:spLocks noChangeArrowheads="1"/>
            </p:cNvSpPr>
            <p:nvPr/>
          </p:nvSpPr>
          <p:spPr bwMode="auto">
            <a:xfrm>
              <a:off x="3890" y="3371"/>
              <a:ext cx="33" cy="433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5" name="Freeform 1401"/>
            <p:cNvSpPr>
              <a:spLocks/>
            </p:cNvSpPr>
            <p:nvPr/>
          </p:nvSpPr>
          <p:spPr bwMode="auto">
            <a:xfrm>
              <a:off x="3890" y="3370"/>
              <a:ext cx="32" cy="434"/>
            </a:xfrm>
            <a:custGeom>
              <a:avLst/>
              <a:gdLst>
                <a:gd name="T0" fmla="*/ 0 w 33"/>
                <a:gd name="T1" fmla="*/ 0 h 452"/>
                <a:gd name="T2" fmla="*/ 0 w 33"/>
                <a:gd name="T3" fmla="*/ 0 h 452"/>
                <a:gd name="T4" fmla="*/ 0 w 33"/>
                <a:gd name="T5" fmla="*/ 452 h 452"/>
                <a:gd name="T6" fmla="*/ 33 w 33"/>
                <a:gd name="T7" fmla="*/ 452 h 452"/>
                <a:gd name="T8" fmla="*/ 33 w 33"/>
                <a:gd name="T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52">
                  <a:moveTo>
                    <a:pt x="0" y="0"/>
                  </a:moveTo>
                  <a:lnTo>
                    <a:pt x="0" y="0"/>
                  </a:lnTo>
                  <a:lnTo>
                    <a:pt x="0" y="452"/>
                  </a:lnTo>
                  <a:lnTo>
                    <a:pt x="33" y="452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6" name="Rectangle 1402"/>
            <p:cNvSpPr>
              <a:spLocks noChangeArrowheads="1"/>
            </p:cNvSpPr>
            <p:nvPr/>
          </p:nvSpPr>
          <p:spPr bwMode="auto">
            <a:xfrm>
              <a:off x="3991" y="3355"/>
              <a:ext cx="33" cy="16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7" name="Freeform 1403"/>
            <p:cNvSpPr>
              <a:spLocks/>
            </p:cNvSpPr>
            <p:nvPr/>
          </p:nvSpPr>
          <p:spPr bwMode="auto">
            <a:xfrm>
              <a:off x="3991" y="3355"/>
              <a:ext cx="32" cy="15"/>
            </a:xfrm>
            <a:custGeom>
              <a:avLst/>
              <a:gdLst>
                <a:gd name="T0" fmla="*/ 0 w 33"/>
                <a:gd name="T1" fmla="*/ 16 h 16"/>
                <a:gd name="T2" fmla="*/ 0 w 33"/>
                <a:gd name="T3" fmla="*/ 16 h 16"/>
                <a:gd name="T4" fmla="*/ 0 w 33"/>
                <a:gd name="T5" fmla="*/ 0 h 16"/>
                <a:gd name="T6" fmla="*/ 33 w 33"/>
                <a:gd name="T7" fmla="*/ 0 h 16"/>
                <a:gd name="T8" fmla="*/ 33 w 3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6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8" name="Rectangle 1404"/>
            <p:cNvSpPr>
              <a:spLocks noChangeArrowheads="1"/>
            </p:cNvSpPr>
            <p:nvPr/>
          </p:nvSpPr>
          <p:spPr bwMode="auto">
            <a:xfrm>
              <a:off x="4093" y="3371"/>
              <a:ext cx="32" cy="230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9" name="Freeform 1405"/>
            <p:cNvSpPr>
              <a:spLocks/>
            </p:cNvSpPr>
            <p:nvPr/>
          </p:nvSpPr>
          <p:spPr bwMode="auto">
            <a:xfrm>
              <a:off x="4093" y="3370"/>
              <a:ext cx="31" cy="231"/>
            </a:xfrm>
            <a:custGeom>
              <a:avLst/>
              <a:gdLst>
                <a:gd name="T0" fmla="*/ 0 w 33"/>
                <a:gd name="T1" fmla="*/ 0 h 240"/>
                <a:gd name="T2" fmla="*/ 0 w 33"/>
                <a:gd name="T3" fmla="*/ 0 h 240"/>
                <a:gd name="T4" fmla="*/ 0 w 33"/>
                <a:gd name="T5" fmla="*/ 240 h 240"/>
                <a:gd name="T6" fmla="*/ 33 w 33"/>
                <a:gd name="T7" fmla="*/ 240 h 240"/>
                <a:gd name="T8" fmla="*/ 33 w 33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0">
                  <a:moveTo>
                    <a:pt x="0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33" y="240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0" name="Rectangle 1406"/>
            <p:cNvSpPr>
              <a:spLocks noChangeArrowheads="1"/>
            </p:cNvSpPr>
            <p:nvPr/>
          </p:nvSpPr>
          <p:spPr bwMode="auto">
            <a:xfrm>
              <a:off x="4294" y="3252"/>
              <a:ext cx="33" cy="119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1" name="Freeform 1407"/>
            <p:cNvSpPr>
              <a:spLocks/>
            </p:cNvSpPr>
            <p:nvPr/>
          </p:nvSpPr>
          <p:spPr bwMode="auto">
            <a:xfrm>
              <a:off x="4294" y="3252"/>
              <a:ext cx="32" cy="118"/>
            </a:xfrm>
            <a:custGeom>
              <a:avLst/>
              <a:gdLst>
                <a:gd name="T0" fmla="*/ 0 w 33"/>
                <a:gd name="T1" fmla="*/ 123 h 123"/>
                <a:gd name="T2" fmla="*/ 0 w 33"/>
                <a:gd name="T3" fmla="*/ 123 h 123"/>
                <a:gd name="T4" fmla="*/ 0 w 33"/>
                <a:gd name="T5" fmla="*/ 0 h 123"/>
                <a:gd name="T6" fmla="*/ 33 w 33"/>
                <a:gd name="T7" fmla="*/ 0 h 123"/>
                <a:gd name="T8" fmla="*/ 33 w 33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23">
                  <a:moveTo>
                    <a:pt x="0" y="123"/>
                  </a:moveTo>
                  <a:lnTo>
                    <a:pt x="0" y="123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23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2" name="Rectangle 1408"/>
            <p:cNvSpPr>
              <a:spLocks noChangeArrowheads="1"/>
            </p:cNvSpPr>
            <p:nvPr/>
          </p:nvSpPr>
          <p:spPr bwMode="auto">
            <a:xfrm>
              <a:off x="4396" y="3371"/>
              <a:ext cx="33" cy="36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3" name="Freeform 1409"/>
            <p:cNvSpPr>
              <a:spLocks/>
            </p:cNvSpPr>
            <p:nvPr/>
          </p:nvSpPr>
          <p:spPr bwMode="auto">
            <a:xfrm>
              <a:off x="4396" y="3370"/>
              <a:ext cx="32" cy="37"/>
            </a:xfrm>
            <a:custGeom>
              <a:avLst/>
              <a:gdLst>
                <a:gd name="T0" fmla="*/ 0 w 33"/>
                <a:gd name="T1" fmla="*/ 0 h 38"/>
                <a:gd name="T2" fmla="*/ 0 w 33"/>
                <a:gd name="T3" fmla="*/ 0 h 38"/>
                <a:gd name="T4" fmla="*/ 0 w 33"/>
                <a:gd name="T5" fmla="*/ 38 h 38"/>
                <a:gd name="T6" fmla="*/ 33 w 33"/>
                <a:gd name="T7" fmla="*/ 38 h 38"/>
                <a:gd name="T8" fmla="*/ 33 w 3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8">
                  <a:moveTo>
                    <a:pt x="0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33" y="38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4" name="Rectangle 1410"/>
            <p:cNvSpPr>
              <a:spLocks noChangeArrowheads="1"/>
            </p:cNvSpPr>
            <p:nvPr/>
          </p:nvSpPr>
          <p:spPr bwMode="auto">
            <a:xfrm>
              <a:off x="4497" y="3166"/>
              <a:ext cx="33" cy="20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5" name="Freeform 1411"/>
            <p:cNvSpPr>
              <a:spLocks/>
            </p:cNvSpPr>
            <p:nvPr/>
          </p:nvSpPr>
          <p:spPr bwMode="auto">
            <a:xfrm>
              <a:off x="4497" y="3166"/>
              <a:ext cx="32" cy="204"/>
            </a:xfrm>
            <a:custGeom>
              <a:avLst/>
              <a:gdLst>
                <a:gd name="T0" fmla="*/ 0 w 33"/>
                <a:gd name="T1" fmla="*/ 213 h 213"/>
                <a:gd name="T2" fmla="*/ 0 w 33"/>
                <a:gd name="T3" fmla="*/ 213 h 213"/>
                <a:gd name="T4" fmla="*/ 0 w 33"/>
                <a:gd name="T5" fmla="*/ 0 h 213"/>
                <a:gd name="T6" fmla="*/ 33 w 33"/>
                <a:gd name="T7" fmla="*/ 0 h 213"/>
                <a:gd name="T8" fmla="*/ 33 w 33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13">
                  <a:moveTo>
                    <a:pt x="0" y="213"/>
                  </a:moveTo>
                  <a:lnTo>
                    <a:pt x="0" y="213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213"/>
                  </a:lnTo>
                </a:path>
              </a:pathLst>
            </a:custGeom>
            <a:noFill/>
            <a:ln w="9525">
              <a:solidFill>
                <a:srgbClr val="000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6" name="Rectangle 1412"/>
            <p:cNvSpPr>
              <a:spLocks noChangeArrowheads="1"/>
            </p:cNvSpPr>
            <p:nvPr/>
          </p:nvSpPr>
          <p:spPr bwMode="auto">
            <a:xfrm>
              <a:off x="1495" y="3085"/>
              <a:ext cx="32" cy="28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7" name="Freeform 1413"/>
            <p:cNvSpPr>
              <a:spLocks/>
            </p:cNvSpPr>
            <p:nvPr/>
          </p:nvSpPr>
          <p:spPr bwMode="auto">
            <a:xfrm>
              <a:off x="1495" y="3085"/>
              <a:ext cx="31" cy="285"/>
            </a:xfrm>
            <a:custGeom>
              <a:avLst/>
              <a:gdLst>
                <a:gd name="T0" fmla="*/ 0 w 33"/>
                <a:gd name="T1" fmla="*/ 297 h 297"/>
                <a:gd name="T2" fmla="*/ 0 w 33"/>
                <a:gd name="T3" fmla="*/ 297 h 297"/>
                <a:gd name="T4" fmla="*/ 0 w 33"/>
                <a:gd name="T5" fmla="*/ 0 h 297"/>
                <a:gd name="T6" fmla="*/ 33 w 33"/>
                <a:gd name="T7" fmla="*/ 0 h 297"/>
                <a:gd name="T8" fmla="*/ 33 w 33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97">
                  <a:moveTo>
                    <a:pt x="0" y="297"/>
                  </a:moveTo>
                  <a:lnTo>
                    <a:pt x="0" y="29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29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8" name="Rectangle 1414"/>
            <p:cNvSpPr>
              <a:spLocks noChangeArrowheads="1"/>
            </p:cNvSpPr>
            <p:nvPr/>
          </p:nvSpPr>
          <p:spPr bwMode="auto">
            <a:xfrm>
              <a:off x="1595" y="3278"/>
              <a:ext cx="33" cy="9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9" name="Freeform 1415"/>
            <p:cNvSpPr>
              <a:spLocks/>
            </p:cNvSpPr>
            <p:nvPr/>
          </p:nvSpPr>
          <p:spPr bwMode="auto">
            <a:xfrm>
              <a:off x="1595" y="3278"/>
              <a:ext cx="32" cy="92"/>
            </a:xfrm>
            <a:custGeom>
              <a:avLst/>
              <a:gdLst>
                <a:gd name="T0" fmla="*/ 0 w 33"/>
                <a:gd name="T1" fmla="*/ 96 h 96"/>
                <a:gd name="T2" fmla="*/ 0 w 33"/>
                <a:gd name="T3" fmla="*/ 96 h 96"/>
                <a:gd name="T4" fmla="*/ 0 w 33"/>
                <a:gd name="T5" fmla="*/ 0 h 96"/>
                <a:gd name="T6" fmla="*/ 33 w 33"/>
                <a:gd name="T7" fmla="*/ 0 h 96"/>
                <a:gd name="T8" fmla="*/ 33 w 33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0" name="Rectangle 1416"/>
            <p:cNvSpPr>
              <a:spLocks noChangeArrowheads="1"/>
            </p:cNvSpPr>
            <p:nvPr/>
          </p:nvSpPr>
          <p:spPr bwMode="auto">
            <a:xfrm>
              <a:off x="1697" y="2948"/>
              <a:ext cx="33" cy="4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1" name="Freeform 1417"/>
            <p:cNvSpPr>
              <a:spLocks/>
            </p:cNvSpPr>
            <p:nvPr/>
          </p:nvSpPr>
          <p:spPr bwMode="auto">
            <a:xfrm>
              <a:off x="1697" y="2948"/>
              <a:ext cx="32" cy="422"/>
            </a:xfrm>
            <a:custGeom>
              <a:avLst/>
              <a:gdLst>
                <a:gd name="T0" fmla="*/ 0 w 33"/>
                <a:gd name="T1" fmla="*/ 440 h 440"/>
                <a:gd name="T2" fmla="*/ 0 w 33"/>
                <a:gd name="T3" fmla="*/ 440 h 440"/>
                <a:gd name="T4" fmla="*/ 0 w 33"/>
                <a:gd name="T5" fmla="*/ 0 h 440"/>
                <a:gd name="T6" fmla="*/ 33 w 33"/>
                <a:gd name="T7" fmla="*/ 0 h 440"/>
                <a:gd name="T8" fmla="*/ 33 w 33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0">
                  <a:moveTo>
                    <a:pt x="0" y="440"/>
                  </a:moveTo>
                  <a:lnTo>
                    <a:pt x="0" y="44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4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2" name="Rectangle 1418"/>
            <p:cNvSpPr>
              <a:spLocks noChangeArrowheads="1"/>
            </p:cNvSpPr>
            <p:nvPr/>
          </p:nvSpPr>
          <p:spPr bwMode="auto">
            <a:xfrm>
              <a:off x="1798" y="3215"/>
              <a:ext cx="33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3" name="Freeform 1419"/>
            <p:cNvSpPr>
              <a:spLocks/>
            </p:cNvSpPr>
            <p:nvPr/>
          </p:nvSpPr>
          <p:spPr bwMode="auto">
            <a:xfrm>
              <a:off x="1798" y="3215"/>
              <a:ext cx="32" cy="155"/>
            </a:xfrm>
            <a:custGeom>
              <a:avLst/>
              <a:gdLst>
                <a:gd name="T0" fmla="*/ 0 w 33"/>
                <a:gd name="T1" fmla="*/ 162 h 162"/>
                <a:gd name="T2" fmla="*/ 0 w 33"/>
                <a:gd name="T3" fmla="*/ 162 h 162"/>
                <a:gd name="T4" fmla="*/ 0 w 33"/>
                <a:gd name="T5" fmla="*/ 0 h 162"/>
                <a:gd name="T6" fmla="*/ 33 w 33"/>
                <a:gd name="T7" fmla="*/ 0 h 162"/>
                <a:gd name="T8" fmla="*/ 33 w 33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2">
                  <a:moveTo>
                    <a:pt x="0" y="162"/>
                  </a:moveTo>
                  <a:lnTo>
                    <a:pt x="0" y="16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6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4" name="Rectangle 1420"/>
            <p:cNvSpPr>
              <a:spLocks noChangeArrowheads="1"/>
            </p:cNvSpPr>
            <p:nvPr/>
          </p:nvSpPr>
          <p:spPr bwMode="auto">
            <a:xfrm>
              <a:off x="2001" y="3261"/>
              <a:ext cx="32" cy="1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5" name="Freeform 1421"/>
            <p:cNvSpPr>
              <a:spLocks/>
            </p:cNvSpPr>
            <p:nvPr/>
          </p:nvSpPr>
          <p:spPr bwMode="auto">
            <a:xfrm>
              <a:off x="2001" y="3261"/>
              <a:ext cx="31" cy="109"/>
            </a:xfrm>
            <a:custGeom>
              <a:avLst/>
              <a:gdLst>
                <a:gd name="T0" fmla="*/ 0 w 33"/>
                <a:gd name="T1" fmla="*/ 114 h 114"/>
                <a:gd name="T2" fmla="*/ 0 w 33"/>
                <a:gd name="T3" fmla="*/ 114 h 114"/>
                <a:gd name="T4" fmla="*/ 0 w 33"/>
                <a:gd name="T5" fmla="*/ 0 h 114"/>
                <a:gd name="T6" fmla="*/ 33 w 33"/>
                <a:gd name="T7" fmla="*/ 0 h 114"/>
                <a:gd name="T8" fmla="*/ 33 w 3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4">
                  <a:moveTo>
                    <a:pt x="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6" name="Rectangle 1422"/>
            <p:cNvSpPr>
              <a:spLocks noChangeArrowheads="1"/>
            </p:cNvSpPr>
            <p:nvPr/>
          </p:nvSpPr>
          <p:spPr bwMode="auto">
            <a:xfrm>
              <a:off x="2101" y="3371"/>
              <a:ext cx="33" cy="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7" name="Freeform 1423"/>
            <p:cNvSpPr>
              <a:spLocks/>
            </p:cNvSpPr>
            <p:nvPr/>
          </p:nvSpPr>
          <p:spPr bwMode="auto">
            <a:xfrm>
              <a:off x="2101" y="3370"/>
              <a:ext cx="32" cy="84"/>
            </a:xfrm>
            <a:custGeom>
              <a:avLst/>
              <a:gdLst>
                <a:gd name="T0" fmla="*/ 0 w 33"/>
                <a:gd name="T1" fmla="*/ 0 h 87"/>
                <a:gd name="T2" fmla="*/ 0 w 33"/>
                <a:gd name="T3" fmla="*/ 0 h 87"/>
                <a:gd name="T4" fmla="*/ 0 w 33"/>
                <a:gd name="T5" fmla="*/ 87 h 87"/>
                <a:gd name="T6" fmla="*/ 33 w 33"/>
                <a:gd name="T7" fmla="*/ 87 h 87"/>
                <a:gd name="T8" fmla="*/ 33 w 33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7">
                  <a:moveTo>
                    <a:pt x="0" y="0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33" y="87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8" name="Rectangle 1424"/>
            <p:cNvSpPr>
              <a:spLocks noChangeArrowheads="1"/>
            </p:cNvSpPr>
            <p:nvPr/>
          </p:nvSpPr>
          <p:spPr bwMode="auto">
            <a:xfrm>
              <a:off x="2203" y="3214"/>
              <a:ext cx="33" cy="1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9" name="Freeform 1425"/>
            <p:cNvSpPr>
              <a:spLocks/>
            </p:cNvSpPr>
            <p:nvPr/>
          </p:nvSpPr>
          <p:spPr bwMode="auto">
            <a:xfrm>
              <a:off x="2203" y="3214"/>
              <a:ext cx="32" cy="156"/>
            </a:xfrm>
            <a:custGeom>
              <a:avLst/>
              <a:gdLst>
                <a:gd name="T0" fmla="*/ 0 w 33"/>
                <a:gd name="T1" fmla="*/ 163 h 163"/>
                <a:gd name="T2" fmla="*/ 0 w 33"/>
                <a:gd name="T3" fmla="*/ 163 h 163"/>
                <a:gd name="T4" fmla="*/ 0 w 33"/>
                <a:gd name="T5" fmla="*/ 0 h 163"/>
                <a:gd name="T6" fmla="*/ 33 w 33"/>
                <a:gd name="T7" fmla="*/ 0 h 163"/>
                <a:gd name="T8" fmla="*/ 33 w 33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3">
                  <a:moveTo>
                    <a:pt x="0" y="163"/>
                  </a:moveTo>
                  <a:lnTo>
                    <a:pt x="0" y="163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6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0" name="Rectangle 1426"/>
            <p:cNvSpPr>
              <a:spLocks noChangeArrowheads="1"/>
            </p:cNvSpPr>
            <p:nvPr/>
          </p:nvSpPr>
          <p:spPr bwMode="auto">
            <a:xfrm>
              <a:off x="2304" y="3191"/>
              <a:ext cx="33" cy="1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1" name="Freeform 1427"/>
            <p:cNvSpPr>
              <a:spLocks/>
            </p:cNvSpPr>
            <p:nvPr/>
          </p:nvSpPr>
          <p:spPr bwMode="auto">
            <a:xfrm>
              <a:off x="2304" y="3191"/>
              <a:ext cx="32" cy="179"/>
            </a:xfrm>
            <a:custGeom>
              <a:avLst/>
              <a:gdLst>
                <a:gd name="T0" fmla="*/ 0 w 33"/>
                <a:gd name="T1" fmla="*/ 187 h 187"/>
                <a:gd name="T2" fmla="*/ 0 w 33"/>
                <a:gd name="T3" fmla="*/ 187 h 187"/>
                <a:gd name="T4" fmla="*/ 0 w 33"/>
                <a:gd name="T5" fmla="*/ 0 h 187"/>
                <a:gd name="T6" fmla="*/ 33 w 33"/>
                <a:gd name="T7" fmla="*/ 0 h 187"/>
                <a:gd name="T8" fmla="*/ 33 w 33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7">
                  <a:moveTo>
                    <a:pt x="0" y="187"/>
                  </a:moveTo>
                  <a:lnTo>
                    <a:pt x="0" y="18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2" name="Rectangle 1428"/>
            <p:cNvSpPr>
              <a:spLocks noChangeArrowheads="1"/>
            </p:cNvSpPr>
            <p:nvPr/>
          </p:nvSpPr>
          <p:spPr bwMode="auto">
            <a:xfrm>
              <a:off x="2406" y="3194"/>
              <a:ext cx="32" cy="17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3" name="Freeform 1429"/>
            <p:cNvSpPr>
              <a:spLocks/>
            </p:cNvSpPr>
            <p:nvPr/>
          </p:nvSpPr>
          <p:spPr bwMode="auto">
            <a:xfrm>
              <a:off x="2406" y="3194"/>
              <a:ext cx="31" cy="176"/>
            </a:xfrm>
            <a:custGeom>
              <a:avLst/>
              <a:gdLst>
                <a:gd name="T0" fmla="*/ 0 w 33"/>
                <a:gd name="T1" fmla="*/ 184 h 184"/>
                <a:gd name="T2" fmla="*/ 0 w 33"/>
                <a:gd name="T3" fmla="*/ 184 h 184"/>
                <a:gd name="T4" fmla="*/ 0 w 33"/>
                <a:gd name="T5" fmla="*/ 0 h 184"/>
                <a:gd name="T6" fmla="*/ 33 w 33"/>
                <a:gd name="T7" fmla="*/ 0 h 184"/>
                <a:gd name="T8" fmla="*/ 33 w 3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4">
                  <a:moveTo>
                    <a:pt x="0" y="184"/>
                  </a:moveTo>
                  <a:lnTo>
                    <a:pt x="0" y="184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4" name="Rectangle 1430"/>
            <p:cNvSpPr>
              <a:spLocks noChangeArrowheads="1"/>
            </p:cNvSpPr>
            <p:nvPr/>
          </p:nvSpPr>
          <p:spPr bwMode="auto">
            <a:xfrm>
              <a:off x="2507" y="3172"/>
              <a:ext cx="32" cy="1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5" name="Freeform 1431"/>
            <p:cNvSpPr>
              <a:spLocks/>
            </p:cNvSpPr>
            <p:nvPr/>
          </p:nvSpPr>
          <p:spPr bwMode="auto">
            <a:xfrm>
              <a:off x="2507" y="3172"/>
              <a:ext cx="31" cy="198"/>
            </a:xfrm>
            <a:custGeom>
              <a:avLst/>
              <a:gdLst>
                <a:gd name="T0" fmla="*/ 0 w 33"/>
                <a:gd name="T1" fmla="*/ 206 h 206"/>
                <a:gd name="T2" fmla="*/ 0 w 33"/>
                <a:gd name="T3" fmla="*/ 206 h 206"/>
                <a:gd name="T4" fmla="*/ 0 w 33"/>
                <a:gd name="T5" fmla="*/ 0 h 206"/>
                <a:gd name="T6" fmla="*/ 33 w 33"/>
                <a:gd name="T7" fmla="*/ 0 h 206"/>
                <a:gd name="T8" fmla="*/ 33 w 33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6">
                  <a:moveTo>
                    <a:pt x="0" y="206"/>
                  </a:moveTo>
                  <a:lnTo>
                    <a:pt x="0" y="206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20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6" name="Rectangle 1432"/>
            <p:cNvSpPr>
              <a:spLocks noChangeArrowheads="1"/>
            </p:cNvSpPr>
            <p:nvPr/>
          </p:nvSpPr>
          <p:spPr bwMode="auto">
            <a:xfrm>
              <a:off x="2607" y="3369"/>
              <a:ext cx="33" cy="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7" name="Freeform 1433"/>
            <p:cNvSpPr>
              <a:spLocks/>
            </p:cNvSpPr>
            <p:nvPr/>
          </p:nvSpPr>
          <p:spPr bwMode="auto">
            <a:xfrm>
              <a:off x="2607" y="3369"/>
              <a:ext cx="32" cy="1"/>
            </a:xfrm>
            <a:custGeom>
              <a:avLst/>
              <a:gdLst>
                <a:gd name="T0" fmla="*/ 0 w 33"/>
                <a:gd name="T1" fmla="*/ 1 h 1"/>
                <a:gd name="T2" fmla="*/ 0 w 33"/>
                <a:gd name="T3" fmla="*/ 1 h 1"/>
                <a:gd name="T4" fmla="*/ 0 w 33"/>
                <a:gd name="T5" fmla="*/ 0 h 1"/>
                <a:gd name="T6" fmla="*/ 33 w 33"/>
                <a:gd name="T7" fmla="*/ 0 h 1"/>
                <a:gd name="T8" fmla="*/ 33 w 3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8" name="Rectangle 1434"/>
            <p:cNvSpPr>
              <a:spLocks noChangeArrowheads="1"/>
            </p:cNvSpPr>
            <p:nvPr/>
          </p:nvSpPr>
          <p:spPr bwMode="auto">
            <a:xfrm>
              <a:off x="2709" y="3371"/>
              <a:ext cx="33" cy="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9" name="Freeform 1435"/>
            <p:cNvSpPr>
              <a:spLocks/>
            </p:cNvSpPr>
            <p:nvPr/>
          </p:nvSpPr>
          <p:spPr bwMode="auto">
            <a:xfrm>
              <a:off x="2709" y="3370"/>
              <a:ext cx="32" cy="121"/>
            </a:xfrm>
            <a:custGeom>
              <a:avLst/>
              <a:gdLst>
                <a:gd name="T0" fmla="*/ 0 w 33"/>
                <a:gd name="T1" fmla="*/ 0 h 126"/>
                <a:gd name="T2" fmla="*/ 0 w 33"/>
                <a:gd name="T3" fmla="*/ 0 h 126"/>
                <a:gd name="T4" fmla="*/ 0 w 33"/>
                <a:gd name="T5" fmla="*/ 126 h 126"/>
                <a:gd name="T6" fmla="*/ 33 w 33"/>
                <a:gd name="T7" fmla="*/ 126 h 126"/>
                <a:gd name="T8" fmla="*/ 33 w 33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26">
                  <a:moveTo>
                    <a:pt x="0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33" y="126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0" name="Rectangle 1436"/>
            <p:cNvSpPr>
              <a:spLocks noChangeArrowheads="1"/>
            </p:cNvSpPr>
            <p:nvPr/>
          </p:nvSpPr>
          <p:spPr bwMode="auto">
            <a:xfrm>
              <a:off x="2810" y="3249"/>
              <a:ext cx="33" cy="12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1" name="Freeform 1437"/>
            <p:cNvSpPr>
              <a:spLocks/>
            </p:cNvSpPr>
            <p:nvPr/>
          </p:nvSpPr>
          <p:spPr bwMode="auto">
            <a:xfrm>
              <a:off x="2810" y="3249"/>
              <a:ext cx="32" cy="121"/>
            </a:xfrm>
            <a:custGeom>
              <a:avLst/>
              <a:gdLst>
                <a:gd name="T0" fmla="*/ 0 w 33"/>
                <a:gd name="T1" fmla="*/ 126 h 126"/>
                <a:gd name="T2" fmla="*/ 0 w 33"/>
                <a:gd name="T3" fmla="*/ 126 h 126"/>
                <a:gd name="T4" fmla="*/ 0 w 33"/>
                <a:gd name="T5" fmla="*/ 0 h 126"/>
                <a:gd name="T6" fmla="*/ 33 w 33"/>
                <a:gd name="T7" fmla="*/ 0 h 126"/>
                <a:gd name="T8" fmla="*/ 33 w 33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26">
                  <a:moveTo>
                    <a:pt x="0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2" name="Rectangle 1438"/>
            <p:cNvSpPr>
              <a:spLocks noChangeArrowheads="1"/>
            </p:cNvSpPr>
            <p:nvPr/>
          </p:nvSpPr>
          <p:spPr bwMode="auto">
            <a:xfrm>
              <a:off x="2912" y="3340"/>
              <a:ext cx="32" cy="3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3" name="Freeform 1439"/>
            <p:cNvSpPr>
              <a:spLocks/>
            </p:cNvSpPr>
            <p:nvPr/>
          </p:nvSpPr>
          <p:spPr bwMode="auto">
            <a:xfrm>
              <a:off x="2912" y="3340"/>
              <a:ext cx="31" cy="30"/>
            </a:xfrm>
            <a:custGeom>
              <a:avLst/>
              <a:gdLst>
                <a:gd name="T0" fmla="*/ 0 w 33"/>
                <a:gd name="T1" fmla="*/ 31 h 31"/>
                <a:gd name="T2" fmla="*/ 0 w 33"/>
                <a:gd name="T3" fmla="*/ 31 h 31"/>
                <a:gd name="T4" fmla="*/ 0 w 33"/>
                <a:gd name="T5" fmla="*/ 0 h 31"/>
                <a:gd name="T6" fmla="*/ 33 w 33"/>
                <a:gd name="T7" fmla="*/ 0 h 31"/>
                <a:gd name="T8" fmla="*/ 33 w 33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3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4" name="Rectangle 1440"/>
            <p:cNvSpPr>
              <a:spLocks noChangeArrowheads="1"/>
            </p:cNvSpPr>
            <p:nvPr/>
          </p:nvSpPr>
          <p:spPr bwMode="auto">
            <a:xfrm>
              <a:off x="3013" y="3022"/>
              <a:ext cx="32" cy="3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5" name="Freeform 1441"/>
            <p:cNvSpPr>
              <a:spLocks/>
            </p:cNvSpPr>
            <p:nvPr/>
          </p:nvSpPr>
          <p:spPr bwMode="auto">
            <a:xfrm>
              <a:off x="3013" y="3022"/>
              <a:ext cx="31" cy="348"/>
            </a:xfrm>
            <a:custGeom>
              <a:avLst/>
              <a:gdLst>
                <a:gd name="T0" fmla="*/ 0 w 33"/>
                <a:gd name="T1" fmla="*/ 363 h 363"/>
                <a:gd name="T2" fmla="*/ 0 w 33"/>
                <a:gd name="T3" fmla="*/ 363 h 363"/>
                <a:gd name="T4" fmla="*/ 0 w 33"/>
                <a:gd name="T5" fmla="*/ 0 h 363"/>
                <a:gd name="T6" fmla="*/ 33 w 33"/>
                <a:gd name="T7" fmla="*/ 0 h 363"/>
                <a:gd name="T8" fmla="*/ 33 w 33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3">
                  <a:moveTo>
                    <a:pt x="0" y="363"/>
                  </a:moveTo>
                  <a:lnTo>
                    <a:pt x="0" y="363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36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6" name="Rectangle 1442"/>
            <p:cNvSpPr>
              <a:spLocks noChangeArrowheads="1"/>
            </p:cNvSpPr>
            <p:nvPr/>
          </p:nvSpPr>
          <p:spPr bwMode="auto">
            <a:xfrm>
              <a:off x="3113" y="3189"/>
              <a:ext cx="33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7" name="Freeform 1443"/>
            <p:cNvSpPr>
              <a:spLocks/>
            </p:cNvSpPr>
            <p:nvPr/>
          </p:nvSpPr>
          <p:spPr bwMode="auto">
            <a:xfrm>
              <a:off x="3113" y="3189"/>
              <a:ext cx="32" cy="181"/>
            </a:xfrm>
            <a:custGeom>
              <a:avLst/>
              <a:gdLst>
                <a:gd name="T0" fmla="*/ 0 w 33"/>
                <a:gd name="T1" fmla="*/ 189 h 189"/>
                <a:gd name="T2" fmla="*/ 0 w 33"/>
                <a:gd name="T3" fmla="*/ 189 h 189"/>
                <a:gd name="T4" fmla="*/ 0 w 33"/>
                <a:gd name="T5" fmla="*/ 0 h 189"/>
                <a:gd name="T6" fmla="*/ 33 w 33"/>
                <a:gd name="T7" fmla="*/ 0 h 189"/>
                <a:gd name="T8" fmla="*/ 33 w 33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9">
                  <a:moveTo>
                    <a:pt x="0" y="189"/>
                  </a:moveTo>
                  <a:lnTo>
                    <a:pt x="0" y="189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8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8" name="Rectangle 1444"/>
            <p:cNvSpPr>
              <a:spLocks noChangeArrowheads="1"/>
            </p:cNvSpPr>
            <p:nvPr/>
          </p:nvSpPr>
          <p:spPr bwMode="auto">
            <a:xfrm>
              <a:off x="3215" y="3181"/>
              <a:ext cx="33" cy="1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9" name="Freeform 1445"/>
            <p:cNvSpPr>
              <a:spLocks/>
            </p:cNvSpPr>
            <p:nvPr/>
          </p:nvSpPr>
          <p:spPr bwMode="auto">
            <a:xfrm>
              <a:off x="3215" y="3181"/>
              <a:ext cx="32" cy="189"/>
            </a:xfrm>
            <a:custGeom>
              <a:avLst/>
              <a:gdLst>
                <a:gd name="T0" fmla="*/ 0 w 33"/>
                <a:gd name="T1" fmla="*/ 197 h 197"/>
                <a:gd name="T2" fmla="*/ 0 w 33"/>
                <a:gd name="T3" fmla="*/ 197 h 197"/>
                <a:gd name="T4" fmla="*/ 0 w 33"/>
                <a:gd name="T5" fmla="*/ 0 h 197"/>
                <a:gd name="T6" fmla="*/ 33 w 33"/>
                <a:gd name="T7" fmla="*/ 0 h 197"/>
                <a:gd name="T8" fmla="*/ 33 w 33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7">
                  <a:moveTo>
                    <a:pt x="0" y="197"/>
                  </a:moveTo>
                  <a:lnTo>
                    <a:pt x="0" y="19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9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0" name="Rectangle 1446"/>
            <p:cNvSpPr>
              <a:spLocks noChangeArrowheads="1"/>
            </p:cNvSpPr>
            <p:nvPr/>
          </p:nvSpPr>
          <p:spPr bwMode="auto">
            <a:xfrm>
              <a:off x="3316" y="3371"/>
              <a:ext cx="33" cy="2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1" name="Freeform 1447"/>
            <p:cNvSpPr>
              <a:spLocks/>
            </p:cNvSpPr>
            <p:nvPr/>
          </p:nvSpPr>
          <p:spPr bwMode="auto">
            <a:xfrm>
              <a:off x="3316" y="3370"/>
              <a:ext cx="32" cy="29"/>
            </a:xfrm>
            <a:custGeom>
              <a:avLst/>
              <a:gdLst>
                <a:gd name="T0" fmla="*/ 0 w 33"/>
                <a:gd name="T1" fmla="*/ 0 h 30"/>
                <a:gd name="T2" fmla="*/ 0 w 33"/>
                <a:gd name="T3" fmla="*/ 0 h 30"/>
                <a:gd name="T4" fmla="*/ 0 w 33"/>
                <a:gd name="T5" fmla="*/ 30 h 30"/>
                <a:gd name="T6" fmla="*/ 33 w 33"/>
                <a:gd name="T7" fmla="*/ 30 h 30"/>
                <a:gd name="T8" fmla="*/ 33 w 3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0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33" y="30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2" name="Rectangle 1448"/>
            <p:cNvSpPr>
              <a:spLocks noChangeArrowheads="1"/>
            </p:cNvSpPr>
            <p:nvPr/>
          </p:nvSpPr>
          <p:spPr bwMode="auto">
            <a:xfrm>
              <a:off x="3418" y="3264"/>
              <a:ext cx="32" cy="1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3" name="Freeform 1449"/>
            <p:cNvSpPr>
              <a:spLocks/>
            </p:cNvSpPr>
            <p:nvPr/>
          </p:nvSpPr>
          <p:spPr bwMode="auto">
            <a:xfrm>
              <a:off x="3418" y="3264"/>
              <a:ext cx="31" cy="106"/>
            </a:xfrm>
            <a:custGeom>
              <a:avLst/>
              <a:gdLst>
                <a:gd name="T0" fmla="*/ 0 w 33"/>
                <a:gd name="T1" fmla="*/ 111 h 111"/>
                <a:gd name="T2" fmla="*/ 0 w 33"/>
                <a:gd name="T3" fmla="*/ 111 h 111"/>
                <a:gd name="T4" fmla="*/ 0 w 33"/>
                <a:gd name="T5" fmla="*/ 0 h 111"/>
                <a:gd name="T6" fmla="*/ 33 w 33"/>
                <a:gd name="T7" fmla="*/ 0 h 111"/>
                <a:gd name="T8" fmla="*/ 33 w 33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1">
                  <a:moveTo>
                    <a:pt x="0" y="111"/>
                  </a:moveTo>
                  <a:lnTo>
                    <a:pt x="0" y="11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1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4" name="Rectangle 1450"/>
            <p:cNvSpPr>
              <a:spLocks noChangeArrowheads="1"/>
            </p:cNvSpPr>
            <p:nvPr/>
          </p:nvSpPr>
          <p:spPr bwMode="auto">
            <a:xfrm>
              <a:off x="3519" y="3332"/>
              <a:ext cx="32" cy="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5" name="Freeform 1451"/>
            <p:cNvSpPr>
              <a:spLocks/>
            </p:cNvSpPr>
            <p:nvPr/>
          </p:nvSpPr>
          <p:spPr bwMode="auto">
            <a:xfrm>
              <a:off x="3519" y="3332"/>
              <a:ext cx="31" cy="38"/>
            </a:xfrm>
            <a:custGeom>
              <a:avLst/>
              <a:gdLst>
                <a:gd name="T0" fmla="*/ 0 w 33"/>
                <a:gd name="T1" fmla="*/ 40 h 40"/>
                <a:gd name="T2" fmla="*/ 0 w 33"/>
                <a:gd name="T3" fmla="*/ 40 h 40"/>
                <a:gd name="T4" fmla="*/ 0 w 33"/>
                <a:gd name="T5" fmla="*/ 0 h 40"/>
                <a:gd name="T6" fmla="*/ 33 w 33"/>
                <a:gd name="T7" fmla="*/ 0 h 40"/>
                <a:gd name="T8" fmla="*/ 33 w 33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0">
                  <a:moveTo>
                    <a:pt x="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6" name="Rectangle 1452"/>
            <p:cNvSpPr>
              <a:spLocks noChangeArrowheads="1"/>
            </p:cNvSpPr>
            <p:nvPr/>
          </p:nvSpPr>
          <p:spPr bwMode="auto">
            <a:xfrm>
              <a:off x="3620" y="3016"/>
              <a:ext cx="33" cy="3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7" name="Freeform 1453"/>
            <p:cNvSpPr>
              <a:spLocks/>
            </p:cNvSpPr>
            <p:nvPr/>
          </p:nvSpPr>
          <p:spPr bwMode="auto">
            <a:xfrm>
              <a:off x="3620" y="3016"/>
              <a:ext cx="32" cy="354"/>
            </a:xfrm>
            <a:custGeom>
              <a:avLst/>
              <a:gdLst>
                <a:gd name="T0" fmla="*/ 0 w 33"/>
                <a:gd name="T1" fmla="*/ 369 h 369"/>
                <a:gd name="T2" fmla="*/ 0 w 33"/>
                <a:gd name="T3" fmla="*/ 369 h 369"/>
                <a:gd name="T4" fmla="*/ 0 w 33"/>
                <a:gd name="T5" fmla="*/ 0 h 369"/>
                <a:gd name="T6" fmla="*/ 33 w 33"/>
                <a:gd name="T7" fmla="*/ 0 h 369"/>
                <a:gd name="T8" fmla="*/ 33 w 33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9">
                  <a:moveTo>
                    <a:pt x="0" y="369"/>
                  </a:moveTo>
                  <a:lnTo>
                    <a:pt x="0" y="369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36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8" name="Rectangle 1454"/>
            <p:cNvSpPr>
              <a:spLocks noChangeArrowheads="1"/>
            </p:cNvSpPr>
            <p:nvPr/>
          </p:nvSpPr>
          <p:spPr bwMode="auto">
            <a:xfrm>
              <a:off x="3721" y="3371"/>
              <a:ext cx="33" cy="2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9" name="Freeform 1455"/>
            <p:cNvSpPr>
              <a:spLocks/>
            </p:cNvSpPr>
            <p:nvPr/>
          </p:nvSpPr>
          <p:spPr bwMode="auto">
            <a:xfrm>
              <a:off x="3721" y="3370"/>
              <a:ext cx="32" cy="292"/>
            </a:xfrm>
            <a:custGeom>
              <a:avLst/>
              <a:gdLst>
                <a:gd name="T0" fmla="*/ 0 w 33"/>
                <a:gd name="T1" fmla="*/ 0 h 304"/>
                <a:gd name="T2" fmla="*/ 0 w 33"/>
                <a:gd name="T3" fmla="*/ 0 h 304"/>
                <a:gd name="T4" fmla="*/ 0 w 33"/>
                <a:gd name="T5" fmla="*/ 304 h 304"/>
                <a:gd name="T6" fmla="*/ 33 w 33"/>
                <a:gd name="T7" fmla="*/ 304 h 304"/>
                <a:gd name="T8" fmla="*/ 33 w 33"/>
                <a:gd name="T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04">
                  <a:moveTo>
                    <a:pt x="0" y="0"/>
                  </a:moveTo>
                  <a:lnTo>
                    <a:pt x="0" y="0"/>
                  </a:lnTo>
                  <a:lnTo>
                    <a:pt x="0" y="304"/>
                  </a:lnTo>
                  <a:lnTo>
                    <a:pt x="33" y="304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0" name="Rectangle 1456"/>
            <p:cNvSpPr>
              <a:spLocks noChangeArrowheads="1"/>
            </p:cNvSpPr>
            <p:nvPr/>
          </p:nvSpPr>
          <p:spPr bwMode="auto">
            <a:xfrm>
              <a:off x="3822" y="3280"/>
              <a:ext cx="33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1" name="Freeform 1457"/>
            <p:cNvSpPr>
              <a:spLocks/>
            </p:cNvSpPr>
            <p:nvPr/>
          </p:nvSpPr>
          <p:spPr bwMode="auto">
            <a:xfrm>
              <a:off x="3822" y="3280"/>
              <a:ext cx="32" cy="90"/>
            </a:xfrm>
            <a:custGeom>
              <a:avLst/>
              <a:gdLst>
                <a:gd name="T0" fmla="*/ 0 w 33"/>
                <a:gd name="T1" fmla="*/ 94 h 94"/>
                <a:gd name="T2" fmla="*/ 0 w 33"/>
                <a:gd name="T3" fmla="*/ 94 h 94"/>
                <a:gd name="T4" fmla="*/ 0 w 33"/>
                <a:gd name="T5" fmla="*/ 0 h 94"/>
                <a:gd name="T6" fmla="*/ 33 w 33"/>
                <a:gd name="T7" fmla="*/ 0 h 94"/>
                <a:gd name="T8" fmla="*/ 33 w 33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94">
                  <a:moveTo>
                    <a:pt x="0" y="94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9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2" name="Rectangle 1458"/>
            <p:cNvSpPr>
              <a:spLocks noChangeArrowheads="1"/>
            </p:cNvSpPr>
            <p:nvPr/>
          </p:nvSpPr>
          <p:spPr bwMode="auto">
            <a:xfrm>
              <a:off x="3924" y="3371"/>
              <a:ext cx="32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3" name="Freeform 1459"/>
            <p:cNvSpPr>
              <a:spLocks/>
            </p:cNvSpPr>
            <p:nvPr/>
          </p:nvSpPr>
          <p:spPr bwMode="auto">
            <a:xfrm>
              <a:off x="3924" y="3370"/>
              <a:ext cx="31" cy="86"/>
            </a:xfrm>
            <a:custGeom>
              <a:avLst/>
              <a:gdLst>
                <a:gd name="T0" fmla="*/ 0 w 33"/>
                <a:gd name="T1" fmla="*/ 0 h 89"/>
                <a:gd name="T2" fmla="*/ 0 w 33"/>
                <a:gd name="T3" fmla="*/ 0 h 89"/>
                <a:gd name="T4" fmla="*/ 0 w 33"/>
                <a:gd name="T5" fmla="*/ 89 h 89"/>
                <a:gd name="T6" fmla="*/ 33 w 33"/>
                <a:gd name="T7" fmla="*/ 89 h 89"/>
                <a:gd name="T8" fmla="*/ 33 w 3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9">
                  <a:moveTo>
                    <a:pt x="0" y="0"/>
                  </a:moveTo>
                  <a:lnTo>
                    <a:pt x="0" y="0"/>
                  </a:lnTo>
                  <a:lnTo>
                    <a:pt x="0" y="89"/>
                  </a:lnTo>
                  <a:lnTo>
                    <a:pt x="33" y="89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4" name="Rectangle 1460"/>
            <p:cNvSpPr>
              <a:spLocks noChangeArrowheads="1"/>
            </p:cNvSpPr>
            <p:nvPr/>
          </p:nvSpPr>
          <p:spPr bwMode="auto">
            <a:xfrm>
              <a:off x="4126" y="3371"/>
              <a:ext cx="33" cy="1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5" name="Freeform 1461"/>
            <p:cNvSpPr>
              <a:spLocks/>
            </p:cNvSpPr>
            <p:nvPr/>
          </p:nvSpPr>
          <p:spPr bwMode="auto">
            <a:xfrm>
              <a:off x="4126" y="3370"/>
              <a:ext cx="32" cy="154"/>
            </a:xfrm>
            <a:custGeom>
              <a:avLst/>
              <a:gdLst>
                <a:gd name="T0" fmla="*/ 0 w 33"/>
                <a:gd name="T1" fmla="*/ 0 h 160"/>
                <a:gd name="T2" fmla="*/ 0 w 33"/>
                <a:gd name="T3" fmla="*/ 0 h 160"/>
                <a:gd name="T4" fmla="*/ 0 w 33"/>
                <a:gd name="T5" fmla="*/ 160 h 160"/>
                <a:gd name="T6" fmla="*/ 33 w 33"/>
                <a:gd name="T7" fmla="*/ 160 h 160"/>
                <a:gd name="T8" fmla="*/ 33 w 33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0">
                  <a:moveTo>
                    <a:pt x="0" y="0"/>
                  </a:moveTo>
                  <a:lnTo>
                    <a:pt x="0" y="0"/>
                  </a:lnTo>
                  <a:lnTo>
                    <a:pt x="0" y="160"/>
                  </a:lnTo>
                  <a:lnTo>
                    <a:pt x="33" y="160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6" name="Rectangle 1462"/>
            <p:cNvSpPr>
              <a:spLocks noChangeArrowheads="1"/>
            </p:cNvSpPr>
            <p:nvPr/>
          </p:nvSpPr>
          <p:spPr bwMode="auto">
            <a:xfrm>
              <a:off x="4227" y="3210"/>
              <a:ext cx="33" cy="16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7" name="Freeform 1463"/>
            <p:cNvSpPr>
              <a:spLocks/>
            </p:cNvSpPr>
            <p:nvPr/>
          </p:nvSpPr>
          <p:spPr bwMode="auto">
            <a:xfrm>
              <a:off x="4227" y="3210"/>
              <a:ext cx="32" cy="160"/>
            </a:xfrm>
            <a:custGeom>
              <a:avLst/>
              <a:gdLst>
                <a:gd name="T0" fmla="*/ 0 w 33"/>
                <a:gd name="T1" fmla="*/ 167 h 167"/>
                <a:gd name="T2" fmla="*/ 0 w 33"/>
                <a:gd name="T3" fmla="*/ 167 h 167"/>
                <a:gd name="T4" fmla="*/ 0 w 33"/>
                <a:gd name="T5" fmla="*/ 0 h 167"/>
                <a:gd name="T6" fmla="*/ 33 w 33"/>
                <a:gd name="T7" fmla="*/ 0 h 167"/>
                <a:gd name="T8" fmla="*/ 33 w 33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7">
                  <a:moveTo>
                    <a:pt x="0" y="167"/>
                  </a:moveTo>
                  <a:lnTo>
                    <a:pt x="0" y="16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6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8" name="Rectangle 1464"/>
            <p:cNvSpPr>
              <a:spLocks noChangeArrowheads="1"/>
            </p:cNvSpPr>
            <p:nvPr/>
          </p:nvSpPr>
          <p:spPr bwMode="auto">
            <a:xfrm>
              <a:off x="4329" y="3244"/>
              <a:ext cx="33" cy="1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9" name="Freeform 1465"/>
            <p:cNvSpPr>
              <a:spLocks/>
            </p:cNvSpPr>
            <p:nvPr/>
          </p:nvSpPr>
          <p:spPr bwMode="auto">
            <a:xfrm>
              <a:off x="4329" y="3244"/>
              <a:ext cx="32" cy="126"/>
            </a:xfrm>
            <a:custGeom>
              <a:avLst/>
              <a:gdLst>
                <a:gd name="T0" fmla="*/ 0 w 33"/>
                <a:gd name="T1" fmla="*/ 131 h 131"/>
                <a:gd name="T2" fmla="*/ 0 w 33"/>
                <a:gd name="T3" fmla="*/ 131 h 131"/>
                <a:gd name="T4" fmla="*/ 0 w 33"/>
                <a:gd name="T5" fmla="*/ 0 h 131"/>
                <a:gd name="T6" fmla="*/ 33 w 33"/>
                <a:gd name="T7" fmla="*/ 0 h 131"/>
                <a:gd name="T8" fmla="*/ 33 w 33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1">
                  <a:moveTo>
                    <a:pt x="0" y="13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13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0" name="Rectangle 1466"/>
            <p:cNvSpPr>
              <a:spLocks noChangeArrowheads="1"/>
            </p:cNvSpPr>
            <p:nvPr/>
          </p:nvSpPr>
          <p:spPr bwMode="auto">
            <a:xfrm>
              <a:off x="4430" y="3371"/>
              <a:ext cx="32" cy="1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1" name="Freeform 1467"/>
            <p:cNvSpPr>
              <a:spLocks/>
            </p:cNvSpPr>
            <p:nvPr/>
          </p:nvSpPr>
          <p:spPr bwMode="auto">
            <a:xfrm>
              <a:off x="4430" y="3370"/>
              <a:ext cx="31" cy="179"/>
            </a:xfrm>
            <a:custGeom>
              <a:avLst/>
              <a:gdLst>
                <a:gd name="T0" fmla="*/ 0 w 33"/>
                <a:gd name="T1" fmla="*/ 0 h 186"/>
                <a:gd name="T2" fmla="*/ 0 w 33"/>
                <a:gd name="T3" fmla="*/ 0 h 186"/>
                <a:gd name="T4" fmla="*/ 0 w 33"/>
                <a:gd name="T5" fmla="*/ 186 h 186"/>
                <a:gd name="T6" fmla="*/ 33 w 33"/>
                <a:gd name="T7" fmla="*/ 186 h 186"/>
                <a:gd name="T8" fmla="*/ 33 w 33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6">
                  <a:moveTo>
                    <a:pt x="0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33" y="186"/>
                  </a:lnTo>
                  <a:lnTo>
                    <a:pt x="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2" name="Rectangle 1468"/>
            <p:cNvSpPr>
              <a:spLocks noChangeArrowheads="1"/>
            </p:cNvSpPr>
            <p:nvPr/>
          </p:nvSpPr>
          <p:spPr bwMode="auto">
            <a:xfrm>
              <a:off x="4531" y="3293"/>
              <a:ext cx="32" cy="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3" name="Freeform 1469"/>
            <p:cNvSpPr>
              <a:spLocks/>
            </p:cNvSpPr>
            <p:nvPr/>
          </p:nvSpPr>
          <p:spPr bwMode="auto">
            <a:xfrm>
              <a:off x="4531" y="3293"/>
              <a:ext cx="31" cy="77"/>
            </a:xfrm>
            <a:custGeom>
              <a:avLst/>
              <a:gdLst>
                <a:gd name="T0" fmla="*/ 0 w 33"/>
                <a:gd name="T1" fmla="*/ 80 h 80"/>
                <a:gd name="T2" fmla="*/ 0 w 33"/>
                <a:gd name="T3" fmla="*/ 80 h 80"/>
                <a:gd name="T4" fmla="*/ 0 w 33"/>
                <a:gd name="T5" fmla="*/ 0 h 80"/>
                <a:gd name="T6" fmla="*/ 33 w 33"/>
                <a:gd name="T7" fmla="*/ 0 h 80"/>
                <a:gd name="T8" fmla="*/ 33 w 33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0">
                  <a:moveTo>
                    <a:pt x="0" y="80"/>
                  </a:moveTo>
                  <a:lnTo>
                    <a:pt x="0" y="80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4" name="Line 1470"/>
            <p:cNvSpPr>
              <a:spLocks noChangeShapeType="1"/>
            </p:cNvSpPr>
            <p:nvPr/>
          </p:nvSpPr>
          <p:spPr bwMode="auto">
            <a:xfrm>
              <a:off x="144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5" name="Line 1471"/>
            <p:cNvSpPr>
              <a:spLocks noChangeShapeType="1"/>
            </p:cNvSpPr>
            <p:nvPr/>
          </p:nvSpPr>
          <p:spPr bwMode="auto">
            <a:xfrm>
              <a:off x="14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6" name="Line 1472"/>
            <p:cNvSpPr>
              <a:spLocks noChangeShapeType="1"/>
            </p:cNvSpPr>
            <p:nvPr/>
          </p:nvSpPr>
          <p:spPr bwMode="auto">
            <a:xfrm>
              <a:off x="145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7" name="Line 1473"/>
            <p:cNvSpPr>
              <a:spLocks noChangeShapeType="1"/>
            </p:cNvSpPr>
            <p:nvPr/>
          </p:nvSpPr>
          <p:spPr bwMode="auto">
            <a:xfrm>
              <a:off x="146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8" name="Line 1474"/>
            <p:cNvSpPr>
              <a:spLocks noChangeShapeType="1"/>
            </p:cNvSpPr>
            <p:nvPr/>
          </p:nvSpPr>
          <p:spPr bwMode="auto">
            <a:xfrm>
              <a:off x="146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9" name="Line 1475"/>
            <p:cNvSpPr>
              <a:spLocks noChangeShapeType="1"/>
            </p:cNvSpPr>
            <p:nvPr/>
          </p:nvSpPr>
          <p:spPr bwMode="auto">
            <a:xfrm>
              <a:off x="147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0" name="Line 1476"/>
            <p:cNvSpPr>
              <a:spLocks noChangeShapeType="1"/>
            </p:cNvSpPr>
            <p:nvPr/>
          </p:nvSpPr>
          <p:spPr bwMode="auto">
            <a:xfrm>
              <a:off x="147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1" name="Line 1477"/>
            <p:cNvSpPr>
              <a:spLocks noChangeShapeType="1"/>
            </p:cNvSpPr>
            <p:nvPr/>
          </p:nvSpPr>
          <p:spPr bwMode="auto">
            <a:xfrm>
              <a:off x="148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2" name="Line 1478"/>
            <p:cNvSpPr>
              <a:spLocks noChangeShapeType="1"/>
            </p:cNvSpPr>
            <p:nvPr/>
          </p:nvSpPr>
          <p:spPr bwMode="auto">
            <a:xfrm>
              <a:off x="149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3" name="Line 1479"/>
            <p:cNvSpPr>
              <a:spLocks noChangeShapeType="1"/>
            </p:cNvSpPr>
            <p:nvPr/>
          </p:nvSpPr>
          <p:spPr bwMode="auto">
            <a:xfrm>
              <a:off x="149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4" name="Line 1480"/>
            <p:cNvSpPr>
              <a:spLocks noChangeShapeType="1"/>
            </p:cNvSpPr>
            <p:nvPr/>
          </p:nvSpPr>
          <p:spPr bwMode="auto">
            <a:xfrm>
              <a:off x="150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5" name="Line 1481"/>
            <p:cNvSpPr>
              <a:spLocks noChangeShapeType="1"/>
            </p:cNvSpPr>
            <p:nvPr/>
          </p:nvSpPr>
          <p:spPr bwMode="auto">
            <a:xfrm>
              <a:off x="150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6" name="Line 1482"/>
            <p:cNvSpPr>
              <a:spLocks noChangeShapeType="1"/>
            </p:cNvSpPr>
            <p:nvPr/>
          </p:nvSpPr>
          <p:spPr bwMode="auto">
            <a:xfrm>
              <a:off x="151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7" name="Line 1483"/>
            <p:cNvSpPr>
              <a:spLocks noChangeShapeType="1"/>
            </p:cNvSpPr>
            <p:nvPr/>
          </p:nvSpPr>
          <p:spPr bwMode="auto">
            <a:xfrm>
              <a:off x="151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8" name="Line 1484"/>
            <p:cNvSpPr>
              <a:spLocks noChangeShapeType="1"/>
            </p:cNvSpPr>
            <p:nvPr/>
          </p:nvSpPr>
          <p:spPr bwMode="auto">
            <a:xfrm>
              <a:off x="152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9" name="Line 1485"/>
            <p:cNvSpPr>
              <a:spLocks noChangeShapeType="1"/>
            </p:cNvSpPr>
            <p:nvPr/>
          </p:nvSpPr>
          <p:spPr bwMode="auto">
            <a:xfrm>
              <a:off x="153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0" name="Line 1486"/>
            <p:cNvSpPr>
              <a:spLocks noChangeShapeType="1"/>
            </p:cNvSpPr>
            <p:nvPr/>
          </p:nvSpPr>
          <p:spPr bwMode="auto">
            <a:xfrm>
              <a:off x="153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1" name="Line 1487"/>
            <p:cNvSpPr>
              <a:spLocks noChangeShapeType="1"/>
            </p:cNvSpPr>
            <p:nvPr/>
          </p:nvSpPr>
          <p:spPr bwMode="auto">
            <a:xfrm>
              <a:off x="154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2" name="Line 1488"/>
            <p:cNvSpPr>
              <a:spLocks noChangeShapeType="1"/>
            </p:cNvSpPr>
            <p:nvPr/>
          </p:nvSpPr>
          <p:spPr bwMode="auto">
            <a:xfrm>
              <a:off x="154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3" name="Line 1489"/>
            <p:cNvSpPr>
              <a:spLocks noChangeShapeType="1"/>
            </p:cNvSpPr>
            <p:nvPr/>
          </p:nvSpPr>
          <p:spPr bwMode="auto">
            <a:xfrm>
              <a:off x="155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4" name="Line 1490"/>
            <p:cNvSpPr>
              <a:spLocks noChangeShapeType="1"/>
            </p:cNvSpPr>
            <p:nvPr/>
          </p:nvSpPr>
          <p:spPr bwMode="auto">
            <a:xfrm>
              <a:off x="155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5" name="Line 1491"/>
            <p:cNvSpPr>
              <a:spLocks noChangeShapeType="1"/>
            </p:cNvSpPr>
            <p:nvPr/>
          </p:nvSpPr>
          <p:spPr bwMode="auto">
            <a:xfrm>
              <a:off x="156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6" name="Line 1492"/>
            <p:cNvSpPr>
              <a:spLocks noChangeShapeType="1"/>
            </p:cNvSpPr>
            <p:nvPr/>
          </p:nvSpPr>
          <p:spPr bwMode="auto">
            <a:xfrm>
              <a:off x="157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7" name="Line 1493"/>
            <p:cNvSpPr>
              <a:spLocks noChangeShapeType="1"/>
            </p:cNvSpPr>
            <p:nvPr/>
          </p:nvSpPr>
          <p:spPr bwMode="auto">
            <a:xfrm>
              <a:off x="157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8" name="Line 1494"/>
            <p:cNvSpPr>
              <a:spLocks noChangeShapeType="1"/>
            </p:cNvSpPr>
            <p:nvPr/>
          </p:nvSpPr>
          <p:spPr bwMode="auto">
            <a:xfrm>
              <a:off x="158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9" name="Line 1495"/>
            <p:cNvSpPr>
              <a:spLocks noChangeShapeType="1"/>
            </p:cNvSpPr>
            <p:nvPr/>
          </p:nvSpPr>
          <p:spPr bwMode="auto">
            <a:xfrm>
              <a:off x="158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0" name="Line 1496"/>
            <p:cNvSpPr>
              <a:spLocks noChangeShapeType="1"/>
            </p:cNvSpPr>
            <p:nvPr/>
          </p:nvSpPr>
          <p:spPr bwMode="auto">
            <a:xfrm>
              <a:off x="159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1" name="Line 1497"/>
            <p:cNvSpPr>
              <a:spLocks noChangeShapeType="1"/>
            </p:cNvSpPr>
            <p:nvPr/>
          </p:nvSpPr>
          <p:spPr bwMode="auto">
            <a:xfrm>
              <a:off x="159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2" name="Line 1498"/>
            <p:cNvSpPr>
              <a:spLocks noChangeShapeType="1"/>
            </p:cNvSpPr>
            <p:nvPr/>
          </p:nvSpPr>
          <p:spPr bwMode="auto">
            <a:xfrm>
              <a:off x="160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3" name="Line 1499"/>
            <p:cNvSpPr>
              <a:spLocks noChangeShapeType="1"/>
            </p:cNvSpPr>
            <p:nvPr/>
          </p:nvSpPr>
          <p:spPr bwMode="auto">
            <a:xfrm>
              <a:off x="161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4" name="Line 1500"/>
            <p:cNvSpPr>
              <a:spLocks noChangeShapeType="1"/>
            </p:cNvSpPr>
            <p:nvPr/>
          </p:nvSpPr>
          <p:spPr bwMode="auto">
            <a:xfrm>
              <a:off x="161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5" name="Line 1501"/>
            <p:cNvSpPr>
              <a:spLocks noChangeShapeType="1"/>
            </p:cNvSpPr>
            <p:nvPr/>
          </p:nvSpPr>
          <p:spPr bwMode="auto">
            <a:xfrm>
              <a:off x="162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6" name="Line 1502"/>
            <p:cNvSpPr>
              <a:spLocks noChangeShapeType="1"/>
            </p:cNvSpPr>
            <p:nvPr/>
          </p:nvSpPr>
          <p:spPr bwMode="auto">
            <a:xfrm>
              <a:off x="162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7" name="Line 1503"/>
            <p:cNvSpPr>
              <a:spLocks noChangeShapeType="1"/>
            </p:cNvSpPr>
            <p:nvPr/>
          </p:nvSpPr>
          <p:spPr bwMode="auto">
            <a:xfrm>
              <a:off x="163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8" name="Line 1504"/>
            <p:cNvSpPr>
              <a:spLocks noChangeShapeType="1"/>
            </p:cNvSpPr>
            <p:nvPr/>
          </p:nvSpPr>
          <p:spPr bwMode="auto">
            <a:xfrm>
              <a:off x="164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9" name="Line 1505"/>
            <p:cNvSpPr>
              <a:spLocks noChangeShapeType="1"/>
            </p:cNvSpPr>
            <p:nvPr/>
          </p:nvSpPr>
          <p:spPr bwMode="auto">
            <a:xfrm>
              <a:off x="164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0" name="Line 1506"/>
            <p:cNvSpPr>
              <a:spLocks noChangeShapeType="1"/>
            </p:cNvSpPr>
            <p:nvPr/>
          </p:nvSpPr>
          <p:spPr bwMode="auto">
            <a:xfrm>
              <a:off x="165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1" name="Line 1507"/>
            <p:cNvSpPr>
              <a:spLocks noChangeShapeType="1"/>
            </p:cNvSpPr>
            <p:nvPr/>
          </p:nvSpPr>
          <p:spPr bwMode="auto">
            <a:xfrm>
              <a:off x="165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2" name="Line 1508"/>
            <p:cNvSpPr>
              <a:spLocks noChangeShapeType="1"/>
            </p:cNvSpPr>
            <p:nvPr/>
          </p:nvSpPr>
          <p:spPr bwMode="auto">
            <a:xfrm>
              <a:off x="166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3" name="Line 1509"/>
            <p:cNvSpPr>
              <a:spLocks noChangeShapeType="1"/>
            </p:cNvSpPr>
            <p:nvPr/>
          </p:nvSpPr>
          <p:spPr bwMode="auto">
            <a:xfrm>
              <a:off x="166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4" name="Line 1510"/>
            <p:cNvSpPr>
              <a:spLocks noChangeShapeType="1"/>
            </p:cNvSpPr>
            <p:nvPr/>
          </p:nvSpPr>
          <p:spPr bwMode="auto">
            <a:xfrm>
              <a:off x="167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5" name="Line 1511"/>
            <p:cNvSpPr>
              <a:spLocks noChangeShapeType="1"/>
            </p:cNvSpPr>
            <p:nvPr/>
          </p:nvSpPr>
          <p:spPr bwMode="auto">
            <a:xfrm>
              <a:off x="168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6" name="Line 1512"/>
            <p:cNvSpPr>
              <a:spLocks noChangeShapeType="1"/>
            </p:cNvSpPr>
            <p:nvPr/>
          </p:nvSpPr>
          <p:spPr bwMode="auto">
            <a:xfrm>
              <a:off x="168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7" name="Line 1513"/>
            <p:cNvSpPr>
              <a:spLocks noChangeShapeType="1"/>
            </p:cNvSpPr>
            <p:nvPr/>
          </p:nvSpPr>
          <p:spPr bwMode="auto">
            <a:xfrm>
              <a:off x="169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8" name="Line 1514"/>
            <p:cNvSpPr>
              <a:spLocks noChangeShapeType="1"/>
            </p:cNvSpPr>
            <p:nvPr/>
          </p:nvSpPr>
          <p:spPr bwMode="auto">
            <a:xfrm>
              <a:off x="16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9" name="Line 1515"/>
            <p:cNvSpPr>
              <a:spLocks noChangeShapeType="1"/>
            </p:cNvSpPr>
            <p:nvPr/>
          </p:nvSpPr>
          <p:spPr bwMode="auto">
            <a:xfrm>
              <a:off x="170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0" name="Line 1516"/>
            <p:cNvSpPr>
              <a:spLocks noChangeShapeType="1"/>
            </p:cNvSpPr>
            <p:nvPr/>
          </p:nvSpPr>
          <p:spPr bwMode="auto">
            <a:xfrm>
              <a:off x="170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1" name="Line 1517"/>
            <p:cNvSpPr>
              <a:spLocks noChangeShapeType="1"/>
            </p:cNvSpPr>
            <p:nvPr/>
          </p:nvSpPr>
          <p:spPr bwMode="auto">
            <a:xfrm>
              <a:off x="171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2" name="Line 1518"/>
            <p:cNvSpPr>
              <a:spLocks noChangeShapeType="1"/>
            </p:cNvSpPr>
            <p:nvPr/>
          </p:nvSpPr>
          <p:spPr bwMode="auto">
            <a:xfrm>
              <a:off x="172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3" name="Line 1519"/>
            <p:cNvSpPr>
              <a:spLocks noChangeShapeType="1"/>
            </p:cNvSpPr>
            <p:nvPr/>
          </p:nvSpPr>
          <p:spPr bwMode="auto">
            <a:xfrm>
              <a:off x="172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4" name="Line 1520"/>
            <p:cNvSpPr>
              <a:spLocks noChangeShapeType="1"/>
            </p:cNvSpPr>
            <p:nvPr/>
          </p:nvSpPr>
          <p:spPr bwMode="auto">
            <a:xfrm>
              <a:off x="173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5" name="Line 1521"/>
            <p:cNvSpPr>
              <a:spLocks noChangeShapeType="1"/>
            </p:cNvSpPr>
            <p:nvPr/>
          </p:nvSpPr>
          <p:spPr bwMode="auto">
            <a:xfrm>
              <a:off x="173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6" name="Line 1522"/>
            <p:cNvSpPr>
              <a:spLocks noChangeShapeType="1"/>
            </p:cNvSpPr>
            <p:nvPr/>
          </p:nvSpPr>
          <p:spPr bwMode="auto">
            <a:xfrm>
              <a:off x="174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7" name="Line 1523"/>
            <p:cNvSpPr>
              <a:spLocks noChangeShapeType="1"/>
            </p:cNvSpPr>
            <p:nvPr/>
          </p:nvSpPr>
          <p:spPr bwMode="auto">
            <a:xfrm>
              <a:off x="17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8" name="Line 1524"/>
            <p:cNvSpPr>
              <a:spLocks noChangeShapeType="1"/>
            </p:cNvSpPr>
            <p:nvPr/>
          </p:nvSpPr>
          <p:spPr bwMode="auto">
            <a:xfrm>
              <a:off x="175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9" name="Line 1525"/>
            <p:cNvSpPr>
              <a:spLocks noChangeShapeType="1"/>
            </p:cNvSpPr>
            <p:nvPr/>
          </p:nvSpPr>
          <p:spPr bwMode="auto">
            <a:xfrm>
              <a:off x="176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0" name="Line 1526"/>
            <p:cNvSpPr>
              <a:spLocks noChangeShapeType="1"/>
            </p:cNvSpPr>
            <p:nvPr/>
          </p:nvSpPr>
          <p:spPr bwMode="auto">
            <a:xfrm>
              <a:off x="176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1" name="Line 1527"/>
            <p:cNvSpPr>
              <a:spLocks noChangeShapeType="1"/>
            </p:cNvSpPr>
            <p:nvPr/>
          </p:nvSpPr>
          <p:spPr bwMode="auto">
            <a:xfrm>
              <a:off x="177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2" name="Line 1528"/>
            <p:cNvSpPr>
              <a:spLocks noChangeShapeType="1"/>
            </p:cNvSpPr>
            <p:nvPr/>
          </p:nvSpPr>
          <p:spPr bwMode="auto">
            <a:xfrm>
              <a:off x="177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3" name="Line 1529"/>
            <p:cNvSpPr>
              <a:spLocks noChangeShapeType="1"/>
            </p:cNvSpPr>
            <p:nvPr/>
          </p:nvSpPr>
          <p:spPr bwMode="auto">
            <a:xfrm>
              <a:off x="178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4" name="Line 1530"/>
            <p:cNvSpPr>
              <a:spLocks noChangeShapeType="1"/>
            </p:cNvSpPr>
            <p:nvPr/>
          </p:nvSpPr>
          <p:spPr bwMode="auto">
            <a:xfrm>
              <a:off x="178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5" name="Line 1531"/>
            <p:cNvSpPr>
              <a:spLocks noChangeShapeType="1"/>
            </p:cNvSpPr>
            <p:nvPr/>
          </p:nvSpPr>
          <p:spPr bwMode="auto">
            <a:xfrm>
              <a:off x="179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6" name="Line 1532"/>
            <p:cNvSpPr>
              <a:spLocks noChangeShapeType="1"/>
            </p:cNvSpPr>
            <p:nvPr/>
          </p:nvSpPr>
          <p:spPr bwMode="auto">
            <a:xfrm>
              <a:off x="180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7" name="Line 1533"/>
            <p:cNvSpPr>
              <a:spLocks noChangeShapeType="1"/>
            </p:cNvSpPr>
            <p:nvPr/>
          </p:nvSpPr>
          <p:spPr bwMode="auto">
            <a:xfrm>
              <a:off x="180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8" name="Line 1534"/>
            <p:cNvSpPr>
              <a:spLocks noChangeShapeType="1"/>
            </p:cNvSpPr>
            <p:nvPr/>
          </p:nvSpPr>
          <p:spPr bwMode="auto">
            <a:xfrm>
              <a:off x="181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9" name="Line 1535"/>
            <p:cNvSpPr>
              <a:spLocks noChangeShapeType="1"/>
            </p:cNvSpPr>
            <p:nvPr/>
          </p:nvSpPr>
          <p:spPr bwMode="auto">
            <a:xfrm>
              <a:off x="181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0" name="Line 1536"/>
            <p:cNvSpPr>
              <a:spLocks noChangeShapeType="1"/>
            </p:cNvSpPr>
            <p:nvPr/>
          </p:nvSpPr>
          <p:spPr bwMode="auto">
            <a:xfrm>
              <a:off x="182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1" name="Line 1537"/>
            <p:cNvSpPr>
              <a:spLocks noChangeShapeType="1"/>
            </p:cNvSpPr>
            <p:nvPr/>
          </p:nvSpPr>
          <p:spPr bwMode="auto">
            <a:xfrm>
              <a:off x="183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2" name="Line 1538"/>
            <p:cNvSpPr>
              <a:spLocks noChangeShapeType="1"/>
            </p:cNvSpPr>
            <p:nvPr/>
          </p:nvSpPr>
          <p:spPr bwMode="auto">
            <a:xfrm>
              <a:off x="183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3" name="Line 1539"/>
            <p:cNvSpPr>
              <a:spLocks noChangeShapeType="1"/>
            </p:cNvSpPr>
            <p:nvPr/>
          </p:nvSpPr>
          <p:spPr bwMode="auto">
            <a:xfrm>
              <a:off x="184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4" name="Line 1540"/>
            <p:cNvSpPr>
              <a:spLocks noChangeShapeType="1"/>
            </p:cNvSpPr>
            <p:nvPr/>
          </p:nvSpPr>
          <p:spPr bwMode="auto">
            <a:xfrm>
              <a:off x="184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5" name="Line 1541"/>
            <p:cNvSpPr>
              <a:spLocks noChangeShapeType="1"/>
            </p:cNvSpPr>
            <p:nvPr/>
          </p:nvSpPr>
          <p:spPr bwMode="auto">
            <a:xfrm>
              <a:off x="185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6" name="Line 1542"/>
            <p:cNvSpPr>
              <a:spLocks noChangeShapeType="1"/>
            </p:cNvSpPr>
            <p:nvPr/>
          </p:nvSpPr>
          <p:spPr bwMode="auto">
            <a:xfrm>
              <a:off x="185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7" name="Line 1543"/>
            <p:cNvSpPr>
              <a:spLocks noChangeShapeType="1"/>
            </p:cNvSpPr>
            <p:nvPr/>
          </p:nvSpPr>
          <p:spPr bwMode="auto">
            <a:xfrm>
              <a:off x="186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8" name="Line 1544"/>
            <p:cNvSpPr>
              <a:spLocks noChangeShapeType="1"/>
            </p:cNvSpPr>
            <p:nvPr/>
          </p:nvSpPr>
          <p:spPr bwMode="auto">
            <a:xfrm>
              <a:off x="187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9" name="Line 1545"/>
            <p:cNvSpPr>
              <a:spLocks noChangeShapeType="1"/>
            </p:cNvSpPr>
            <p:nvPr/>
          </p:nvSpPr>
          <p:spPr bwMode="auto">
            <a:xfrm>
              <a:off x="187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0" name="Line 1546"/>
            <p:cNvSpPr>
              <a:spLocks noChangeShapeType="1"/>
            </p:cNvSpPr>
            <p:nvPr/>
          </p:nvSpPr>
          <p:spPr bwMode="auto">
            <a:xfrm>
              <a:off x="188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1" name="Line 1547"/>
            <p:cNvSpPr>
              <a:spLocks noChangeShapeType="1"/>
            </p:cNvSpPr>
            <p:nvPr/>
          </p:nvSpPr>
          <p:spPr bwMode="auto">
            <a:xfrm>
              <a:off x="188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2" name="Line 1548"/>
            <p:cNvSpPr>
              <a:spLocks noChangeShapeType="1"/>
            </p:cNvSpPr>
            <p:nvPr/>
          </p:nvSpPr>
          <p:spPr bwMode="auto">
            <a:xfrm>
              <a:off x="189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3" name="Line 1549"/>
            <p:cNvSpPr>
              <a:spLocks noChangeShapeType="1"/>
            </p:cNvSpPr>
            <p:nvPr/>
          </p:nvSpPr>
          <p:spPr bwMode="auto">
            <a:xfrm>
              <a:off x="189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4" name="Line 1550"/>
            <p:cNvSpPr>
              <a:spLocks noChangeShapeType="1"/>
            </p:cNvSpPr>
            <p:nvPr/>
          </p:nvSpPr>
          <p:spPr bwMode="auto">
            <a:xfrm>
              <a:off x="190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5" name="Line 1551"/>
            <p:cNvSpPr>
              <a:spLocks noChangeShapeType="1"/>
            </p:cNvSpPr>
            <p:nvPr/>
          </p:nvSpPr>
          <p:spPr bwMode="auto">
            <a:xfrm>
              <a:off x="191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6" name="Line 1552"/>
            <p:cNvSpPr>
              <a:spLocks noChangeShapeType="1"/>
            </p:cNvSpPr>
            <p:nvPr/>
          </p:nvSpPr>
          <p:spPr bwMode="auto">
            <a:xfrm>
              <a:off x="191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7" name="Line 1553"/>
            <p:cNvSpPr>
              <a:spLocks noChangeShapeType="1"/>
            </p:cNvSpPr>
            <p:nvPr/>
          </p:nvSpPr>
          <p:spPr bwMode="auto">
            <a:xfrm>
              <a:off x="192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8" name="Line 1554"/>
            <p:cNvSpPr>
              <a:spLocks noChangeShapeType="1"/>
            </p:cNvSpPr>
            <p:nvPr/>
          </p:nvSpPr>
          <p:spPr bwMode="auto">
            <a:xfrm>
              <a:off x="192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9" name="Line 1555"/>
            <p:cNvSpPr>
              <a:spLocks noChangeShapeType="1"/>
            </p:cNvSpPr>
            <p:nvPr/>
          </p:nvSpPr>
          <p:spPr bwMode="auto">
            <a:xfrm>
              <a:off x="193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0" name="Line 1556"/>
            <p:cNvSpPr>
              <a:spLocks noChangeShapeType="1"/>
            </p:cNvSpPr>
            <p:nvPr/>
          </p:nvSpPr>
          <p:spPr bwMode="auto">
            <a:xfrm>
              <a:off x="193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1" name="Line 1557"/>
            <p:cNvSpPr>
              <a:spLocks noChangeShapeType="1"/>
            </p:cNvSpPr>
            <p:nvPr/>
          </p:nvSpPr>
          <p:spPr bwMode="auto">
            <a:xfrm>
              <a:off x="194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2" name="Line 1558"/>
            <p:cNvSpPr>
              <a:spLocks noChangeShapeType="1"/>
            </p:cNvSpPr>
            <p:nvPr/>
          </p:nvSpPr>
          <p:spPr bwMode="auto">
            <a:xfrm>
              <a:off x="195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3" name="Line 1559"/>
            <p:cNvSpPr>
              <a:spLocks noChangeShapeType="1"/>
            </p:cNvSpPr>
            <p:nvPr/>
          </p:nvSpPr>
          <p:spPr bwMode="auto">
            <a:xfrm>
              <a:off x="195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4" name="Line 1560"/>
            <p:cNvSpPr>
              <a:spLocks noChangeShapeType="1"/>
            </p:cNvSpPr>
            <p:nvPr/>
          </p:nvSpPr>
          <p:spPr bwMode="auto">
            <a:xfrm>
              <a:off x="196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5" name="Line 1561"/>
            <p:cNvSpPr>
              <a:spLocks noChangeShapeType="1"/>
            </p:cNvSpPr>
            <p:nvPr/>
          </p:nvSpPr>
          <p:spPr bwMode="auto">
            <a:xfrm>
              <a:off x="196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6" name="Line 1562"/>
            <p:cNvSpPr>
              <a:spLocks noChangeShapeType="1"/>
            </p:cNvSpPr>
            <p:nvPr/>
          </p:nvSpPr>
          <p:spPr bwMode="auto">
            <a:xfrm>
              <a:off x="197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7" name="Line 1563"/>
            <p:cNvSpPr>
              <a:spLocks noChangeShapeType="1"/>
            </p:cNvSpPr>
            <p:nvPr/>
          </p:nvSpPr>
          <p:spPr bwMode="auto">
            <a:xfrm>
              <a:off x="197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8" name="Line 1564"/>
            <p:cNvSpPr>
              <a:spLocks noChangeShapeType="1"/>
            </p:cNvSpPr>
            <p:nvPr/>
          </p:nvSpPr>
          <p:spPr bwMode="auto">
            <a:xfrm>
              <a:off x="198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9" name="Line 1565"/>
            <p:cNvSpPr>
              <a:spLocks noChangeShapeType="1"/>
            </p:cNvSpPr>
            <p:nvPr/>
          </p:nvSpPr>
          <p:spPr bwMode="auto">
            <a:xfrm>
              <a:off x="199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0" name="Line 1566"/>
            <p:cNvSpPr>
              <a:spLocks noChangeShapeType="1"/>
            </p:cNvSpPr>
            <p:nvPr/>
          </p:nvSpPr>
          <p:spPr bwMode="auto">
            <a:xfrm>
              <a:off x="19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1" name="Line 1567"/>
            <p:cNvSpPr>
              <a:spLocks noChangeShapeType="1"/>
            </p:cNvSpPr>
            <p:nvPr/>
          </p:nvSpPr>
          <p:spPr bwMode="auto">
            <a:xfrm>
              <a:off x="200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2" name="Line 1568"/>
            <p:cNvSpPr>
              <a:spLocks noChangeShapeType="1"/>
            </p:cNvSpPr>
            <p:nvPr/>
          </p:nvSpPr>
          <p:spPr bwMode="auto">
            <a:xfrm>
              <a:off x="200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3" name="Line 1569"/>
            <p:cNvSpPr>
              <a:spLocks noChangeShapeType="1"/>
            </p:cNvSpPr>
            <p:nvPr/>
          </p:nvSpPr>
          <p:spPr bwMode="auto">
            <a:xfrm>
              <a:off x="201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4" name="Line 1570"/>
            <p:cNvSpPr>
              <a:spLocks noChangeShapeType="1"/>
            </p:cNvSpPr>
            <p:nvPr/>
          </p:nvSpPr>
          <p:spPr bwMode="auto">
            <a:xfrm>
              <a:off x="202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5" name="Line 1571"/>
            <p:cNvSpPr>
              <a:spLocks noChangeShapeType="1"/>
            </p:cNvSpPr>
            <p:nvPr/>
          </p:nvSpPr>
          <p:spPr bwMode="auto">
            <a:xfrm>
              <a:off x="202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6" name="Line 1572"/>
            <p:cNvSpPr>
              <a:spLocks noChangeShapeType="1"/>
            </p:cNvSpPr>
            <p:nvPr/>
          </p:nvSpPr>
          <p:spPr bwMode="auto">
            <a:xfrm>
              <a:off x="203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7" name="Line 1573"/>
            <p:cNvSpPr>
              <a:spLocks noChangeShapeType="1"/>
            </p:cNvSpPr>
            <p:nvPr/>
          </p:nvSpPr>
          <p:spPr bwMode="auto">
            <a:xfrm>
              <a:off x="203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319" name="Group 1775"/>
          <p:cNvGrpSpPr>
            <a:grpSpLocks/>
          </p:cNvGrpSpPr>
          <p:nvPr/>
        </p:nvGrpSpPr>
        <p:grpSpPr bwMode="auto">
          <a:xfrm>
            <a:off x="3148013" y="6126163"/>
            <a:ext cx="1828800" cy="0"/>
            <a:chOff x="2043" y="3859"/>
            <a:chExt cx="1152" cy="0"/>
          </a:xfrm>
        </p:grpSpPr>
        <p:sp>
          <p:nvSpPr>
            <p:cNvPr id="110119" name="Line 1575"/>
            <p:cNvSpPr>
              <a:spLocks noChangeShapeType="1"/>
            </p:cNvSpPr>
            <p:nvPr/>
          </p:nvSpPr>
          <p:spPr bwMode="auto">
            <a:xfrm>
              <a:off x="204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0" name="Line 1576"/>
            <p:cNvSpPr>
              <a:spLocks noChangeShapeType="1"/>
            </p:cNvSpPr>
            <p:nvPr/>
          </p:nvSpPr>
          <p:spPr bwMode="auto">
            <a:xfrm>
              <a:off x="204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1" name="Line 1577"/>
            <p:cNvSpPr>
              <a:spLocks noChangeShapeType="1"/>
            </p:cNvSpPr>
            <p:nvPr/>
          </p:nvSpPr>
          <p:spPr bwMode="auto">
            <a:xfrm>
              <a:off x="205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2" name="Line 1578"/>
            <p:cNvSpPr>
              <a:spLocks noChangeShapeType="1"/>
            </p:cNvSpPr>
            <p:nvPr/>
          </p:nvSpPr>
          <p:spPr bwMode="auto">
            <a:xfrm>
              <a:off x="206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3" name="Line 1579"/>
            <p:cNvSpPr>
              <a:spLocks noChangeShapeType="1"/>
            </p:cNvSpPr>
            <p:nvPr/>
          </p:nvSpPr>
          <p:spPr bwMode="auto">
            <a:xfrm>
              <a:off x="206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4" name="Line 1580"/>
            <p:cNvSpPr>
              <a:spLocks noChangeShapeType="1"/>
            </p:cNvSpPr>
            <p:nvPr/>
          </p:nvSpPr>
          <p:spPr bwMode="auto">
            <a:xfrm>
              <a:off x="207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5" name="Line 1581"/>
            <p:cNvSpPr>
              <a:spLocks noChangeShapeType="1"/>
            </p:cNvSpPr>
            <p:nvPr/>
          </p:nvSpPr>
          <p:spPr bwMode="auto">
            <a:xfrm>
              <a:off x="207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6" name="Line 1582"/>
            <p:cNvSpPr>
              <a:spLocks noChangeShapeType="1"/>
            </p:cNvSpPr>
            <p:nvPr/>
          </p:nvSpPr>
          <p:spPr bwMode="auto">
            <a:xfrm>
              <a:off x="208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7" name="Line 1583"/>
            <p:cNvSpPr>
              <a:spLocks noChangeShapeType="1"/>
            </p:cNvSpPr>
            <p:nvPr/>
          </p:nvSpPr>
          <p:spPr bwMode="auto">
            <a:xfrm>
              <a:off x="208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8" name="Line 1584"/>
            <p:cNvSpPr>
              <a:spLocks noChangeShapeType="1"/>
            </p:cNvSpPr>
            <p:nvPr/>
          </p:nvSpPr>
          <p:spPr bwMode="auto">
            <a:xfrm>
              <a:off x="209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9" name="Line 1585"/>
            <p:cNvSpPr>
              <a:spLocks noChangeShapeType="1"/>
            </p:cNvSpPr>
            <p:nvPr/>
          </p:nvSpPr>
          <p:spPr bwMode="auto">
            <a:xfrm>
              <a:off x="210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0" name="Line 1586"/>
            <p:cNvSpPr>
              <a:spLocks noChangeShapeType="1"/>
            </p:cNvSpPr>
            <p:nvPr/>
          </p:nvSpPr>
          <p:spPr bwMode="auto">
            <a:xfrm>
              <a:off x="210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1" name="Line 1587"/>
            <p:cNvSpPr>
              <a:spLocks noChangeShapeType="1"/>
            </p:cNvSpPr>
            <p:nvPr/>
          </p:nvSpPr>
          <p:spPr bwMode="auto">
            <a:xfrm>
              <a:off x="211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2" name="Line 1588"/>
            <p:cNvSpPr>
              <a:spLocks noChangeShapeType="1"/>
            </p:cNvSpPr>
            <p:nvPr/>
          </p:nvSpPr>
          <p:spPr bwMode="auto">
            <a:xfrm>
              <a:off x="211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3" name="Line 1589"/>
            <p:cNvSpPr>
              <a:spLocks noChangeShapeType="1"/>
            </p:cNvSpPr>
            <p:nvPr/>
          </p:nvSpPr>
          <p:spPr bwMode="auto">
            <a:xfrm>
              <a:off x="212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4" name="Line 1590"/>
            <p:cNvSpPr>
              <a:spLocks noChangeShapeType="1"/>
            </p:cNvSpPr>
            <p:nvPr/>
          </p:nvSpPr>
          <p:spPr bwMode="auto">
            <a:xfrm>
              <a:off x="212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5" name="Line 1591"/>
            <p:cNvSpPr>
              <a:spLocks noChangeShapeType="1"/>
            </p:cNvSpPr>
            <p:nvPr/>
          </p:nvSpPr>
          <p:spPr bwMode="auto">
            <a:xfrm>
              <a:off x="213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6" name="Line 1592"/>
            <p:cNvSpPr>
              <a:spLocks noChangeShapeType="1"/>
            </p:cNvSpPr>
            <p:nvPr/>
          </p:nvSpPr>
          <p:spPr bwMode="auto">
            <a:xfrm>
              <a:off x="214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7" name="Line 1593"/>
            <p:cNvSpPr>
              <a:spLocks noChangeShapeType="1"/>
            </p:cNvSpPr>
            <p:nvPr/>
          </p:nvSpPr>
          <p:spPr bwMode="auto">
            <a:xfrm>
              <a:off x="214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8" name="Line 1594"/>
            <p:cNvSpPr>
              <a:spLocks noChangeShapeType="1"/>
            </p:cNvSpPr>
            <p:nvPr/>
          </p:nvSpPr>
          <p:spPr bwMode="auto">
            <a:xfrm>
              <a:off x="215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9" name="Line 1595"/>
            <p:cNvSpPr>
              <a:spLocks noChangeShapeType="1"/>
            </p:cNvSpPr>
            <p:nvPr/>
          </p:nvSpPr>
          <p:spPr bwMode="auto">
            <a:xfrm>
              <a:off x="215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0" name="Line 1596"/>
            <p:cNvSpPr>
              <a:spLocks noChangeShapeType="1"/>
            </p:cNvSpPr>
            <p:nvPr/>
          </p:nvSpPr>
          <p:spPr bwMode="auto">
            <a:xfrm>
              <a:off x="216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1" name="Line 1597"/>
            <p:cNvSpPr>
              <a:spLocks noChangeShapeType="1"/>
            </p:cNvSpPr>
            <p:nvPr/>
          </p:nvSpPr>
          <p:spPr bwMode="auto">
            <a:xfrm>
              <a:off x="217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2" name="Line 1598"/>
            <p:cNvSpPr>
              <a:spLocks noChangeShapeType="1"/>
            </p:cNvSpPr>
            <p:nvPr/>
          </p:nvSpPr>
          <p:spPr bwMode="auto">
            <a:xfrm>
              <a:off x="217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3" name="Line 1599"/>
            <p:cNvSpPr>
              <a:spLocks noChangeShapeType="1"/>
            </p:cNvSpPr>
            <p:nvPr/>
          </p:nvSpPr>
          <p:spPr bwMode="auto">
            <a:xfrm>
              <a:off x="218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4" name="Line 1600"/>
            <p:cNvSpPr>
              <a:spLocks noChangeShapeType="1"/>
            </p:cNvSpPr>
            <p:nvPr/>
          </p:nvSpPr>
          <p:spPr bwMode="auto">
            <a:xfrm>
              <a:off x="218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5" name="Line 1601"/>
            <p:cNvSpPr>
              <a:spLocks noChangeShapeType="1"/>
            </p:cNvSpPr>
            <p:nvPr/>
          </p:nvSpPr>
          <p:spPr bwMode="auto">
            <a:xfrm>
              <a:off x="219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6" name="Line 1602"/>
            <p:cNvSpPr>
              <a:spLocks noChangeShapeType="1"/>
            </p:cNvSpPr>
            <p:nvPr/>
          </p:nvSpPr>
          <p:spPr bwMode="auto">
            <a:xfrm>
              <a:off x="219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7" name="Line 1603"/>
            <p:cNvSpPr>
              <a:spLocks noChangeShapeType="1"/>
            </p:cNvSpPr>
            <p:nvPr/>
          </p:nvSpPr>
          <p:spPr bwMode="auto">
            <a:xfrm>
              <a:off x="220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8" name="Line 1604"/>
            <p:cNvSpPr>
              <a:spLocks noChangeShapeType="1"/>
            </p:cNvSpPr>
            <p:nvPr/>
          </p:nvSpPr>
          <p:spPr bwMode="auto">
            <a:xfrm>
              <a:off x="221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9" name="Line 1605"/>
            <p:cNvSpPr>
              <a:spLocks noChangeShapeType="1"/>
            </p:cNvSpPr>
            <p:nvPr/>
          </p:nvSpPr>
          <p:spPr bwMode="auto">
            <a:xfrm>
              <a:off x="221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0" name="Line 1606"/>
            <p:cNvSpPr>
              <a:spLocks noChangeShapeType="1"/>
            </p:cNvSpPr>
            <p:nvPr/>
          </p:nvSpPr>
          <p:spPr bwMode="auto">
            <a:xfrm>
              <a:off x="222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1" name="Line 1607"/>
            <p:cNvSpPr>
              <a:spLocks noChangeShapeType="1"/>
            </p:cNvSpPr>
            <p:nvPr/>
          </p:nvSpPr>
          <p:spPr bwMode="auto">
            <a:xfrm>
              <a:off x="222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2" name="Line 1608"/>
            <p:cNvSpPr>
              <a:spLocks noChangeShapeType="1"/>
            </p:cNvSpPr>
            <p:nvPr/>
          </p:nvSpPr>
          <p:spPr bwMode="auto">
            <a:xfrm>
              <a:off x="223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3" name="Line 1609"/>
            <p:cNvSpPr>
              <a:spLocks noChangeShapeType="1"/>
            </p:cNvSpPr>
            <p:nvPr/>
          </p:nvSpPr>
          <p:spPr bwMode="auto">
            <a:xfrm>
              <a:off x="223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4" name="Line 1610"/>
            <p:cNvSpPr>
              <a:spLocks noChangeShapeType="1"/>
            </p:cNvSpPr>
            <p:nvPr/>
          </p:nvSpPr>
          <p:spPr bwMode="auto">
            <a:xfrm>
              <a:off x="224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5" name="Line 1611"/>
            <p:cNvSpPr>
              <a:spLocks noChangeShapeType="1"/>
            </p:cNvSpPr>
            <p:nvPr/>
          </p:nvSpPr>
          <p:spPr bwMode="auto">
            <a:xfrm>
              <a:off x="225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6" name="Line 1612"/>
            <p:cNvSpPr>
              <a:spLocks noChangeShapeType="1"/>
            </p:cNvSpPr>
            <p:nvPr/>
          </p:nvSpPr>
          <p:spPr bwMode="auto">
            <a:xfrm>
              <a:off x="225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7" name="Line 1613"/>
            <p:cNvSpPr>
              <a:spLocks noChangeShapeType="1"/>
            </p:cNvSpPr>
            <p:nvPr/>
          </p:nvSpPr>
          <p:spPr bwMode="auto">
            <a:xfrm>
              <a:off x="226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8" name="Line 1614"/>
            <p:cNvSpPr>
              <a:spLocks noChangeShapeType="1"/>
            </p:cNvSpPr>
            <p:nvPr/>
          </p:nvSpPr>
          <p:spPr bwMode="auto">
            <a:xfrm>
              <a:off x="226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9" name="Line 1615"/>
            <p:cNvSpPr>
              <a:spLocks noChangeShapeType="1"/>
            </p:cNvSpPr>
            <p:nvPr/>
          </p:nvSpPr>
          <p:spPr bwMode="auto">
            <a:xfrm>
              <a:off x="227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0" name="Line 1616"/>
            <p:cNvSpPr>
              <a:spLocks noChangeShapeType="1"/>
            </p:cNvSpPr>
            <p:nvPr/>
          </p:nvSpPr>
          <p:spPr bwMode="auto">
            <a:xfrm>
              <a:off x="227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1" name="Line 1617"/>
            <p:cNvSpPr>
              <a:spLocks noChangeShapeType="1"/>
            </p:cNvSpPr>
            <p:nvPr/>
          </p:nvSpPr>
          <p:spPr bwMode="auto">
            <a:xfrm>
              <a:off x="228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2" name="Line 1618"/>
            <p:cNvSpPr>
              <a:spLocks noChangeShapeType="1"/>
            </p:cNvSpPr>
            <p:nvPr/>
          </p:nvSpPr>
          <p:spPr bwMode="auto">
            <a:xfrm>
              <a:off x="229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3" name="Line 1619"/>
            <p:cNvSpPr>
              <a:spLocks noChangeShapeType="1"/>
            </p:cNvSpPr>
            <p:nvPr/>
          </p:nvSpPr>
          <p:spPr bwMode="auto">
            <a:xfrm>
              <a:off x="229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4" name="Line 1620"/>
            <p:cNvSpPr>
              <a:spLocks noChangeShapeType="1"/>
            </p:cNvSpPr>
            <p:nvPr/>
          </p:nvSpPr>
          <p:spPr bwMode="auto">
            <a:xfrm>
              <a:off x="230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5" name="Line 1621"/>
            <p:cNvSpPr>
              <a:spLocks noChangeShapeType="1"/>
            </p:cNvSpPr>
            <p:nvPr/>
          </p:nvSpPr>
          <p:spPr bwMode="auto">
            <a:xfrm>
              <a:off x="230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6" name="Line 1622"/>
            <p:cNvSpPr>
              <a:spLocks noChangeShapeType="1"/>
            </p:cNvSpPr>
            <p:nvPr/>
          </p:nvSpPr>
          <p:spPr bwMode="auto">
            <a:xfrm>
              <a:off x="231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7" name="Line 1623"/>
            <p:cNvSpPr>
              <a:spLocks noChangeShapeType="1"/>
            </p:cNvSpPr>
            <p:nvPr/>
          </p:nvSpPr>
          <p:spPr bwMode="auto">
            <a:xfrm>
              <a:off x="231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8" name="Line 1624"/>
            <p:cNvSpPr>
              <a:spLocks noChangeShapeType="1"/>
            </p:cNvSpPr>
            <p:nvPr/>
          </p:nvSpPr>
          <p:spPr bwMode="auto">
            <a:xfrm>
              <a:off x="232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9" name="Line 1625"/>
            <p:cNvSpPr>
              <a:spLocks noChangeShapeType="1"/>
            </p:cNvSpPr>
            <p:nvPr/>
          </p:nvSpPr>
          <p:spPr bwMode="auto">
            <a:xfrm>
              <a:off x="233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0" name="Line 1626"/>
            <p:cNvSpPr>
              <a:spLocks noChangeShapeType="1"/>
            </p:cNvSpPr>
            <p:nvPr/>
          </p:nvSpPr>
          <p:spPr bwMode="auto">
            <a:xfrm>
              <a:off x="233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1" name="Line 1627"/>
            <p:cNvSpPr>
              <a:spLocks noChangeShapeType="1"/>
            </p:cNvSpPr>
            <p:nvPr/>
          </p:nvSpPr>
          <p:spPr bwMode="auto">
            <a:xfrm>
              <a:off x="234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2" name="Line 1628"/>
            <p:cNvSpPr>
              <a:spLocks noChangeShapeType="1"/>
            </p:cNvSpPr>
            <p:nvPr/>
          </p:nvSpPr>
          <p:spPr bwMode="auto">
            <a:xfrm>
              <a:off x="234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3" name="Line 1629"/>
            <p:cNvSpPr>
              <a:spLocks noChangeShapeType="1"/>
            </p:cNvSpPr>
            <p:nvPr/>
          </p:nvSpPr>
          <p:spPr bwMode="auto">
            <a:xfrm>
              <a:off x="235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4" name="Line 1630"/>
            <p:cNvSpPr>
              <a:spLocks noChangeShapeType="1"/>
            </p:cNvSpPr>
            <p:nvPr/>
          </p:nvSpPr>
          <p:spPr bwMode="auto">
            <a:xfrm>
              <a:off x="236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5" name="Line 1631"/>
            <p:cNvSpPr>
              <a:spLocks noChangeShapeType="1"/>
            </p:cNvSpPr>
            <p:nvPr/>
          </p:nvSpPr>
          <p:spPr bwMode="auto">
            <a:xfrm>
              <a:off x="236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6" name="Line 1632"/>
            <p:cNvSpPr>
              <a:spLocks noChangeShapeType="1"/>
            </p:cNvSpPr>
            <p:nvPr/>
          </p:nvSpPr>
          <p:spPr bwMode="auto">
            <a:xfrm>
              <a:off x="237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7" name="Line 1633"/>
            <p:cNvSpPr>
              <a:spLocks noChangeShapeType="1"/>
            </p:cNvSpPr>
            <p:nvPr/>
          </p:nvSpPr>
          <p:spPr bwMode="auto">
            <a:xfrm>
              <a:off x="237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8" name="Line 1634"/>
            <p:cNvSpPr>
              <a:spLocks noChangeShapeType="1"/>
            </p:cNvSpPr>
            <p:nvPr/>
          </p:nvSpPr>
          <p:spPr bwMode="auto">
            <a:xfrm>
              <a:off x="238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9" name="Line 1635"/>
            <p:cNvSpPr>
              <a:spLocks noChangeShapeType="1"/>
            </p:cNvSpPr>
            <p:nvPr/>
          </p:nvSpPr>
          <p:spPr bwMode="auto">
            <a:xfrm>
              <a:off x="238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0" name="Line 1636"/>
            <p:cNvSpPr>
              <a:spLocks noChangeShapeType="1"/>
            </p:cNvSpPr>
            <p:nvPr/>
          </p:nvSpPr>
          <p:spPr bwMode="auto">
            <a:xfrm>
              <a:off x="239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1" name="Line 1637"/>
            <p:cNvSpPr>
              <a:spLocks noChangeShapeType="1"/>
            </p:cNvSpPr>
            <p:nvPr/>
          </p:nvSpPr>
          <p:spPr bwMode="auto">
            <a:xfrm>
              <a:off x="240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2" name="Line 1638"/>
            <p:cNvSpPr>
              <a:spLocks noChangeShapeType="1"/>
            </p:cNvSpPr>
            <p:nvPr/>
          </p:nvSpPr>
          <p:spPr bwMode="auto">
            <a:xfrm>
              <a:off x="240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3" name="Line 1639"/>
            <p:cNvSpPr>
              <a:spLocks noChangeShapeType="1"/>
            </p:cNvSpPr>
            <p:nvPr/>
          </p:nvSpPr>
          <p:spPr bwMode="auto">
            <a:xfrm>
              <a:off x="241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4" name="Line 1640"/>
            <p:cNvSpPr>
              <a:spLocks noChangeShapeType="1"/>
            </p:cNvSpPr>
            <p:nvPr/>
          </p:nvSpPr>
          <p:spPr bwMode="auto">
            <a:xfrm>
              <a:off x="241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5" name="Line 1641"/>
            <p:cNvSpPr>
              <a:spLocks noChangeShapeType="1"/>
            </p:cNvSpPr>
            <p:nvPr/>
          </p:nvSpPr>
          <p:spPr bwMode="auto">
            <a:xfrm>
              <a:off x="242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6" name="Line 1642"/>
            <p:cNvSpPr>
              <a:spLocks noChangeShapeType="1"/>
            </p:cNvSpPr>
            <p:nvPr/>
          </p:nvSpPr>
          <p:spPr bwMode="auto">
            <a:xfrm>
              <a:off x="242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7" name="Line 1643"/>
            <p:cNvSpPr>
              <a:spLocks noChangeShapeType="1"/>
            </p:cNvSpPr>
            <p:nvPr/>
          </p:nvSpPr>
          <p:spPr bwMode="auto">
            <a:xfrm>
              <a:off x="243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8" name="Line 1644"/>
            <p:cNvSpPr>
              <a:spLocks noChangeShapeType="1"/>
            </p:cNvSpPr>
            <p:nvPr/>
          </p:nvSpPr>
          <p:spPr bwMode="auto">
            <a:xfrm>
              <a:off x="244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9" name="Line 1645"/>
            <p:cNvSpPr>
              <a:spLocks noChangeShapeType="1"/>
            </p:cNvSpPr>
            <p:nvPr/>
          </p:nvSpPr>
          <p:spPr bwMode="auto">
            <a:xfrm>
              <a:off x="244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0" name="Line 1646"/>
            <p:cNvSpPr>
              <a:spLocks noChangeShapeType="1"/>
            </p:cNvSpPr>
            <p:nvPr/>
          </p:nvSpPr>
          <p:spPr bwMode="auto">
            <a:xfrm>
              <a:off x="245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1" name="Line 1647"/>
            <p:cNvSpPr>
              <a:spLocks noChangeShapeType="1"/>
            </p:cNvSpPr>
            <p:nvPr/>
          </p:nvSpPr>
          <p:spPr bwMode="auto">
            <a:xfrm>
              <a:off x="245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2" name="Line 1648"/>
            <p:cNvSpPr>
              <a:spLocks noChangeShapeType="1"/>
            </p:cNvSpPr>
            <p:nvPr/>
          </p:nvSpPr>
          <p:spPr bwMode="auto">
            <a:xfrm>
              <a:off x="246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3" name="Line 1649"/>
            <p:cNvSpPr>
              <a:spLocks noChangeShapeType="1"/>
            </p:cNvSpPr>
            <p:nvPr/>
          </p:nvSpPr>
          <p:spPr bwMode="auto">
            <a:xfrm>
              <a:off x="246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4" name="Line 1650"/>
            <p:cNvSpPr>
              <a:spLocks noChangeShapeType="1"/>
            </p:cNvSpPr>
            <p:nvPr/>
          </p:nvSpPr>
          <p:spPr bwMode="auto">
            <a:xfrm>
              <a:off x="247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5" name="Line 1651"/>
            <p:cNvSpPr>
              <a:spLocks noChangeShapeType="1"/>
            </p:cNvSpPr>
            <p:nvPr/>
          </p:nvSpPr>
          <p:spPr bwMode="auto">
            <a:xfrm>
              <a:off x="248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6" name="Line 1652"/>
            <p:cNvSpPr>
              <a:spLocks noChangeShapeType="1"/>
            </p:cNvSpPr>
            <p:nvPr/>
          </p:nvSpPr>
          <p:spPr bwMode="auto">
            <a:xfrm>
              <a:off x="248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7" name="Line 1653"/>
            <p:cNvSpPr>
              <a:spLocks noChangeShapeType="1"/>
            </p:cNvSpPr>
            <p:nvPr/>
          </p:nvSpPr>
          <p:spPr bwMode="auto">
            <a:xfrm>
              <a:off x="249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8" name="Line 1654"/>
            <p:cNvSpPr>
              <a:spLocks noChangeShapeType="1"/>
            </p:cNvSpPr>
            <p:nvPr/>
          </p:nvSpPr>
          <p:spPr bwMode="auto">
            <a:xfrm>
              <a:off x="249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9" name="Line 1655"/>
            <p:cNvSpPr>
              <a:spLocks noChangeShapeType="1"/>
            </p:cNvSpPr>
            <p:nvPr/>
          </p:nvSpPr>
          <p:spPr bwMode="auto">
            <a:xfrm>
              <a:off x="250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0" name="Line 1656"/>
            <p:cNvSpPr>
              <a:spLocks noChangeShapeType="1"/>
            </p:cNvSpPr>
            <p:nvPr/>
          </p:nvSpPr>
          <p:spPr bwMode="auto">
            <a:xfrm>
              <a:off x="250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1" name="Line 1657"/>
            <p:cNvSpPr>
              <a:spLocks noChangeShapeType="1"/>
            </p:cNvSpPr>
            <p:nvPr/>
          </p:nvSpPr>
          <p:spPr bwMode="auto">
            <a:xfrm>
              <a:off x="251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2" name="Line 1658"/>
            <p:cNvSpPr>
              <a:spLocks noChangeShapeType="1"/>
            </p:cNvSpPr>
            <p:nvPr/>
          </p:nvSpPr>
          <p:spPr bwMode="auto">
            <a:xfrm>
              <a:off x="252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3" name="Line 1659"/>
            <p:cNvSpPr>
              <a:spLocks noChangeShapeType="1"/>
            </p:cNvSpPr>
            <p:nvPr/>
          </p:nvSpPr>
          <p:spPr bwMode="auto">
            <a:xfrm>
              <a:off x="252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4" name="Line 1660"/>
            <p:cNvSpPr>
              <a:spLocks noChangeShapeType="1"/>
            </p:cNvSpPr>
            <p:nvPr/>
          </p:nvSpPr>
          <p:spPr bwMode="auto">
            <a:xfrm>
              <a:off x="253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5" name="Line 1661"/>
            <p:cNvSpPr>
              <a:spLocks noChangeShapeType="1"/>
            </p:cNvSpPr>
            <p:nvPr/>
          </p:nvSpPr>
          <p:spPr bwMode="auto">
            <a:xfrm>
              <a:off x="253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6" name="Line 1662"/>
            <p:cNvSpPr>
              <a:spLocks noChangeShapeType="1"/>
            </p:cNvSpPr>
            <p:nvPr/>
          </p:nvSpPr>
          <p:spPr bwMode="auto">
            <a:xfrm>
              <a:off x="254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7" name="Line 1663"/>
            <p:cNvSpPr>
              <a:spLocks noChangeShapeType="1"/>
            </p:cNvSpPr>
            <p:nvPr/>
          </p:nvSpPr>
          <p:spPr bwMode="auto">
            <a:xfrm>
              <a:off x="255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8" name="Line 1664"/>
            <p:cNvSpPr>
              <a:spLocks noChangeShapeType="1"/>
            </p:cNvSpPr>
            <p:nvPr/>
          </p:nvSpPr>
          <p:spPr bwMode="auto">
            <a:xfrm>
              <a:off x="255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9" name="Line 1665"/>
            <p:cNvSpPr>
              <a:spLocks noChangeShapeType="1"/>
            </p:cNvSpPr>
            <p:nvPr/>
          </p:nvSpPr>
          <p:spPr bwMode="auto">
            <a:xfrm>
              <a:off x="256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0" name="Line 1666"/>
            <p:cNvSpPr>
              <a:spLocks noChangeShapeType="1"/>
            </p:cNvSpPr>
            <p:nvPr/>
          </p:nvSpPr>
          <p:spPr bwMode="auto">
            <a:xfrm>
              <a:off x="256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1" name="Line 1667"/>
            <p:cNvSpPr>
              <a:spLocks noChangeShapeType="1"/>
            </p:cNvSpPr>
            <p:nvPr/>
          </p:nvSpPr>
          <p:spPr bwMode="auto">
            <a:xfrm>
              <a:off x="257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2" name="Line 1668"/>
            <p:cNvSpPr>
              <a:spLocks noChangeShapeType="1"/>
            </p:cNvSpPr>
            <p:nvPr/>
          </p:nvSpPr>
          <p:spPr bwMode="auto">
            <a:xfrm>
              <a:off x="257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3" name="Line 1669"/>
            <p:cNvSpPr>
              <a:spLocks noChangeShapeType="1"/>
            </p:cNvSpPr>
            <p:nvPr/>
          </p:nvSpPr>
          <p:spPr bwMode="auto">
            <a:xfrm>
              <a:off x="258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4" name="Line 1670"/>
            <p:cNvSpPr>
              <a:spLocks noChangeShapeType="1"/>
            </p:cNvSpPr>
            <p:nvPr/>
          </p:nvSpPr>
          <p:spPr bwMode="auto">
            <a:xfrm>
              <a:off x="259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5" name="Line 1671"/>
            <p:cNvSpPr>
              <a:spLocks noChangeShapeType="1"/>
            </p:cNvSpPr>
            <p:nvPr/>
          </p:nvSpPr>
          <p:spPr bwMode="auto">
            <a:xfrm>
              <a:off x="259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6" name="Line 1672"/>
            <p:cNvSpPr>
              <a:spLocks noChangeShapeType="1"/>
            </p:cNvSpPr>
            <p:nvPr/>
          </p:nvSpPr>
          <p:spPr bwMode="auto">
            <a:xfrm>
              <a:off x="260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7" name="Line 1673"/>
            <p:cNvSpPr>
              <a:spLocks noChangeShapeType="1"/>
            </p:cNvSpPr>
            <p:nvPr/>
          </p:nvSpPr>
          <p:spPr bwMode="auto">
            <a:xfrm>
              <a:off x="260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8" name="Line 1674"/>
            <p:cNvSpPr>
              <a:spLocks noChangeShapeType="1"/>
            </p:cNvSpPr>
            <p:nvPr/>
          </p:nvSpPr>
          <p:spPr bwMode="auto">
            <a:xfrm>
              <a:off x="261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9" name="Line 1675"/>
            <p:cNvSpPr>
              <a:spLocks noChangeShapeType="1"/>
            </p:cNvSpPr>
            <p:nvPr/>
          </p:nvSpPr>
          <p:spPr bwMode="auto">
            <a:xfrm>
              <a:off x="261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0" name="Line 1676"/>
            <p:cNvSpPr>
              <a:spLocks noChangeShapeType="1"/>
            </p:cNvSpPr>
            <p:nvPr/>
          </p:nvSpPr>
          <p:spPr bwMode="auto">
            <a:xfrm>
              <a:off x="262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1" name="Line 1677"/>
            <p:cNvSpPr>
              <a:spLocks noChangeShapeType="1"/>
            </p:cNvSpPr>
            <p:nvPr/>
          </p:nvSpPr>
          <p:spPr bwMode="auto">
            <a:xfrm>
              <a:off x="263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2" name="Line 1678"/>
            <p:cNvSpPr>
              <a:spLocks noChangeShapeType="1"/>
            </p:cNvSpPr>
            <p:nvPr/>
          </p:nvSpPr>
          <p:spPr bwMode="auto">
            <a:xfrm>
              <a:off x="263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3" name="Line 1679"/>
            <p:cNvSpPr>
              <a:spLocks noChangeShapeType="1"/>
            </p:cNvSpPr>
            <p:nvPr/>
          </p:nvSpPr>
          <p:spPr bwMode="auto">
            <a:xfrm>
              <a:off x="264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4" name="Line 1680"/>
            <p:cNvSpPr>
              <a:spLocks noChangeShapeType="1"/>
            </p:cNvSpPr>
            <p:nvPr/>
          </p:nvSpPr>
          <p:spPr bwMode="auto">
            <a:xfrm>
              <a:off x="264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5" name="Line 1681"/>
            <p:cNvSpPr>
              <a:spLocks noChangeShapeType="1"/>
            </p:cNvSpPr>
            <p:nvPr/>
          </p:nvSpPr>
          <p:spPr bwMode="auto">
            <a:xfrm>
              <a:off x="265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6" name="Line 1682"/>
            <p:cNvSpPr>
              <a:spLocks noChangeShapeType="1"/>
            </p:cNvSpPr>
            <p:nvPr/>
          </p:nvSpPr>
          <p:spPr bwMode="auto">
            <a:xfrm>
              <a:off x="265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7" name="Line 1683"/>
            <p:cNvSpPr>
              <a:spLocks noChangeShapeType="1"/>
            </p:cNvSpPr>
            <p:nvPr/>
          </p:nvSpPr>
          <p:spPr bwMode="auto">
            <a:xfrm>
              <a:off x="266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8" name="Line 1684"/>
            <p:cNvSpPr>
              <a:spLocks noChangeShapeType="1"/>
            </p:cNvSpPr>
            <p:nvPr/>
          </p:nvSpPr>
          <p:spPr bwMode="auto">
            <a:xfrm>
              <a:off x="267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9" name="Line 1685"/>
            <p:cNvSpPr>
              <a:spLocks noChangeShapeType="1"/>
            </p:cNvSpPr>
            <p:nvPr/>
          </p:nvSpPr>
          <p:spPr bwMode="auto">
            <a:xfrm>
              <a:off x="267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0" name="Line 1686"/>
            <p:cNvSpPr>
              <a:spLocks noChangeShapeType="1"/>
            </p:cNvSpPr>
            <p:nvPr/>
          </p:nvSpPr>
          <p:spPr bwMode="auto">
            <a:xfrm>
              <a:off x="268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1" name="Line 1687"/>
            <p:cNvSpPr>
              <a:spLocks noChangeShapeType="1"/>
            </p:cNvSpPr>
            <p:nvPr/>
          </p:nvSpPr>
          <p:spPr bwMode="auto">
            <a:xfrm>
              <a:off x="268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2" name="Line 1688"/>
            <p:cNvSpPr>
              <a:spLocks noChangeShapeType="1"/>
            </p:cNvSpPr>
            <p:nvPr/>
          </p:nvSpPr>
          <p:spPr bwMode="auto">
            <a:xfrm>
              <a:off x="269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3" name="Line 1689"/>
            <p:cNvSpPr>
              <a:spLocks noChangeShapeType="1"/>
            </p:cNvSpPr>
            <p:nvPr/>
          </p:nvSpPr>
          <p:spPr bwMode="auto">
            <a:xfrm>
              <a:off x="270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4" name="Line 1690"/>
            <p:cNvSpPr>
              <a:spLocks noChangeShapeType="1"/>
            </p:cNvSpPr>
            <p:nvPr/>
          </p:nvSpPr>
          <p:spPr bwMode="auto">
            <a:xfrm>
              <a:off x="270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5" name="Line 1691"/>
            <p:cNvSpPr>
              <a:spLocks noChangeShapeType="1"/>
            </p:cNvSpPr>
            <p:nvPr/>
          </p:nvSpPr>
          <p:spPr bwMode="auto">
            <a:xfrm>
              <a:off x="271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6" name="Line 1692"/>
            <p:cNvSpPr>
              <a:spLocks noChangeShapeType="1"/>
            </p:cNvSpPr>
            <p:nvPr/>
          </p:nvSpPr>
          <p:spPr bwMode="auto">
            <a:xfrm>
              <a:off x="271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7" name="Line 1693"/>
            <p:cNvSpPr>
              <a:spLocks noChangeShapeType="1"/>
            </p:cNvSpPr>
            <p:nvPr/>
          </p:nvSpPr>
          <p:spPr bwMode="auto">
            <a:xfrm>
              <a:off x="272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8" name="Line 1694"/>
            <p:cNvSpPr>
              <a:spLocks noChangeShapeType="1"/>
            </p:cNvSpPr>
            <p:nvPr/>
          </p:nvSpPr>
          <p:spPr bwMode="auto">
            <a:xfrm>
              <a:off x="272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9" name="Line 1695"/>
            <p:cNvSpPr>
              <a:spLocks noChangeShapeType="1"/>
            </p:cNvSpPr>
            <p:nvPr/>
          </p:nvSpPr>
          <p:spPr bwMode="auto">
            <a:xfrm>
              <a:off x="273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0" name="Line 1696"/>
            <p:cNvSpPr>
              <a:spLocks noChangeShapeType="1"/>
            </p:cNvSpPr>
            <p:nvPr/>
          </p:nvSpPr>
          <p:spPr bwMode="auto">
            <a:xfrm>
              <a:off x="274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1" name="Line 1697"/>
            <p:cNvSpPr>
              <a:spLocks noChangeShapeType="1"/>
            </p:cNvSpPr>
            <p:nvPr/>
          </p:nvSpPr>
          <p:spPr bwMode="auto">
            <a:xfrm>
              <a:off x="274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2" name="Line 1698"/>
            <p:cNvSpPr>
              <a:spLocks noChangeShapeType="1"/>
            </p:cNvSpPr>
            <p:nvPr/>
          </p:nvSpPr>
          <p:spPr bwMode="auto">
            <a:xfrm>
              <a:off x="275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3" name="Line 1699"/>
            <p:cNvSpPr>
              <a:spLocks noChangeShapeType="1"/>
            </p:cNvSpPr>
            <p:nvPr/>
          </p:nvSpPr>
          <p:spPr bwMode="auto">
            <a:xfrm>
              <a:off x="275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4" name="Line 1700"/>
            <p:cNvSpPr>
              <a:spLocks noChangeShapeType="1"/>
            </p:cNvSpPr>
            <p:nvPr/>
          </p:nvSpPr>
          <p:spPr bwMode="auto">
            <a:xfrm>
              <a:off x="276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5" name="Line 1701"/>
            <p:cNvSpPr>
              <a:spLocks noChangeShapeType="1"/>
            </p:cNvSpPr>
            <p:nvPr/>
          </p:nvSpPr>
          <p:spPr bwMode="auto">
            <a:xfrm>
              <a:off x="276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6" name="Line 1702"/>
            <p:cNvSpPr>
              <a:spLocks noChangeShapeType="1"/>
            </p:cNvSpPr>
            <p:nvPr/>
          </p:nvSpPr>
          <p:spPr bwMode="auto">
            <a:xfrm>
              <a:off x="277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7" name="Line 1703"/>
            <p:cNvSpPr>
              <a:spLocks noChangeShapeType="1"/>
            </p:cNvSpPr>
            <p:nvPr/>
          </p:nvSpPr>
          <p:spPr bwMode="auto">
            <a:xfrm>
              <a:off x="278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8" name="Line 1704"/>
            <p:cNvSpPr>
              <a:spLocks noChangeShapeType="1"/>
            </p:cNvSpPr>
            <p:nvPr/>
          </p:nvSpPr>
          <p:spPr bwMode="auto">
            <a:xfrm>
              <a:off x="278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9" name="Line 1705"/>
            <p:cNvSpPr>
              <a:spLocks noChangeShapeType="1"/>
            </p:cNvSpPr>
            <p:nvPr/>
          </p:nvSpPr>
          <p:spPr bwMode="auto">
            <a:xfrm>
              <a:off x="279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0" name="Line 1706"/>
            <p:cNvSpPr>
              <a:spLocks noChangeShapeType="1"/>
            </p:cNvSpPr>
            <p:nvPr/>
          </p:nvSpPr>
          <p:spPr bwMode="auto">
            <a:xfrm>
              <a:off x="27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1" name="Line 1707"/>
            <p:cNvSpPr>
              <a:spLocks noChangeShapeType="1"/>
            </p:cNvSpPr>
            <p:nvPr/>
          </p:nvSpPr>
          <p:spPr bwMode="auto">
            <a:xfrm>
              <a:off x="280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2" name="Line 1708"/>
            <p:cNvSpPr>
              <a:spLocks noChangeShapeType="1"/>
            </p:cNvSpPr>
            <p:nvPr/>
          </p:nvSpPr>
          <p:spPr bwMode="auto">
            <a:xfrm>
              <a:off x="280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3" name="Line 1709"/>
            <p:cNvSpPr>
              <a:spLocks noChangeShapeType="1"/>
            </p:cNvSpPr>
            <p:nvPr/>
          </p:nvSpPr>
          <p:spPr bwMode="auto">
            <a:xfrm>
              <a:off x="281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4" name="Line 1710"/>
            <p:cNvSpPr>
              <a:spLocks noChangeShapeType="1"/>
            </p:cNvSpPr>
            <p:nvPr/>
          </p:nvSpPr>
          <p:spPr bwMode="auto">
            <a:xfrm>
              <a:off x="282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5" name="Line 1711"/>
            <p:cNvSpPr>
              <a:spLocks noChangeShapeType="1"/>
            </p:cNvSpPr>
            <p:nvPr/>
          </p:nvSpPr>
          <p:spPr bwMode="auto">
            <a:xfrm>
              <a:off x="282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6" name="Line 1712"/>
            <p:cNvSpPr>
              <a:spLocks noChangeShapeType="1"/>
            </p:cNvSpPr>
            <p:nvPr/>
          </p:nvSpPr>
          <p:spPr bwMode="auto">
            <a:xfrm>
              <a:off x="283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7" name="Line 1713"/>
            <p:cNvSpPr>
              <a:spLocks noChangeShapeType="1"/>
            </p:cNvSpPr>
            <p:nvPr/>
          </p:nvSpPr>
          <p:spPr bwMode="auto">
            <a:xfrm>
              <a:off x="283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8" name="Line 1714"/>
            <p:cNvSpPr>
              <a:spLocks noChangeShapeType="1"/>
            </p:cNvSpPr>
            <p:nvPr/>
          </p:nvSpPr>
          <p:spPr bwMode="auto">
            <a:xfrm>
              <a:off x="284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9" name="Line 1715"/>
            <p:cNvSpPr>
              <a:spLocks noChangeShapeType="1"/>
            </p:cNvSpPr>
            <p:nvPr/>
          </p:nvSpPr>
          <p:spPr bwMode="auto">
            <a:xfrm>
              <a:off x="28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0" name="Line 1716"/>
            <p:cNvSpPr>
              <a:spLocks noChangeShapeType="1"/>
            </p:cNvSpPr>
            <p:nvPr/>
          </p:nvSpPr>
          <p:spPr bwMode="auto">
            <a:xfrm>
              <a:off x="285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1" name="Line 1717"/>
            <p:cNvSpPr>
              <a:spLocks noChangeShapeType="1"/>
            </p:cNvSpPr>
            <p:nvPr/>
          </p:nvSpPr>
          <p:spPr bwMode="auto">
            <a:xfrm>
              <a:off x="286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2" name="Line 1718"/>
            <p:cNvSpPr>
              <a:spLocks noChangeShapeType="1"/>
            </p:cNvSpPr>
            <p:nvPr/>
          </p:nvSpPr>
          <p:spPr bwMode="auto">
            <a:xfrm>
              <a:off x="286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3" name="Line 1719"/>
            <p:cNvSpPr>
              <a:spLocks noChangeShapeType="1"/>
            </p:cNvSpPr>
            <p:nvPr/>
          </p:nvSpPr>
          <p:spPr bwMode="auto">
            <a:xfrm>
              <a:off x="287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4" name="Line 1720"/>
            <p:cNvSpPr>
              <a:spLocks noChangeShapeType="1"/>
            </p:cNvSpPr>
            <p:nvPr/>
          </p:nvSpPr>
          <p:spPr bwMode="auto">
            <a:xfrm>
              <a:off x="287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5" name="Line 1721"/>
            <p:cNvSpPr>
              <a:spLocks noChangeShapeType="1"/>
            </p:cNvSpPr>
            <p:nvPr/>
          </p:nvSpPr>
          <p:spPr bwMode="auto">
            <a:xfrm>
              <a:off x="288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6" name="Line 1722"/>
            <p:cNvSpPr>
              <a:spLocks noChangeShapeType="1"/>
            </p:cNvSpPr>
            <p:nvPr/>
          </p:nvSpPr>
          <p:spPr bwMode="auto">
            <a:xfrm>
              <a:off x="289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7" name="Line 1723"/>
            <p:cNvSpPr>
              <a:spLocks noChangeShapeType="1"/>
            </p:cNvSpPr>
            <p:nvPr/>
          </p:nvSpPr>
          <p:spPr bwMode="auto">
            <a:xfrm>
              <a:off x="289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8" name="Line 1724"/>
            <p:cNvSpPr>
              <a:spLocks noChangeShapeType="1"/>
            </p:cNvSpPr>
            <p:nvPr/>
          </p:nvSpPr>
          <p:spPr bwMode="auto">
            <a:xfrm>
              <a:off x="290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9" name="Line 1725"/>
            <p:cNvSpPr>
              <a:spLocks noChangeShapeType="1"/>
            </p:cNvSpPr>
            <p:nvPr/>
          </p:nvSpPr>
          <p:spPr bwMode="auto">
            <a:xfrm>
              <a:off x="290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0" name="Line 1726"/>
            <p:cNvSpPr>
              <a:spLocks noChangeShapeType="1"/>
            </p:cNvSpPr>
            <p:nvPr/>
          </p:nvSpPr>
          <p:spPr bwMode="auto">
            <a:xfrm>
              <a:off x="291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1" name="Line 1727"/>
            <p:cNvSpPr>
              <a:spLocks noChangeShapeType="1"/>
            </p:cNvSpPr>
            <p:nvPr/>
          </p:nvSpPr>
          <p:spPr bwMode="auto">
            <a:xfrm>
              <a:off x="291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2" name="Line 1728"/>
            <p:cNvSpPr>
              <a:spLocks noChangeShapeType="1"/>
            </p:cNvSpPr>
            <p:nvPr/>
          </p:nvSpPr>
          <p:spPr bwMode="auto">
            <a:xfrm>
              <a:off x="292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3" name="Line 1729"/>
            <p:cNvSpPr>
              <a:spLocks noChangeShapeType="1"/>
            </p:cNvSpPr>
            <p:nvPr/>
          </p:nvSpPr>
          <p:spPr bwMode="auto">
            <a:xfrm>
              <a:off x="293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4" name="Line 1730"/>
            <p:cNvSpPr>
              <a:spLocks noChangeShapeType="1"/>
            </p:cNvSpPr>
            <p:nvPr/>
          </p:nvSpPr>
          <p:spPr bwMode="auto">
            <a:xfrm>
              <a:off x="293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5" name="Line 1731"/>
            <p:cNvSpPr>
              <a:spLocks noChangeShapeType="1"/>
            </p:cNvSpPr>
            <p:nvPr/>
          </p:nvSpPr>
          <p:spPr bwMode="auto">
            <a:xfrm>
              <a:off x="294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6" name="Line 1732"/>
            <p:cNvSpPr>
              <a:spLocks noChangeShapeType="1"/>
            </p:cNvSpPr>
            <p:nvPr/>
          </p:nvSpPr>
          <p:spPr bwMode="auto">
            <a:xfrm>
              <a:off x="294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7" name="Line 1733"/>
            <p:cNvSpPr>
              <a:spLocks noChangeShapeType="1"/>
            </p:cNvSpPr>
            <p:nvPr/>
          </p:nvSpPr>
          <p:spPr bwMode="auto">
            <a:xfrm>
              <a:off x="295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8" name="Line 1734"/>
            <p:cNvSpPr>
              <a:spLocks noChangeShapeType="1"/>
            </p:cNvSpPr>
            <p:nvPr/>
          </p:nvSpPr>
          <p:spPr bwMode="auto">
            <a:xfrm>
              <a:off x="295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9" name="Line 1735"/>
            <p:cNvSpPr>
              <a:spLocks noChangeShapeType="1"/>
            </p:cNvSpPr>
            <p:nvPr/>
          </p:nvSpPr>
          <p:spPr bwMode="auto">
            <a:xfrm>
              <a:off x="296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0" name="Line 1736"/>
            <p:cNvSpPr>
              <a:spLocks noChangeShapeType="1"/>
            </p:cNvSpPr>
            <p:nvPr/>
          </p:nvSpPr>
          <p:spPr bwMode="auto">
            <a:xfrm>
              <a:off x="297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1" name="Line 1737"/>
            <p:cNvSpPr>
              <a:spLocks noChangeShapeType="1"/>
            </p:cNvSpPr>
            <p:nvPr/>
          </p:nvSpPr>
          <p:spPr bwMode="auto">
            <a:xfrm>
              <a:off x="297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2" name="Line 1738"/>
            <p:cNvSpPr>
              <a:spLocks noChangeShapeType="1"/>
            </p:cNvSpPr>
            <p:nvPr/>
          </p:nvSpPr>
          <p:spPr bwMode="auto">
            <a:xfrm>
              <a:off x="298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3" name="Line 1739"/>
            <p:cNvSpPr>
              <a:spLocks noChangeShapeType="1"/>
            </p:cNvSpPr>
            <p:nvPr/>
          </p:nvSpPr>
          <p:spPr bwMode="auto">
            <a:xfrm>
              <a:off x="298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4" name="Line 1740"/>
            <p:cNvSpPr>
              <a:spLocks noChangeShapeType="1"/>
            </p:cNvSpPr>
            <p:nvPr/>
          </p:nvSpPr>
          <p:spPr bwMode="auto">
            <a:xfrm>
              <a:off x="299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5" name="Line 1741"/>
            <p:cNvSpPr>
              <a:spLocks noChangeShapeType="1"/>
            </p:cNvSpPr>
            <p:nvPr/>
          </p:nvSpPr>
          <p:spPr bwMode="auto">
            <a:xfrm>
              <a:off x="299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6" name="Line 1742"/>
            <p:cNvSpPr>
              <a:spLocks noChangeShapeType="1"/>
            </p:cNvSpPr>
            <p:nvPr/>
          </p:nvSpPr>
          <p:spPr bwMode="auto">
            <a:xfrm>
              <a:off x="300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7" name="Line 1743"/>
            <p:cNvSpPr>
              <a:spLocks noChangeShapeType="1"/>
            </p:cNvSpPr>
            <p:nvPr/>
          </p:nvSpPr>
          <p:spPr bwMode="auto">
            <a:xfrm>
              <a:off x="301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8" name="Line 1744"/>
            <p:cNvSpPr>
              <a:spLocks noChangeShapeType="1"/>
            </p:cNvSpPr>
            <p:nvPr/>
          </p:nvSpPr>
          <p:spPr bwMode="auto">
            <a:xfrm>
              <a:off x="301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9" name="Line 1745"/>
            <p:cNvSpPr>
              <a:spLocks noChangeShapeType="1"/>
            </p:cNvSpPr>
            <p:nvPr/>
          </p:nvSpPr>
          <p:spPr bwMode="auto">
            <a:xfrm>
              <a:off x="302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0" name="Line 1746"/>
            <p:cNvSpPr>
              <a:spLocks noChangeShapeType="1"/>
            </p:cNvSpPr>
            <p:nvPr/>
          </p:nvSpPr>
          <p:spPr bwMode="auto">
            <a:xfrm>
              <a:off x="302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1" name="Line 1747"/>
            <p:cNvSpPr>
              <a:spLocks noChangeShapeType="1"/>
            </p:cNvSpPr>
            <p:nvPr/>
          </p:nvSpPr>
          <p:spPr bwMode="auto">
            <a:xfrm>
              <a:off x="303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2" name="Line 1748"/>
            <p:cNvSpPr>
              <a:spLocks noChangeShapeType="1"/>
            </p:cNvSpPr>
            <p:nvPr/>
          </p:nvSpPr>
          <p:spPr bwMode="auto">
            <a:xfrm>
              <a:off x="303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3" name="Line 1749"/>
            <p:cNvSpPr>
              <a:spLocks noChangeShapeType="1"/>
            </p:cNvSpPr>
            <p:nvPr/>
          </p:nvSpPr>
          <p:spPr bwMode="auto">
            <a:xfrm>
              <a:off x="304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4" name="Line 1750"/>
            <p:cNvSpPr>
              <a:spLocks noChangeShapeType="1"/>
            </p:cNvSpPr>
            <p:nvPr/>
          </p:nvSpPr>
          <p:spPr bwMode="auto">
            <a:xfrm>
              <a:off x="305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5" name="Line 1751"/>
            <p:cNvSpPr>
              <a:spLocks noChangeShapeType="1"/>
            </p:cNvSpPr>
            <p:nvPr/>
          </p:nvSpPr>
          <p:spPr bwMode="auto">
            <a:xfrm>
              <a:off x="305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6" name="Line 1752"/>
            <p:cNvSpPr>
              <a:spLocks noChangeShapeType="1"/>
            </p:cNvSpPr>
            <p:nvPr/>
          </p:nvSpPr>
          <p:spPr bwMode="auto">
            <a:xfrm>
              <a:off x="306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7" name="Line 1753"/>
            <p:cNvSpPr>
              <a:spLocks noChangeShapeType="1"/>
            </p:cNvSpPr>
            <p:nvPr/>
          </p:nvSpPr>
          <p:spPr bwMode="auto">
            <a:xfrm>
              <a:off x="306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8" name="Line 1754"/>
            <p:cNvSpPr>
              <a:spLocks noChangeShapeType="1"/>
            </p:cNvSpPr>
            <p:nvPr/>
          </p:nvSpPr>
          <p:spPr bwMode="auto">
            <a:xfrm>
              <a:off x="307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9" name="Line 1755"/>
            <p:cNvSpPr>
              <a:spLocks noChangeShapeType="1"/>
            </p:cNvSpPr>
            <p:nvPr/>
          </p:nvSpPr>
          <p:spPr bwMode="auto">
            <a:xfrm>
              <a:off x="308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0" name="Line 1756"/>
            <p:cNvSpPr>
              <a:spLocks noChangeShapeType="1"/>
            </p:cNvSpPr>
            <p:nvPr/>
          </p:nvSpPr>
          <p:spPr bwMode="auto">
            <a:xfrm>
              <a:off x="308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1" name="Line 1757"/>
            <p:cNvSpPr>
              <a:spLocks noChangeShapeType="1"/>
            </p:cNvSpPr>
            <p:nvPr/>
          </p:nvSpPr>
          <p:spPr bwMode="auto">
            <a:xfrm>
              <a:off x="309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2" name="Line 1758"/>
            <p:cNvSpPr>
              <a:spLocks noChangeShapeType="1"/>
            </p:cNvSpPr>
            <p:nvPr/>
          </p:nvSpPr>
          <p:spPr bwMode="auto">
            <a:xfrm>
              <a:off x="30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3" name="Line 1759"/>
            <p:cNvSpPr>
              <a:spLocks noChangeShapeType="1"/>
            </p:cNvSpPr>
            <p:nvPr/>
          </p:nvSpPr>
          <p:spPr bwMode="auto">
            <a:xfrm>
              <a:off x="310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4" name="Line 1760"/>
            <p:cNvSpPr>
              <a:spLocks noChangeShapeType="1"/>
            </p:cNvSpPr>
            <p:nvPr/>
          </p:nvSpPr>
          <p:spPr bwMode="auto">
            <a:xfrm>
              <a:off x="310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5" name="Line 1761"/>
            <p:cNvSpPr>
              <a:spLocks noChangeShapeType="1"/>
            </p:cNvSpPr>
            <p:nvPr/>
          </p:nvSpPr>
          <p:spPr bwMode="auto">
            <a:xfrm>
              <a:off x="311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6" name="Line 1762"/>
            <p:cNvSpPr>
              <a:spLocks noChangeShapeType="1"/>
            </p:cNvSpPr>
            <p:nvPr/>
          </p:nvSpPr>
          <p:spPr bwMode="auto">
            <a:xfrm>
              <a:off x="312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7" name="Line 1763"/>
            <p:cNvSpPr>
              <a:spLocks noChangeShapeType="1"/>
            </p:cNvSpPr>
            <p:nvPr/>
          </p:nvSpPr>
          <p:spPr bwMode="auto">
            <a:xfrm>
              <a:off x="312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8" name="Line 1764"/>
            <p:cNvSpPr>
              <a:spLocks noChangeShapeType="1"/>
            </p:cNvSpPr>
            <p:nvPr/>
          </p:nvSpPr>
          <p:spPr bwMode="auto">
            <a:xfrm>
              <a:off x="313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9" name="Line 1765"/>
            <p:cNvSpPr>
              <a:spLocks noChangeShapeType="1"/>
            </p:cNvSpPr>
            <p:nvPr/>
          </p:nvSpPr>
          <p:spPr bwMode="auto">
            <a:xfrm>
              <a:off x="313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0" name="Line 1766"/>
            <p:cNvSpPr>
              <a:spLocks noChangeShapeType="1"/>
            </p:cNvSpPr>
            <p:nvPr/>
          </p:nvSpPr>
          <p:spPr bwMode="auto">
            <a:xfrm>
              <a:off x="314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1" name="Line 1767"/>
            <p:cNvSpPr>
              <a:spLocks noChangeShapeType="1"/>
            </p:cNvSpPr>
            <p:nvPr/>
          </p:nvSpPr>
          <p:spPr bwMode="auto">
            <a:xfrm>
              <a:off x="31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2" name="Line 1768"/>
            <p:cNvSpPr>
              <a:spLocks noChangeShapeType="1"/>
            </p:cNvSpPr>
            <p:nvPr/>
          </p:nvSpPr>
          <p:spPr bwMode="auto">
            <a:xfrm>
              <a:off x="315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3" name="Line 1769"/>
            <p:cNvSpPr>
              <a:spLocks noChangeShapeType="1"/>
            </p:cNvSpPr>
            <p:nvPr/>
          </p:nvSpPr>
          <p:spPr bwMode="auto">
            <a:xfrm>
              <a:off x="316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4" name="Line 1770"/>
            <p:cNvSpPr>
              <a:spLocks noChangeShapeType="1"/>
            </p:cNvSpPr>
            <p:nvPr/>
          </p:nvSpPr>
          <p:spPr bwMode="auto">
            <a:xfrm>
              <a:off x="316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5" name="Line 1771"/>
            <p:cNvSpPr>
              <a:spLocks noChangeShapeType="1"/>
            </p:cNvSpPr>
            <p:nvPr/>
          </p:nvSpPr>
          <p:spPr bwMode="auto">
            <a:xfrm>
              <a:off x="317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6" name="Line 1772"/>
            <p:cNvSpPr>
              <a:spLocks noChangeShapeType="1"/>
            </p:cNvSpPr>
            <p:nvPr/>
          </p:nvSpPr>
          <p:spPr bwMode="auto">
            <a:xfrm>
              <a:off x="317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7" name="Line 1773"/>
            <p:cNvSpPr>
              <a:spLocks noChangeShapeType="1"/>
            </p:cNvSpPr>
            <p:nvPr/>
          </p:nvSpPr>
          <p:spPr bwMode="auto">
            <a:xfrm>
              <a:off x="318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8" name="Line 1774"/>
            <p:cNvSpPr>
              <a:spLocks noChangeShapeType="1"/>
            </p:cNvSpPr>
            <p:nvPr/>
          </p:nvSpPr>
          <p:spPr bwMode="auto">
            <a:xfrm>
              <a:off x="318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520" name="Group 1976"/>
          <p:cNvGrpSpPr>
            <a:grpSpLocks/>
          </p:cNvGrpSpPr>
          <p:nvPr/>
        </p:nvGrpSpPr>
        <p:grpSpPr bwMode="auto">
          <a:xfrm>
            <a:off x="4976813" y="6126163"/>
            <a:ext cx="1828800" cy="0"/>
            <a:chOff x="3195" y="3859"/>
            <a:chExt cx="1152" cy="0"/>
          </a:xfrm>
        </p:grpSpPr>
        <p:sp>
          <p:nvSpPr>
            <p:cNvPr id="110320" name="Line 1776"/>
            <p:cNvSpPr>
              <a:spLocks noChangeShapeType="1"/>
            </p:cNvSpPr>
            <p:nvPr/>
          </p:nvSpPr>
          <p:spPr bwMode="auto">
            <a:xfrm>
              <a:off x="319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1" name="Line 1777"/>
            <p:cNvSpPr>
              <a:spLocks noChangeShapeType="1"/>
            </p:cNvSpPr>
            <p:nvPr/>
          </p:nvSpPr>
          <p:spPr bwMode="auto">
            <a:xfrm>
              <a:off x="320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2" name="Line 1778"/>
            <p:cNvSpPr>
              <a:spLocks noChangeShapeType="1"/>
            </p:cNvSpPr>
            <p:nvPr/>
          </p:nvSpPr>
          <p:spPr bwMode="auto">
            <a:xfrm>
              <a:off x="320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3" name="Line 1779"/>
            <p:cNvSpPr>
              <a:spLocks noChangeShapeType="1"/>
            </p:cNvSpPr>
            <p:nvPr/>
          </p:nvSpPr>
          <p:spPr bwMode="auto">
            <a:xfrm>
              <a:off x="321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4" name="Line 1780"/>
            <p:cNvSpPr>
              <a:spLocks noChangeShapeType="1"/>
            </p:cNvSpPr>
            <p:nvPr/>
          </p:nvSpPr>
          <p:spPr bwMode="auto">
            <a:xfrm>
              <a:off x="321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5" name="Line 1781"/>
            <p:cNvSpPr>
              <a:spLocks noChangeShapeType="1"/>
            </p:cNvSpPr>
            <p:nvPr/>
          </p:nvSpPr>
          <p:spPr bwMode="auto">
            <a:xfrm>
              <a:off x="322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6" name="Line 1782"/>
            <p:cNvSpPr>
              <a:spLocks noChangeShapeType="1"/>
            </p:cNvSpPr>
            <p:nvPr/>
          </p:nvSpPr>
          <p:spPr bwMode="auto">
            <a:xfrm>
              <a:off x="323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7" name="Line 1783"/>
            <p:cNvSpPr>
              <a:spLocks noChangeShapeType="1"/>
            </p:cNvSpPr>
            <p:nvPr/>
          </p:nvSpPr>
          <p:spPr bwMode="auto">
            <a:xfrm>
              <a:off x="323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8" name="Line 1784"/>
            <p:cNvSpPr>
              <a:spLocks noChangeShapeType="1"/>
            </p:cNvSpPr>
            <p:nvPr/>
          </p:nvSpPr>
          <p:spPr bwMode="auto">
            <a:xfrm>
              <a:off x="324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9" name="Line 1785"/>
            <p:cNvSpPr>
              <a:spLocks noChangeShapeType="1"/>
            </p:cNvSpPr>
            <p:nvPr/>
          </p:nvSpPr>
          <p:spPr bwMode="auto">
            <a:xfrm>
              <a:off x="324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0" name="Line 1786"/>
            <p:cNvSpPr>
              <a:spLocks noChangeShapeType="1"/>
            </p:cNvSpPr>
            <p:nvPr/>
          </p:nvSpPr>
          <p:spPr bwMode="auto">
            <a:xfrm>
              <a:off x="325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1" name="Line 1787"/>
            <p:cNvSpPr>
              <a:spLocks noChangeShapeType="1"/>
            </p:cNvSpPr>
            <p:nvPr/>
          </p:nvSpPr>
          <p:spPr bwMode="auto">
            <a:xfrm>
              <a:off x="325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2" name="Line 1788"/>
            <p:cNvSpPr>
              <a:spLocks noChangeShapeType="1"/>
            </p:cNvSpPr>
            <p:nvPr/>
          </p:nvSpPr>
          <p:spPr bwMode="auto">
            <a:xfrm>
              <a:off x="326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3" name="Line 1789"/>
            <p:cNvSpPr>
              <a:spLocks noChangeShapeType="1"/>
            </p:cNvSpPr>
            <p:nvPr/>
          </p:nvSpPr>
          <p:spPr bwMode="auto">
            <a:xfrm>
              <a:off x="327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4" name="Line 1790"/>
            <p:cNvSpPr>
              <a:spLocks noChangeShapeType="1"/>
            </p:cNvSpPr>
            <p:nvPr/>
          </p:nvSpPr>
          <p:spPr bwMode="auto">
            <a:xfrm>
              <a:off x="327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5" name="Line 1791"/>
            <p:cNvSpPr>
              <a:spLocks noChangeShapeType="1"/>
            </p:cNvSpPr>
            <p:nvPr/>
          </p:nvSpPr>
          <p:spPr bwMode="auto">
            <a:xfrm>
              <a:off x="328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6" name="Line 1792"/>
            <p:cNvSpPr>
              <a:spLocks noChangeShapeType="1"/>
            </p:cNvSpPr>
            <p:nvPr/>
          </p:nvSpPr>
          <p:spPr bwMode="auto">
            <a:xfrm>
              <a:off x="328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7" name="Line 1793"/>
            <p:cNvSpPr>
              <a:spLocks noChangeShapeType="1"/>
            </p:cNvSpPr>
            <p:nvPr/>
          </p:nvSpPr>
          <p:spPr bwMode="auto">
            <a:xfrm>
              <a:off x="329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8" name="Line 1794"/>
            <p:cNvSpPr>
              <a:spLocks noChangeShapeType="1"/>
            </p:cNvSpPr>
            <p:nvPr/>
          </p:nvSpPr>
          <p:spPr bwMode="auto">
            <a:xfrm>
              <a:off x="329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9" name="Line 1795"/>
            <p:cNvSpPr>
              <a:spLocks noChangeShapeType="1"/>
            </p:cNvSpPr>
            <p:nvPr/>
          </p:nvSpPr>
          <p:spPr bwMode="auto">
            <a:xfrm>
              <a:off x="330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0" name="Line 1796"/>
            <p:cNvSpPr>
              <a:spLocks noChangeShapeType="1"/>
            </p:cNvSpPr>
            <p:nvPr/>
          </p:nvSpPr>
          <p:spPr bwMode="auto">
            <a:xfrm>
              <a:off x="331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1" name="Line 1797"/>
            <p:cNvSpPr>
              <a:spLocks noChangeShapeType="1"/>
            </p:cNvSpPr>
            <p:nvPr/>
          </p:nvSpPr>
          <p:spPr bwMode="auto">
            <a:xfrm>
              <a:off x="331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2" name="Line 1798"/>
            <p:cNvSpPr>
              <a:spLocks noChangeShapeType="1"/>
            </p:cNvSpPr>
            <p:nvPr/>
          </p:nvSpPr>
          <p:spPr bwMode="auto">
            <a:xfrm>
              <a:off x="332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3" name="Line 1799"/>
            <p:cNvSpPr>
              <a:spLocks noChangeShapeType="1"/>
            </p:cNvSpPr>
            <p:nvPr/>
          </p:nvSpPr>
          <p:spPr bwMode="auto">
            <a:xfrm>
              <a:off x="332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4" name="Line 1800"/>
            <p:cNvSpPr>
              <a:spLocks noChangeShapeType="1"/>
            </p:cNvSpPr>
            <p:nvPr/>
          </p:nvSpPr>
          <p:spPr bwMode="auto">
            <a:xfrm>
              <a:off x="333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5" name="Line 1801"/>
            <p:cNvSpPr>
              <a:spLocks noChangeShapeType="1"/>
            </p:cNvSpPr>
            <p:nvPr/>
          </p:nvSpPr>
          <p:spPr bwMode="auto">
            <a:xfrm>
              <a:off x="333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6" name="Line 1802"/>
            <p:cNvSpPr>
              <a:spLocks noChangeShapeType="1"/>
            </p:cNvSpPr>
            <p:nvPr/>
          </p:nvSpPr>
          <p:spPr bwMode="auto">
            <a:xfrm>
              <a:off x="334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7" name="Line 1803"/>
            <p:cNvSpPr>
              <a:spLocks noChangeShapeType="1"/>
            </p:cNvSpPr>
            <p:nvPr/>
          </p:nvSpPr>
          <p:spPr bwMode="auto">
            <a:xfrm>
              <a:off x="335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8" name="Line 1804"/>
            <p:cNvSpPr>
              <a:spLocks noChangeShapeType="1"/>
            </p:cNvSpPr>
            <p:nvPr/>
          </p:nvSpPr>
          <p:spPr bwMode="auto">
            <a:xfrm>
              <a:off x="335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9" name="Line 1805"/>
            <p:cNvSpPr>
              <a:spLocks noChangeShapeType="1"/>
            </p:cNvSpPr>
            <p:nvPr/>
          </p:nvSpPr>
          <p:spPr bwMode="auto">
            <a:xfrm>
              <a:off x="336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0" name="Line 1806"/>
            <p:cNvSpPr>
              <a:spLocks noChangeShapeType="1"/>
            </p:cNvSpPr>
            <p:nvPr/>
          </p:nvSpPr>
          <p:spPr bwMode="auto">
            <a:xfrm>
              <a:off x="336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1" name="Line 1807"/>
            <p:cNvSpPr>
              <a:spLocks noChangeShapeType="1"/>
            </p:cNvSpPr>
            <p:nvPr/>
          </p:nvSpPr>
          <p:spPr bwMode="auto">
            <a:xfrm>
              <a:off x="337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2" name="Line 1808"/>
            <p:cNvSpPr>
              <a:spLocks noChangeShapeType="1"/>
            </p:cNvSpPr>
            <p:nvPr/>
          </p:nvSpPr>
          <p:spPr bwMode="auto">
            <a:xfrm>
              <a:off x="337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3" name="Line 1809"/>
            <p:cNvSpPr>
              <a:spLocks noChangeShapeType="1"/>
            </p:cNvSpPr>
            <p:nvPr/>
          </p:nvSpPr>
          <p:spPr bwMode="auto">
            <a:xfrm>
              <a:off x="338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4" name="Line 1810"/>
            <p:cNvSpPr>
              <a:spLocks noChangeShapeType="1"/>
            </p:cNvSpPr>
            <p:nvPr/>
          </p:nvSpPr>
          <p:spPr bwMode="auto">
            <a:xfrm>
              <a:off x="339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5" name="Line 1811"/>
            <p:cNvSpPr>
              <a:spLocks noChangeShapeType="1"/>
            </p:cNvSpPr>
            <p:nvPr/>
          </p:nvSpPr>
          <p:spPr bwMode="auto">
            <a:xfrm>
              <a:off x="339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6" name="Line 1812"/>
            <p:cNvSpPr>
              <a:spLocks noChangeShapeType="1"/>
            </p:cNvSpPr>
            <p:nvPr/>
          </p:nvSpPr>
          <p:spPr bwMode="auto">
            <a:xfrm>
              <a:off x="340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7" name="Line 1813"/>
            <p:cNvSpPr>
              <a:spLocks noChangeShapeType="1"/>
            </p:cNvSpPr>
            <p:nvPr/>
          </p:nvSpPr>
          <p:spPr bwMode="auto">
            <a:xfrm>
              <a:off x="340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8" name="Line 1814"/>
            <p:cNvSpPr>
              <a:spLocks noChangeShapeType="1"/>
            </p:cNvSpPr>
            <p:nvPr/>
          </p:nvSpPr>
          <p:spPr bwMode="auto">
            <a:xfrm>
              <a:off x="341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9" name="Line 1815"/>
            <p:cNvSpPr>
              <a:spLocks noChangeShapeType="1"/>
            </p:cNvSpPr>
            <p:nvPr/>
          </p:nvSpPr>
          <p:spPr bwMode="auto">
            <a:xfrm>
              <a:off x="342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0" name="Line 1816"/>
            <p:cNvSpPr>
              <a:spLocks noChangeShapeType="1"/>
            </p:cNvSpPr>
            <p:nvPr/>
          </p:nvSpPr>
          <p:spPr bwMode="auto">
            <a:xfrm>
              <a:off x="342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1" name="Line 1817"/>
            <p:cNvSpPr>
              <a:spLocks noChangeShapeType="1"/>
            </p:cNvSpPr>
            <p:nvPr/>
          </p:nvSpPr>
          <p:spPr bwMode="auto">
            <a:xfrm>
              <a:off x="343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2" name="Line 1818"/>
            <p:cNvSpPr>
              <a:spLocks noChangeShapeType="1"/>
            </p:cNvSpPr>
            <p:nvPr/>
          </p:nvSpPr>
          <p:spPr bwMode="auto">
            <a:xfrm>
              <a:off x="343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3" name="Line 1819"/>
            <p:cNvSpPr>
              <a:spLocks noChangeShapeType="1"/>
            </p:cNvSpPr>
            <p:nvPr/>
          </p:nvSpPr>
          <p:spPr bwMode="auto">
            <a:xfrm>
              <a:off x="344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4" name="Line 1820"/>
            <p:cNvSpPr>
              <a:spLocks noChangeShapeType="1"/>
            </p:cNvSpPr>
            <p:nvPr/>
          </p:nvSpPr>
          <p:spPr bwMode="auto">
            <a:xfrm>
              <a:off x="344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5" name="Line 1821"/>
            <p:cNvSpPr>
              <a:spLocks noChangeShapeType="1"/>
            </p:cNvSpPr>
            <p:nvPr/>
          </p:nvSpPr>
          <p:spPr bwMode="auto">
            <a:xfrm>
              <a:off x="345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6" name="Line 1822"/>
            <p:cNvSpPr>
              <a:spLocks noChangeShapeType="1"/>
            </p:cNvSpPr>
            <p:nvPr/>
          </p:nvSpPr>
          <p:spPr bwMode="auto">
            <a:xfrm>
              <a:off x="346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7" name="Line 1823"/>
            <p:cNvSpPr>
              <a:spLocks noChangeShapeType="1"/>
            </p:cNvSpPr>
            <p:nvPr/>
          </p:nvSpPr>
          <p:spPr bwMode="auto">
            <a:xfrm>
              <a:off x="346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8" name="Line 1824"/>
            <p:cNvSpPr>
              <a:spLocks noChangeShapeType="1"/>
            </p:cNvSpPr>
            <p:nvPr/>
          </p:nvSpPr>
          <p:spPr bwMode="auto">
            <a:xfrm>
              <a:off x="347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9" name="Line 1825"/>
            <p:cNvSpPr>
              <a:spLocks noChangeShapeType="1"/>
            </p:cNvSpPr>
            <p:nvPr/>
          </p:nvSpPr>
          <p:spPr bwMode="auto">
            <a:xfrm>
              <a:off x="347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0" name="Line 1826"/>
            <p:cNvSpPr>
              <a:spLocks noChangeShapeType="1"/>
            </p:cNvSpPr>
            <p:nvPr/>
          </p:nvSpPr>
          <p:spPr bwMode="auto">
            <a:xfrm>
              <a:off x="348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1" name="Line 1827"/>
            <p:cNvSpPr>
              <a:spLocks noChangeShapeType="1"/>
            </p:cNvSpPr>
            <p:nvPr/>
          </p:nvSpPr>
          <p:spPr bwMode="auto">
            <a:xfrm>
              <a:off x="348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2" name="Line 1828"/>
            <p:cNvSpPr>
              <a:spLocks noChangeShapeType="1"/>
            </p:cNvSpPr>
            <p:nvPr/>
          </p:nvSpPr>
          <p:spPr bwMode="auto">
            <a:xfrm>
              <a:off x="349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3" name="Line 1829"/>
            <p:cNvSpPr>
              <a:spLocks noChangeShapeType="1"/>
            </p:cNvSpPr>
            <p:nvPr/>
          </p:nvSpPr>
          <p:spPr bwMode="auto">
            <a:xfrm>
              <a:off x="350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4" name="Line 1830"/>
            <p:cNvSpPr>
              <a:spLocks noChangeShapeType="1"/>
            </p:cNvSpPr>
            <p:nvPr/>
          </p:nvSpPr>
          <p:spPr bwMode="auto">
            <a:xfrm>
              <a:off x="350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5" name="Line 1831"/>
            <p:cNvSpPr>
              <a:spLocks noChangeShapeType="1"/>
            </p:cNvSpPr>
            <p:nvPr/>
          </p:nvSpPr>
          <p:spPr bwMode="auto">
            <a:xfrm>
              <a:off x="351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6" name="Line 1832"/>
            <p:cNvSpPr>
              <a:spLocks noChangeShapeType="1"/>
            </p:cNvSpPr>
            <p:nvPr/>
          </p:nvSpPr>
          <p:spPr bwMode="auto">
            <a:xfrm>
              <a:off x="351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7" name="Line 1833"/>
            <p:cNvSpPr>
              <a:spLocks noChangeShapeType="1"/>
            </p:cNvSpPr>
            <p:nvPr/>
          </p:nvSpPr>
          <p:spPr bwMode="auto">
            <a:xfrm>
              <a:off x="352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8" name="Line 1834"/>
            <p:cNvSpPr>
              <a:spLocks noChangeShapeType="1"/>
            </p:cNvSpPr>
            <p:nvPr/>
          </p:nvSpPr>
          <p:spPr bwMode="auto">
            <a:xfrm>
              <a:off x="352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9" name="Line 1835"/>
            <p:cNvSpPr>
              <a:spLocks noChangeShapeType="1"/>
            </p:cNvSpPr>
            <p:nvPr/>
          </p:nvSpPr>
          <p:spPr bwMode="auto">
            <a:xfrm>
              <a:off x="353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0" name="Line 1836"/>
            <p:cNvSpPr>
              <a:spLocks noChangeShapeType="1"/>
            </p:cNvSpPr>
            <p:nvPr/>
          </p:nvSpPr>
          <p:spPr bwMode="auto">
            <a:xfrm>
              <a:off x="354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1" name="Line 1837"/>
            <p:cNvSpPr>
              <a:spLocks noChangeShapeType="1"/>
            </p:cNvSpPr>
            <p:nvPr/>
          </p:nvSpPr>
          <p:spPr bwMode="auto">
            <a:xfrm>
              <a:off x="354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2" name="Line 1838"/>
            <p:cNvSpPr>
              <a:spLocks noChangeShapeType="1"/>
            </p:cNvSpPr>
            <p:nvPr/>
          </p:nvSpPr>
          <p:spPr bwMode="auto">
            <a:xfrm>
              <a:off x="355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3" name="Line 1839"/>
            <p:cNvSpPr>
              <a:spLocks noChangeShapeType="1"/>
            </p:cNvSpPr>
            <p:nvPr/>
          </p:nvSpPr>
          <p:spPr bwMode="auto">
            <a:xfrm>
              <a:off x="355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4" name="Line 1840"/>
            <p:cNvSpPr>
              <a:spLocks noChangeShapeType="1"/>
            </p:cNvSpPr>
            <p:nvPr/>
          </p:nvSpPr>
          <p:spPr bwMode="auto">
            <a:xfrm>
              <a:off x="356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5" name="Line 1841"/>
            <p:cNvSpPr>
              <a:spLocks noChangeShapeType="1"/>
            </p:cNvSpPr>
            <p:nvPr/>
          </p:nvSpPr>
          <p:spPr bwMode="auto">
            <a:xfrm>
              <a:off x="356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6" name="Line 1842"/>
            <p:cNvSpPr>
              <a:spLocks noChangeShapeType="1"/>
            </p:cNvSpPr>
            <p:nvPr/>
          </p:nvSpPr>
          <p:spPr bwMode="auto">
            <a:xfrm>
              <a:off x="357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7" name="Line 1843"/>
            <p:cNvSpPr>
              <a:spLocks noChangeShapeType="1"/>
            </p:cNvSpPr>
            <p:nvPr/>
          </p:nvSpPr>
          <p:spPr bwMode="auto">
            <a:xfrm>
              <a:off x="358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8" name="Line 1844"/>
            <p:cNvSpPr>
              <a:spLocks noChangeShapeType="1"/>
            </p:cNvSpPr>
            <p:nvPr/>
          </p:nvSpPr>
          <p:spPr bwMode="auto">
            <a:xfrm>
              <a:off x="358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9" name="Line 1845"/>
            <p:cNvSpPr>
              <a:spLocks noChangeShapeType="1"/>
            </p:cNvSpPr>
            <p:nvPr/>
          </p:nvSpPr>
          <p:spPr bwMode="auto">
            <a:xfrm>
              <a:off x="359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0" name="Line 1846"/>
            <p:cNvSpPr>
              <a:spLocks noChangeShapeType="1"/>
            </p:cNvSpPr>
            <p:nvPr/>
          </p:nvSpPr>
          <p:spPr bwMode="auto">
            <a:xfrm>
              <a:off x="359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1" name="Line 1847"/>
            <p:cNvSpPr>
              <a:spLocks noChangeShapeType="1"/>
            </p:cNvSpPr>
            <p:nvPr/>
          </p:nvSpPr>
          <p:spPr bwMode="auto">
            <a:xfrm>
              <a:off x="360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2" name="Line 1848"/>
            <p:cNvSpPr>
              <a:spLocks noChangeShapeType="1"/>
            </p:cNvSpPr>
            <p:nvPr/>
          </p:nvSpPr>
          <p:spPr bwMode="auto">
            <a:xfrm>
              <a:off x="361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3" name="Line 1849"/>
            <p:cNvSpPr>
              <a:spLocks noChangeShapeType="1"/>
            </p:cNvSpPr>
            <p:nvPr/>
          </p:nvSpPr>
          <p:spPr bwMode="auto">
            <a:xfrm>
              <a:off x="361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4" name="Line 1850"/>
            <p:cNvSpPr>
              <a:spLocks noChangeShapeType="1"/>
            </p:cNvSpPr>
            <p:nvPr/>
          </p:nvSpPr>
          <p:spPr bwMode="auto">
            <a:xfrm>
              <a:off x="362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5" name="Line 1851"/>
            <p:cNvSpPr>
              <a:spLocks noChangeShapeType="1"/>
            </p:cNvSpPr>
            <p:nvPr/>
          </p:nvSpPr>
          <p:spPr bwMode="auto">
            <a:xfrm>
              <a:off x="362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6" name="Line 1852"/>
            <p:cNvSpPr>
              <a:spLocks noChangeShapeType="1"/>
            </p:cNvSpPr>
            <p:nvPr/>
          </p:nvSpPr>
          <p:spPr bwMode="auto">
            <a:xfrm>
              <a:off x="363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7" name="Line 1853"/>
            <p:cNvSpPr>
              <a:spLocks noChangeShapeType="1"/>
            </p:cNvSpPr>
            <p:nvPr/>
          </p:nvSpPr>
          <p:spPr bwMode="auto">
            <a:xfrm>
              <a:off x="363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8" name="Line 1854"/>
            <p:cNvSpPr>
              <a:spLocks noChangeShapeType="1"/>
            </p:cNvSpPr>
            <p:nvPr/>
          </p:nvSpPr>
          <p:spPr bwMode="auto">
            <a:xfrm>
              <a:off x="364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9" name="Line 1855"/>
            <p:cNvSpPr>
              <a:spLocks noChangeShapeType="1"/>
            </p:cNvSpPr>
            <p:nvPr/>
          </p:nvSpPr>
          <p:spPr bwMode="auto">
            <a:xfrm>
              <a:off x="365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0" name="Line 1856"/>
            <p:cNvSpPr>
              <a:spLocks noChangeShapeType="1"/>
            </p:cNvSpPr>
            <p:nvPr/>
          </p:nvSpPr>
          <p:spPr bwMode="auto">
            <a:xfrm>
              <a:off x="365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1" name="Line 1857"/>
            <p:cNvSpPr>
              <a:spLocks noChangeShapeType="1"/>
            </p:cNvSpPr>
            <p:nvPr/>
          </p:nvSpPr>
          <p:spPr bwMode="auto">
            <a:xfrm>
              <a:off x="366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2" name="Line 1858"/>
            <p:cNvSpPr>
              <a:spLocks noChangeShapeType="1"/>
            </p:cNvSpPr>
            <p:nvPr/>
          </p:nvSpPr>
          <p:spPr bwMode="auto">
            <a:xfrm>
              <a:off x="366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3" name="Line 1859"/>
            <p:cNvSpPr>
              <a:spLocks noChangeShapeType="1"/>
            </p:cNvSpPr>
            <p:nvPr/>
          </p:nvSpPr>
          <p:spPr bwMode="auto">
            <a:xfrm>
              <a:off x="367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4" name="Line 1860"/>
            <p:cNvSpPr>
              <a:spLocks noChangeShapeType="1"/>
            </p:cNvSpPr>
            <p:nvPr/>
          </p:nvSpPr>
          <p:spPr bwMode="auto">
            <a:xfrm>
              <a:off x="367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5" name="Line 1861"/>
            <p:cNvSpPr>
              <a:spLocks noChangeShapeType="1"/>
            </p:cNvSpPr>
            <p:nvPr/>
          </p:nvSpPr>
          <p:spPr bwMode="auto">
            <a:xfrm>
              <a:off x="368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6" name="Line 1862"/>
            <p:cNvSpPr>
              <a:spLocks noChangeShapeType="1"/>
            </p:cNvSpPr>
            <p:nvPr/>
          </p:nvSpPr>
          <p:spPr bwMode="auto">
            <a:xfrm>
              <a:off x="369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7" name="Line 1863"/>
            <p:cNvSpPr>
              <a:spLocks noChangeShapeType="1"/>
            </p:cNvSpPr>
            <p:nvPr/>
          </p:nvSpPr>
          <p:spPr bwMode="auto">
            <a:xfrm>
              <a:off x="369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8" name="Line 1864"/>
            <p:cNvSpPr>
              <a:spLocks noChangeShapeType="1"/>
            </p:cNvSpPr>
            <p:nvPr/>
          </p:nvSpPr>
          <p:spPr bwMode="auto">
            <a:xfrm>
              <a:off x="370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9" name="Line 1865"/>
            <p:cNvSpPr>
              <a:spLocks noChangeShapeType="1"/>
            </p:cNvSpPr>
            <p:nvPr/>
          </p:nvSpPr>
          <p:spPr bwMode="auto">
            <a:xfrm>
              <a:off x="370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0" name="Line 1866"/>
            <p:cNvSpPr>
              <a:spLocks noChangeShapeType="1"/>
            </p:cNvSpPr>
            <p:nvPr/>
          </p:nvSpPr>
          <p:spPr bwMode="auto">
            <a:xfrm>
              <a:off x="371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1" name="Line 1867"/>
            <p:cNvSpPr>
              <a:spLocks noChangeShapeType="1"/>
            </p:cNvSpPr>
            <p:nvPr/>
          </p:nvSpPr>
          <p:spPr bwMode="auto">
            <a:xfrm>
              <a:off x="371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2" name="Line 1868"/>
            <p:cNvSpPr>
              <a:spLocks noChangeShapeType="1"/>
            </p:cNvSpPr>
            <p:nvPr/>
          </p:nvSpPr>
          <p:spPr bwMode="auto">
            <a:xfrm>
              <a:off x="372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3" name="Line 1869"/>
            <p:cNvSpPr>
              <a:spLocks noChangeShapeType="1"/>
            </p:cNvSpPr>
            <p:nvPr/>
          </p:nvSpPr>
          <p:spPr bwMode="auto">
            <a:xfrm>
              <a:off x="373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4" name="Line 1870"/>
            <p:cNvSpPr>
              <a:spLocks noChangeShapeType="1"/>
            </p:cNvSpPr>
            <p:nvPr/>
          </p:nvSpPr>
          <p:spPr bwMode="auto">
            <a:xfrm>
              <a:off x="373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5" name="Line 1871"/>
            <p:cNvSpPr>
              <a:spLocks noChangeShapeType="1"/>
            </p:cNvSpPr>
            <p:nvPr/>
          </p:nvSpPr>
          <p:spPr bwMode="auto">
            <a:xfrm>
              <a:off x="374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6" name="Line 1872"/>
            <p:cNvSpPr>
              <a:spLocks noChangeShapeType="1"/>
            </p:cNvSpPr>
            <p:nvPr/>
          </p:nvSpPr>
          <p:spPr bwMode="auto">
            <a:xfrm>
              <a:off x="374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7" name="Line 1873"/>
            <p:cNvSpPr>
              <a:spLocks noChangeShapeType="1"/>
            </p:cNvSpPr>
            <p:nvPr/>
          </p:nvSpPr>
          <p:spPr bwMode="auto">
            <a:xfrm>
              <a:off x="375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8" name="Line 1874"/>
            <p:cNvSpPr>
              <a:spLocks noChangeShapeType="1"/>
            </p:cNvSpPr>
            <p:nvPr/>
          </p:nvSpPr>
          <p:spPr bwMode="auto">
            <a:xfrm>
              <a:off x="376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9" name="Line 1875"/>
            <p:cNvSpPr>
              <a:spLocks noChangeShapeType="1"/>
            </p:cNvSpPr>
            <p:nvPr/>
          </p:nvSpPr>
          <p:spPr bwMode="auto">
            <a:xfrm>
              <a:off x="376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0" name="Line 1876"/>
            <p:cNvSpPr>
              <a:spLocks noChangeShapeType="1"/>
            </p:cNvSpPr>
            <p:nvPr/>
          </p:nvSpPr>
          <p:spPr bwMode="auto">
            <a:xfrm>
              <a:off x="377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1" name="Line 1877"/>
            <p:cNvSpPr>
              <a:spLocks noChangeShapeType="1"/>
            </p:cNvSpPr>
            <p:nvPr/>
          </p:nvSpPr>
          <p:spPr bwMode="auto">
            <a:xfrm>
              <a:off x="377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2" name="Line 1878"/>
            <p:cNvSpPr>
              <a:spLocks noChangeShapeType="1"/>
            </p:cNvSpPr>
            <p:nvPr/>
          </p:nvSpPr>
          <p:spPr bwMode="auto">
            <a:xfrm>
              <a:off x="378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3" name="Line 1879"/>
            <p:cNvSpPr>
              <a:spLocks noChangeShapeType="1"/>
            </p:cNvSpPr>
            <p:nvPr/>
          </p:nvSpPr>
          <p:spPr bwMode="auto">
            <a:xfrm>
              <a:off x="378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4" name="Line 1880"/>
            <p:cNvSpPr>
              <a:spLocks noChangeShapeType="1"/>
            </p:cNvSpPr>
            <p:nvPr/>
          </p:nvSpPr>
          <p:spPr bwMode="auto">
            <a:xfrm>
              <a:off x="379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5" name="Line 1881"/>
            <p:cNvSpPr>
              <a:spLocks noChangeShapeType="1"/>
            </p:cNvSpPr>
            <p:nvPr/>
          </p:nvSpPr>
          <p:spPr bwMode="auto">
            <a:xfrm>
              <a:off x="380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6" name="Line 1882"/>
            <p:cNvSpPr>
              <a:spLocks noChangeShapeType="1"/>
            </p:cNvSpPr>
            <p:nvPr/>
          </p:nvSpPr>
          <p:spPr bwMode="auto">
            <a:xfrm>
              <a:off x="380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7" name="Line 1883"/>
            <p:cNvSpPr>
              <a:spLocks noChangeShapeType="1"/>
            </p:cNvSpPr>
            <p:nvPr/>
          </p:nvSpPr>
          <p:spPr bwMode="auto">
            <a:xfrm>
              <a:off x="381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8" name="Line 1884"/>
            <p:cNvSpPr>
              <a:spLocks noChangeShapeType="1"/>
            </p:cNvSpPr>
            <p:nvPr/>
          </p:nvSpPr>
          <p:spPr bwMode="auto">
            <a:xfrm>
              <a:off x="381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9" name="Line 1885"/>
            <p:cNvSpPr>
              <a:spLocks noChangeShapeType="1"/>
            </p:cNvSpPr>
            <p:nvPr/>
          </p:nvSpPr>
          <p:spPr bwMode="auto">
            <a:xfrm>
              <a:off x="382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0" name="Line 1886"/>
            <p:cNvSpPr>
              <a:spLocks noChangeShapeType="1"/>
            </p:cNvSpPr>
            <p:nvPr/>
          </p:nvSpPr>
          <p:spPr bwMode="auto">
            <a:xfrm>
              <a:off x="382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1" name="Line 1887"/>
            <p:cNvSpPr>
              <a:spLocks noChangeShapeType="1"/>
            </p:cNvSpPr>
            <p:nvPr/>
          </p:nvSpPr>
          <p:spPr bwMode="auto">
            <a:xfrm>
              <a:off x="383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2" name="Line 1888"/>
            <p:cNvSpPr>
              <a:spLocks noChangeShapeType="1"/>
            </p:cNvSpPr>
            <p:nvPr/>
          </p:nvSpPr>
          <p:spPr bwMode="auto">
            <a:xfrm>
              <a:off x="384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3" name="Line 1889"/>
            <p:cNvSpPr>
              <a:spLocks noChangeShapeType="1"/>
            </p:cNvSpPr>
            <p:nvPr/>
          </p:nvSpPr>
          <p:spPr bwMode="auto">
            <a:xfrm>
              <a:off x="384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4" name="Line 1890"/>
            <p:cNvSpPr>
              <a:spLocks noChangeShapeType="1"/>
            </p:cNvSpPr>
            <p:nvPr/>
          </p:nvSpPr>
          <p:spPr bwMode="auto">
            <a:xfrm>
              <a:off x="385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5" name="Line 1891"/>
            <p:cNvSpPr>
              <a:spLocks noChangeShapeType="1"/>
            </p:cNvSpPr>
            <p:nvPr/>
          </p:nvSpPr>
          <p:spPr bwMode="auto">
            <a:xfrm>
              <a:off x="385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6" name="Line 1892"/>
            <p:cNvSpPr>
              <a:spLocks noChangeShapeType="1"/>
            </p:cNvSpPr>
            <p:nvPr/>
          </p:nvSpPr>
          <p:spPr bwMode="auto">
            <a:xfrm>
              <a:off x="386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7" name="Line 1893"/>
            <p:cNvSpPr>
              <a:spLocks noChangeShapeType="1"/>
            </p:cNvSpPr>
            <p:nvPr/>
          </p:nvSpPr>
          <p:spPr bwMode="auto">
            <a:xfrm>
              <a:off x="386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8" name="Line 1894"/>
            <p:cNvSpPr>
              <a:spLocks noChangeShapeType="1"/>
            </p:cNvSpPr>
            <p:nvPr/>
          </p:nvSpPr>
          <p:spPr bwMode="auto">
            <a:xfrm>
              <a:off x="387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9" name="Line 1895"/>
            <p:cNvSpPr>
              <a:spLocks noChangeShapeType="1"/>
            </p:cNvSpPr>
            <p:nvPr/>
          </p:nvSpPr>
          <p:spPr bwMode="auto">
            <a:xfrm>
              <a:off x="388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0" name="Line 1896"/>
            <p:cNvSpPr>
              <a:spLocks noChangeShapeType="1"/>
            </p:cNvSpPr>
            <p:nvPr/>
          </p:nvSpPr>
          <p:spPr bwMode="auto">
            <a:xfrm>
              <a:off x="388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1" name="Line 1897"/>
            <p:cNvSpPr>
              <a:spLocks noChangeShapeType="1"/>
            </p:cNvSpPr>
            <p:nvPr/>
          </p:nvSpPr>
          <p:spPr bwMode="auto">
            <a:xfrm>
              <a:off x="389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2" name="Line 1898"/>
            <p:cNvSpPr>
              <a:spLocks noChangeShapeType="1"/>
            </p:cNvSpPr>
            <p:nvPr/>
          </p:nvSpPr>
          <p:spPr bwMode="auto">
            <a:xfrm>
              <a:off x="389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3" name="Line 1899"/>
            <p:cNvSpPr>
              <a:spLocks noChangeShapeType="1"/>
            </p:cNvSpPr>
            <p:nvPr/>
          </p:nvSpPr>
          <p:spPr bwMode="auto">
            <a:xfrm>
              <a:off x="390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4" name="Line 1900"/>
            <p:cNvSpPr>
              <a:spLocks noChangeShapeType="1"/>
            </p:cNvSpPr>
            <p:nvPr/>
          </p:nvSpPr>
          <p:spPr bwMode="auto">
            <a:xfrm>
              <a:off x="390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5" name="Line 1901"/>
            <p:cNvSpPr>
              <a:spLocks noChangeShapeType="1"/>
            </p:cNvSpPr>
            <p:nvPr/>
          </p:nvSpPr>
          <p:spPr bwMode="auto">
            <a:xfrm>
              <a:off x="391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6" name="Line 1902"/>
            <p:cNvSpPr>
              <a:spLocks noChangeShapeType="1"/>
            </p:cNvSpPr>
            <p:nvPr/>
          </p:nvSpPr>
          <p:spPr bwMode="auto">
            <a:xfrm>
              <a:off x="392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7" name="Line 1903"/>
            <p:cNvSpPr>
              <a:spLocks noChangeShapeType="1"/>
            </p:cNvSpPr>
            <p:nvPr/>
          </p:nvSpPr>
          <p:spPr bwMode="auto">
            <a:xfrm>
              <a:off x="392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8" name="Line 1904"/>
            <p:cNvSpPr>
              <a:spLocks noChangeShapeType="1"/>
            </p:cNvSpPr>
            <p:nvPr/>
          </p:nvSpPr>
          <p:spPr bwMode="auto">
            <a:xfrm>
              <a:off x="393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9" name="Line 1905"/>
            <p:cNvSpPr>
              <a:spLocks noChangeShapeType="1"/>
            </p:cNvSpPr>
            <p:nvPr/>
          </p:nvSpPr>
          <p:spPr bwMode="auto">
            <a:xfrm>
              <a:off x="393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0" name="Line 1906"/>
            <p:cNvSpPr>
              <a:spLocks noChangeShapeType="1"/>
            </p:cNvSpPr>
            <p:nvPr/>
          </p:nvSpPr>
          <p:spPr bwMode="auto">
            <a:xfrm>
              <a:off x="394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1" name="Line 1907"/>
            <p:cNvSpPr>
              <a:spLocks noChangeShapeType="1"/>
            </p:cNvSpPr>
            <p:nvPr/>
          </p:nvSpPr>
          <p:spPr bwMode="auto">
            <a:xfrm>
              <a:off x="395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2" name="Line 1908"/>
            <p:cNvSpPr>
              <a:spLocks noChangeShapeType="1"/>
            </p:cNvSpPr>
            <p:nvPr/>
          </p:nvSpPr>
          <p:spPr bwMode="auto">
            <a:xfrm>
              <a:off x="395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3" name="Line 1909"/>
            <p:cNvSpPr>
              <a:spLocks noChangeShapeType="1"/>
            </p:cNvSpPr>
            <p:nvPr/>
          </p:nvSpPr>
          <p:spPr bwMode="auto">
            <a:xfrm>
              <a:off x="396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4" name="Line 1910"/>
            <p:cNvSpPr>
              <a:spLocks noChangeShapeType="1"/>
            </p:cNvSpPr>
            <p:nvPr/>
          </p:nvSpPr>
          <p:spPr bwMode="auto">
            <a:xfrm>
              <a:off x="396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5" name="Line 1911"/>
            <p:cNvSpPr>
              <a:spLocks noChangeShapeType="1"/>
            </p:cNvSpPr>
            <p:nvPr/>
          </p:nvSpPr>
          <p:spPr bwMode="auto">
            <a:xfrm>
              <a:off x="397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6" name="Line 1912"/>
            <p:cNvSpPr>
              <a:spLocks noChangeShapeType="1"/>
            </p:cNvSpPr>
            <p:nvPr/>
          </p:nvSpPr>
          <p:spPr bwMode="auto">
            <a:xfrm>
              <a:off x="397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7" name="Line 1913"/>
            <p:cNvSpPr>
              <a:spLocks noChangeShapeType="1"/>
            </p:cNvSpPr>
            <p:nvPr/>
          </p:nvSpPr>
          <p:spPr bwMode="auto">
            <a:xfrm>
              <a:off x="398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8" name="Line 1914"/>
            <p:cNvSpPr>
              <a:spLocks noChangeShapeType="1"/>
            </p:cNvSpPr>
            <p:nvPr/>
          </p:nvSpPr>
          <p:spPr bwMode="auto">
            <a:xfrm>
              <a:off x="399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9" name="Line 1915"/>
            <p:cNvSpPr>
              <a:spLocks noChangeShapeType="1"/>
            </p:cNvSpPr>
            <p:nvPr/>
          </p:nvSpPr>
          <p:spPr bwMode="auto">
            <a:xfrm>
              <a:off x="399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0" name="Line 1916"/>
            <p:cNvSpPr>
              <a:spLocks noChangeShapeType="1"/>
            </p:cNvSpPr>
            <p:nvPr/>
          </p:nvSpPr>
          <p:spPr bwMode="auto">
            <a:xfrm>
              <a:off x="400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1" name="Line 1917"/>
            <p:cNvSpPr>
              <a:spLocks noChangeShapeType="1"/>
            </p:cNvSpPr>
            <p:nvPr/>
          </p:nvSpPr>
          <p:spPr bwMode="auto">
            <a:xfrm>
              <a:off x="400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2" name="Line 1918"/>
            <p:cNvSpPr>
              <a:spLocks noChangeShapeType="1"/>
            </p:cNvSpPr>
            <p:nvPr/>
          </p:nvSpPr>
          <p:spPr bwMode="auto">
            <a:xfrm>
              <a:off x="401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3" name="Line 1919"/>
            <p:cNvSpPr>
              <a:spLocks noChangeShapeType="1"/>
            </p:cNvSpPr>
            <p:nvPr/>
          </p:nvSpPr>
          <p:spPr bwMode="auto">
            <a:xfrm>
              <a:off x="401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4" name="Line 1920"/>
            <p:cNvSpPr>
              <a:spLocks noChangeShapeType="1"/>
            </p:cNvSpPr>
            <p:nvPr/>
          </p:nvSpPr>
          <p:spPr bwMode="auto">
            <a:xfrm>
              <a:off x="402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5" name="Line 1921"/>
            <p:cNvSpPr>
              <a:spLocks noChangeShapeType="1"/>
            </p:cNvSpPr>
            <p:nvPr/>
          </p:nvSpPr>
          <p:spPr bwMode="auto">
            <a:xfrm>
              <a:off x="403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6" name="Line 1922"/>
            <p:cNvSpPr>
              <a:spLocks noChangeShapeType="1"/>
            </p:cNvSpPr>
            <p:nvPr/>
          </p:nvSpPr>
          <p:spPr bwMode="auto">
            <a:xfrm>
              <a:off x="403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7" name="Line 1923"/>
            <p:cNvSpPr>
              <a:spLocks noChangeShapeType="1"/>
            </p:cNvSpPr>
            <p:nvPr/>
          </p:nvSpPr>
          <p:spPr bwMode="auto">
            <a:xfrm>
              <a:off x="404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8" name="Line 1924"/>
            <p:cNvSpPr>
              <a:spLocks noChangeShapeType="1"/>
            </p:cNvSpPr>
            <p:nvPr/>
          </p:nvSpPr>
          <p:spPr bwMode="auto">
            <a:xfrm>
              <a:off x="404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9" name="Line 1925"/>
            <p:cNvSpPr>
              <a:spLocks noChangeShapeType="1"/>
            </p:cNvSpPr>
            <p:nvPr/>
          </p:nvSpPr>
          <p:spPr bwMode="auto">
            <a:xfrm>
              <a:off x="405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0" name="Line 1926"/>
            <p:cNvSpPr>
              <a:spLocks noChangeShapeType="1"/>
            </p:cNvSpPr>
            <p:nvPr/>
          </p:nvSpPr>
          <p:spPr bwMode="auto">
            <a:xfrm>
              <a:off x="405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1" name="Line 1927"/>
            <p:cNvSpPr>
              <a:spLocks noChangeShapeType="1"/>
            </p:cNvSpPr>
            <p:nvPr/>
          </p:nvSpPr>
          <p:spPr bwMode="auto">
            <a:xfrm>
              <a:off x="406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2" name="Line 1928"/>
            <p:cNvSpPr>
              <a:spLocks noChangeShapeType="1"/>
            </p:cNvSpPr>
            <p:nvPr/>
          </p:nvSpPr>
          <p:spPr bwMode="auto">
            <a:xfrm>
              <a:off x="407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3" name="Line 1929"/>
            <p:cNvSpPr>
              <a:spLocks noChangeShapeType="1"/>
            </p:cNvSpPr>
            <p:nvPr/>
          </p:nvSpPr>
          <p:spPr bwMode="auto">
            <a:xfrm>
              <a:off x="407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4" name="Line 1930"/>
            <p:cNvSpPr>
              <a:spLocks noChangeShapeType="1"/>
            </p:cNvSpPr>
            <p:nvPr/>
          </p:nvSpPr>
          <p:spPr bwMode="auto">
            <a:xfrm>
              <a:off x="408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5" name="Line 1931"/>
            <p:cNvSpPr>
              <a:spLocks noChangeShapeType="1"/>
            </p:cNvSpPr>
            <p:nvPr/>
          </p:nvSpPr>
          <p:spPr bwMode="auto">
            <a:xfrm>
              <a:off x="408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6" name="Line 1932"/>
            <p:cNvSpPr>
              <a:spLocks noChangeShapeType="1"/>
            </p:cNvSpPr>
            <p:nvPr/>
          </p:nvSpPr>
          <p:spPr bwMode="auto">
            <a:xfrm>
              <a:off x="409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7" name="Line 1933"/>
            <p:cNvSpPr>
              <a:spLocks noChangeShapeType="1"/>
            </p:cNvSpPr>
            <p:nvPr/>
          </p:nvSpPr>
          <p:spPr bwMode="auto">
            <a:xfrm>
              <a:off x="409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8" name="Line 1934"/>
            <p:cNvSpPr>
              <a:spLocks noChangeShapeType="1"/>
            </p:cNvSpPr>
            <p:nvPr/>
          </p:nvSpPr>
          <p:spPr bwMode="auto">
            <a:xfrm>
              <a:off x="410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9" name="Line 1935"/>
            <p:cNvSpPr>
              <a:spLocks noChangeShapeType="1"/>
            </p:cNvSpPr>
            <p:nvPr/>
          </p:nvSpPr>
          <p:spPr bwMode="auto">
            <a:xfrm>
              <a:off x="411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0" name="Line 1936"/>
            <p:cNvSpPr>
              <a:spLocks noChangeShapeType="1"/>
            </p:cNvSpPr>
            <p:nvPr/>
          </p:nvSpPr>
          <p:spPr bwMode="auto">
            <a:xfrm>
              <a:off x="411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1" name="Line 1937"/>
            <p:cNvSpPr>
              <a:spLocks noChangeShapeType="1"/>
            </p:cNvSpPr>
            <p:nvPr/>
          </p:nvSpPr>
          <p:spPr bwMode="auto">
            <a:xfrm>
              <a:off x="412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2" name="Line 1938"/>
            <p:cNvSpPr>
              <a:spLocks noChangeShapeType="1"/>
            </p:cNvSpPr>
            <p:nvPr/>
          </p:nvSpPr>
          <p:spPr bwMode="auto">
            <a:xfrm>
              <a:off x="412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3" name="Line 1939"/>
            <p:cNvSpPr>
              <a:spLocks noChangeShapeType="1"/>
            </p:cNvSpPr>
            <p:nvPr/>
          </p:nvSpPr>
          <p:spPr bwMode="auto">
            <a:xfrm>
              <a:off x="413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4" name="Line 1940"/>
            <p:cNvSpPr>
              <a:spLocks noChangeShapeType="1"/>
            </p:cNvSpPr>
            <p:nvPr/>
          </p:nvSpPr>
          <p:spPr bwMode="auto">
            <a:xfrm>
              <a:off x="414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5" name="Line 1941"/>
            <p:cNvSpPr>
              <a:spLocks noChangeShapeType="1"/>
            </p:cNvSpPr>
            <p:nvPr/>
          </p:nvSpPr>
          <p:spPr bwMode="auto">
            <a:xfrm>
              <a:off x="414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6" name="Line 1942"/>
            <p:cNvSpPr>
              <a:spLocks noChangeShapeType="1"/>
            </p:cNvSpPr>
            <p:nvPr/>
          </p:nvSpPr>
          <p:spPr bwMode="auto">
            <a:xfrm>
              <a:off x="415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7" name="Line 1943"/>
            <p:cNvSpPr>
              <a:spLocks noChangeShapeType="1"/>
            </p:cNvSpPr>
            <p:nvPr/>
          </p:nvSpPr>
          <p:spPr bwMode="auto">
            <a:xfrm>
              <a:off x="415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8" name="Line 1944"/>
            <p:cNvSpPr>
              <a:spLocks noChangeShapeType="1"/>
            </p:cNvSpPr>
            <p:nvPr/>
          </p:nvSpPr>
          <p:spPr bwMode="auto">
            <a:xfrm>
              <a:off x="416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9" name="Line 1945"/>
            <p:cNvSpPr>
              <a:spLocks noChangeShapeType="1"/>
            </p:cNvSpPr>
            <p:nvPr/>
          </p:nvSpPr>
          <p:spPr bwMode="auto">
            <a:xfrm>
              <a:off x="416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0" name="Line 1946"/>
            <p:cNvSpPr>
              <a:spLocks noChangeShapeType="1"/>
            </p:cNvSpPr>
            <p:nvPr/>
          </p:nvSpPr>
          <p:spPr bwMode="auto">
            <a:xfrm>
              <a:off x="417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1" name="Line 1947"/>
            <p:cNvSpPr>
              <a:spLocks noChangeShapeType="1"/>
            </p:cNvSpPr>
            <p:nvPr/>
          </p:nvSpPr>
          <p:spPr bwMode="auto">
            <a:xfrm>
              <a:off x="418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2" name="Line 1948"/>
            <p:cNvSpPr>
              <a:spLocks noChangeShapeType="1"/>
            </p:cNvSpPr>
            <p:nvPr/>
          </p:nvSpPr>
          <p:spPr bwMode="auto">
            <a:xfrm>
              <a:off x="418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3" name="Line 1949"/>
            <p:cNvSpPr>
              <a:spLocks noChangeShapeType="1"/>
            </p:cNvSpPr>
            <p:nvPr/>
          </p:nvSpPr>
          <p:spPr bwMode="auto">
            <a:xfrm>
              <a:off x="419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4" name="Line 1950"/>
            <p:cNvSpPr>
              <a:spLocks noChangeShapeType="1"/>
            </p:cNvSpPr>
            <p:nvPr/>
          </p:nvSpPr>
          <p:spPr bwMode="auto">
            <a:xfrm>
              <a:off x="41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5" name="Line 1951"/>
            <p:cNvSpPr>
              <a:spLocks noChangeShapeType="1"/>
            </p:cNvSpPr>
            <p:nvPr/>
          </p:nvSpPr>
          <p:spPr bwMode="auto">
            <a:xfrm>
              <a:off x="420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6" name="Line 1952"/>
            <p:cNvSpPr>
              <a:spLocks noChangeShapeType="1"/>
            </p:cNvSpPr>
            <p:nvPr/>
          </p:nvSpPr>
          <p:spPr bwMode="auto">
            <a:xfrm>
              <a:off x="420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7" name="Line 1953"/>
            <p:cNvSpPr>
              <a:spLocks noChangeShapeType="1"/>
            </p:cNvSpPr>
            <p:nvPr/>
          </p:nvSpPr>
          <p:spPr bwMode="auto">
            <a:xfrm>
              <a:off x="421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8" name="Line 1954"/>
            <p:cNvSpPr>
              <a:spLocks noChangeShapeType="1"/>
            </p:cNvSpPr>
            <p:nvPr/>
          </p:nvSpPr>
          <p:spPr bwMode="auto">
            <a:xfrm>
              <a:off x="422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9" name="Line 1955"/>
            <p:cNvSpPr>
              <a:spLocks noChangeShapeType="1"/>
            </p:cNvSpPr>
            <p:nvPr/>
          </p:nvSpPr>
          <p:spPr bwMode="auto">
            <a:xfrm>
              <a:off x="422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0" name="Line 1956"/>
            <p:cNvSpPr>
              <a:spLocks noChangeShapeType="1"/>
            </p:cNvSpPr>
            <p:nvPr/>
          </p:nvSpPr>
          <p:spPr bwMode="auto">
            <a:xfrm>
              <a:off x="423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1" name="Line 1957"/>
            <p:cNvSpPr>
              <a:spLocks noChangeShapeType="1"/>
            </p:cNvSpPr>
            <p:nvPr/>
          </p:nvSpPr>
          <p:spPr bwMode="auto">
            <a:xfrm>
              <a:off x="4238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2" name="Line 1958"/>
            <p:cNvSpPr>
              <a:spLocks noChangeShapeType="1"/>
            </p:cNvSpPr>
            <p:nvPr/>
          </p:nvSpPr>
          <p:spPr bwMode="auto">
            <a:xfrm>
              <a:off x="424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3" name="Line 1959"/>
            <p:cNvSpPr>
              <a:spLocks noChangeShapeType="1"/>
            </p:cNvSpPr>
            <p:nvPr/>
          </p:nvSpPr>
          <p:spPr bwMode="auto">
            <a:xfrm>
              <a:off x="42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4" name="Line 1960"/>
            <p:cNvSpPr>
              <a:spLocks noChangeShapeType="1"/>
            </p:cNvSpPr>
            <p:nvPr/>
          </p:nvSpPr>
          <p:spPr bwMode="auto">
            <a:xfrm>
              <a:off x="425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5" name="Line 1961"/>
            <p:cNvSpPr>
              <a:spLocks noChangeShapeType="1"/>
            </p:cNvSpPr>
            <p:nvPr/>
          </p:nvSpPr>
          <p:spPr bwMode="auto">
            <a:xfrm>
              <a:off x="426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6" name="Line 1962"/>
            <p:cNvSpPr>
              <a:spLocks noChangeShapeType="1"/>
            </p:cNvSpPr>
            <p:nvPr/>
          </p:nvSpPr>
          <p:spPr bwMode="auto">
            <a:xfrm>
              <a:off x="426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7" name="Line 1963"/>
            <p:cNvSpPr>
              <a:spLocks noChangeShapeType="1"/>
            </p:cNvSpPr>
            <p:nvPr/>
          </p:nvSpPr>
          <p:spPr bwMode="auto">
            <a:xfrm>
              <a:off x="427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8" name="Line 1964"/>
            <p:cNvSpPr>
              <a:spLocks noChangeShapeType="1"/>
            </p:cNvSpPr>
            <p:nvPr/>
          </p:nvSpPr>
          <p:spPr bwMode="auto">
            <a:xfrm>
              <a:off x="427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9" name="Line 1965"/>
            <p:cNvSpPr>
              <a:spLocks noChangeShapeType="1"/>
            </p:cNvSpPr>
            <p:nvPr/>
          </p:nvSpPr>
          <p:spPr bwMode="auto">
            <a:xfrm>
              <a:off x="428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0" name="Line 1966"/>
            <p:cNvSpPr>
              <a:spLocks noChangeShapeType="1"/>
            </p:cNvSpPr>
            <p:nvPr/>
          </p:nvSpPr>
          <p:spPr bwMode="auto">
            <a:xfrm>
              <a:off x="429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1" name="Line 1967"/>
            <p:cNvSpPr>
              <a:spLocks noChangeShapeType="1"/>
            </p:cNvSpPr>
            <p:nvPr/>
          </p:nvSpPr>
          <p:spPr bwMode="auto">
            <a:xfrm>
              <a:off x="429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2" name="Line 1968"/>
            <p:cNvSpPr>
              <a:spLocks noChangeShapeType="1"/>
            </p:cNvSpPr>
            <p:nvPr/>
          </p:nvSpPr>
          <p:spPr bwMode="auto">
            <a:xfrm>
              <a:off x="430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3" name="Line 1969"/>
            <p:cNvSpPr>
              <a:spLocks noChangeShapeType="1"/>
            </p:cNvSpPr>
            <p:nvPr/>
          </p:nvSpPr>
          <p:spPr bwMode="auto">
            <a:xfrm>
              <a:off x="430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4" name="Line 1970"/>
            <p:cNvSpPr>
              <a:spLocks noChangeShapeType="1"/>
            </p:cNvSpPr>
            <p:nvPr/>
          </p:nvSpPr>
          <p:spPr bwMode="auto">
            <a:xfrm>
              <a:off x="431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5" name="Line 1971"/>
            <p:cNvSpPr>
              <a:spLocks noChangeShapeType="1"/>
            </p:cNvSpPr>
            <p:nvPr/>
          </p:nvSpPr>
          <p:spPr bwMode="auto">
            <a:xfrm>
              <a:off x="431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6" name="Line 1972"/>
            <p:cNvSpPr>
              <a:spLocks noChangeShapeType="1"/>
            </p:cNvSpPr>
            <p:nvPr/>
          </p:nvSpPr>
          <p:spPr bwMode="auto">
            <a:xfrm>
              <a:off x="432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7" name="Line 1973"/>
            <p:cNvSpPr>
              <a:spLocks noChangeShapeType="1"/>
            </p:cNvSpPr>
            <p:nvPr/>
          </p:nvSpPr>
          <p:spPr bwMode="auto">
            <a:xfrm>
              <a:off x="433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8" name="Line 1974"/>
            <p:cNvSpPr>
              <a:spLocks noChangeShapeType="1"/>
            </p:cNvSpPr>
            <p:nvPr/>
          </p:nvSpPr>
          <p:spPr bwMode="auto">
            <a:xfrm>
              <a:off x="4336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9" name="Line 1975"/>
            <p:cNvSpPr>
              <a:spLocks noChangeShapeType="1"/>
            </p:cNvSpPr>
            <p:nvPr/>
          </p:nvSpPr>
          <p:spPr bwMode="auto">
            <a:xfrm>
              <a:off x="434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721" name="Group 2177"/>
          <p:cNvGrpSpPr>
            <a:grpSpLocks/>
          </p:cNvGrpSpPr>
          <p:nvPr/>
        </p:nvGrpSpPr>
        <p:grpSpPr bwMode="auto">
          <a:xfrm>
            <a:off x="2197100" y="5351463"/>
            <a:ext cx="4979988" cy="774700"/>
            <a:chOff x="1444" y="3371"/>
            <a:chExt cx="3137" cy="488"/>
          </a:xfrm>
        </p:grpSpPr>
        <p:sp>
          <p:nvSpPr>
            <p:cNvPr id="110521" name="Line 1977"/>
            <p:cNvSpPr>
              <a:spLocks noChangeShapeType="1"/>
            </p:cNvSpPr>
            <p:nvPr/>
          </p:nvSpPr>
          <p:spPr bwMode="auto">
            <a:xfrm>
              <a:off x="434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2" name="Line 1978"/>
            <p:cNvSpPr>
              <a:spLocks noChangeShapeType="1"/>
            </p:cNvSpPr>
            <p:nvPr/>
          </p:nvSpPr>
          <p:spPr bwMode="auto">
            <a:xfrm>
              <a:off x="435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3" name="Line 1979"/>
            <p:cNvSpPr>
              <a:spLocks noChangeShapeType="1"/>
            </p:cNvSpPr>
            <p:nvPr/>
          </p:nvSpPr>
          <p:spPr bwMode="auto">
            <a:xfrm>
              <a:off x="4359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4" name="Line 1980"/>
            <p:cNvSpPr>
              <a:spLocks noChangeShapeType="1"/>
            </p:cNvSpPr>
            <p:nvPr/>
          </p:nvSpPr>
          <p:spPr bwMode="auto">
            <a:xfrm>
              <a:off x="436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5" name="Line 1981"/>
            <p:cNvSpPr>
              <a:spLocks noChangeShapeType="1"/>
            </p:cNvSpPr>
            <p:nvPr/>
          </p:nvSpPr>
          <p:spPr bwMode="auto">
            <a:xfrm>
              <a:off x="437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6" name="Line 1982"/>
            <p:cNvSpPr>
              <a:spLocks noChangeShapeType="1"/>
            </p:cNvSpPr>
            <p:nvPr/>
          </p:nvSpPr>
          <p:spPr bwMode="auto">
            <a:xfrm>
              <a:off x="437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7" name="Line 1983"/>
            <p:cNvSpPr>
              <a:spLocks noChangeShapeType="1"/>
            </p:cNvSpPr>
            <p:nvPr/>
          </p:nvSpPr>
          <p:spPr bwMode="auto">
            <a:xfrm>
              <a:off x="438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8" name="Line 1984"/>
            <p:cNvSpPr>
              <a:spLocks noChangeShapeType="1"/>
            </p:cNvSpPr>
            <p:nvPr/>
          </p:nvSpPr>
          <p:spPr bwMode="auto">
            <a:xfrm>
              <a:off x="438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9" name="Line 1985"/>
            <p:cNvSpPr>
              <a:spLocks noChangeShapeType="1"/>
            </p:cNvSpPr>
            <p:nvPr/>
          </p:nvSpPr>
          <p:spPr bwMode="auto">
            <a:xfrm>
              <a:off x="439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0" name="Line 1986"/>
            <p:cNvSpPr>
              <a:spLocks noChangeShapeType="1"/>
            </p:cNvSpPr>
            <p:nvPr/>
          </p:nvSpPr>
          <p:spPr bwMode="auto">
            <a:xfrm>
              <a:off x="439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1" name="Line 1987"/>
            <p:cNvSpPr>
              <a:spLocks noChangeShapeType="1"/>
            </p:cNvSpPr>
            <p:nvPr/>
          </p:nvSpPr>
          <p:spPr bwMode="auto">
            <a:xfrm>
              <a:off x="440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2" name="Line 1988"/>
            <p:cNvSpPr>
              <a:spLocks noChangeShapeType="1"/>
            </p:cNvSpPr>
            <p:nvPr/>
          </p:nvSpPr>
          <p:spPr bwMode="auto">
            <a:xfrm>
              <a:off x="4411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3" name="Line 1989"/>
            <p:cNvSpPr>
              <a:spLocks noChangeShapeType="1"/>
            </p:cNvSpPr>
            <p:nvPr/>
          </p:nvSpPr>
          <p:spPr bwMode="auto">
            <a:xfrm>
              <a:off x="441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4" name="Line 1990"/>
            <p:cNvSpPr>
              <a:spLocks noChangeShapeType="1"/>
            </p:cNvSpPr>
            <p:nvPr/>
          </p:nvSpPr>
          <p:spPr bwMode="auto">
            <a:xfrm>
              <a:off x="442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5" name="Line 1991"/>
            <p:cNvSpPr>
              <a:spLocks noChangeShapeType="1"/>
            </p:cNvSpPr>
            <p:nvPr/>
          </p:nvSpPr>
          <p:spPr bwMode="auto">
            <a:xfrm>
              <a:off x="442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6" name="Line 1992"/>
            <p:cNvSpPr>
              <a:spLocks noChangeShapeType="1"/>
            </p:cNvSpPr>
            <p:nvPr/>
          </p:nvSpPr>
          <p:spPr bwMode="auto">
            <a:xfrm>
              <a:off x="4434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7" name="Line 1993"/>
            <p:cNvSpPr>
              <a:spLocks noChangeShapeType="1"/>
            </p:cNvSpPr>
            <p:nvPr/>
          </p:nvSpPr>
          <p:spPr bwMode="auto">
            <a:xfrm>
              <a:off x="443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8" name="Line 1994"/>
            <p:cNvSpPr>
              <a:spLocks noChangeShapeType="1"/>
            </p:cNvSpPr>
            <p:nvPr/>
          </p:nvSpPr>
          <p:spPr bwMode="auto">
            <a:xfrm>
              <a:off x="444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9" name="Line 1995"/>
            <p:cNvSpPr>
              <a:spLocks noChangeShapeType="1"/>
            </p:cNvSpPr>
            <p:nvPr/>
          </p:nvSpPr>
          <p:spPr bwMode="auto">
            <a:xfrm>
              <a:off x="445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0" name="Line 1996"/>
            <p:cNvSpPr>
              <a:spLocks noChangeShapeType="1"/>
            </p:cNvSpPr>
            <p:nvPr/>
          </p:nvSpPr>
          <p:spPr bwMode="auto">
            <a:xfrm>
              <a:off x="4457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1" name="Line 1997"/>
            <p:cNvSpPr>
              <a:spLocks noChangeShapeType="1"/>
            </p:cNvSpPr>
            <p:nvPr/>
          </p:nvSpPr>
          <p:spPr bwMode="auto">
            <a:xfrm>
              <a:off x="446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2" name="Line 1998"/>
            <p:cNvSpPr>
              <a:spLocks noChangeShapeType="1"/>
            </p:cNvSpPr>
            <p:nvPr/>
          </p:nvSpPr>
          <p:spPr bwMode="auto">
            <a:xfrm>
              <a:off x="446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3" name="Line 1999"/>
            <p:cNvSpPr>
              <a:spLocks noChangeShapeType="1"/>
            </p:cNvSpPr>
            <p:nvPr/>
          </p:nvSpPr>
          <p:spPr bwMode="auto">
            <a:xfrm>
              <a:off x="447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4" name="Line 2000"/>
            <p:cNvSpPr>
              <a:spLocks noChangeShapeType="1"/>
            </p:cNvSpPr>
            <p:nvPr/>
          </p:nvSpPr>
          <p:spPr bwMode="auto">
            <a:xfrm>
              <a:off x="4480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5" name="Line 2001"/>
            <p:cNvSpPr>
              <a:spLocks noChangeShapeType="1"/>
            </p:cNvSpPr>
            <p:nvPr/>
          </p:nvSpPr>
          <p:spPr bwMode="auto">
            <a:xfrm>
              <a:off x="4485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6" name="Line 2002"/>
            <p:cNvSpPr>
              <a:spLocks noChangeShapeType="1"/>
            </p:cNvSpPr>
            <p:nvPr/>
          </p:nvSpPr>
          <p:spPr bwMode="auto">
            <a:xfrm>
              <a:off x="4491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7" name="Line 2003"/>
            <p:cNvSpPr>
              <a:spLocks noChangeShapeType="1"/>
            </p:cNvSpPr>
            <p:nvPr/>
          </p:nvSpPr>
          <p:spPr bwMode="auto">
            <a:xfrm>
              <a:off x="449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8" name="Line 2004"/>
            <p:cNvSpPr>
              <a:spLocks noChangeShapeType="1"/>
            </p:cNvSpPr>
            <p:nvPr/>
          </p:nvSpPr>
          <p:spPr bwMode="auto">
            <a:xfrm>
              <a:off x="4503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9" name="Line 2005"/>
            <p:cNvSpPr>
              <a:spLocks noChangeShapeType="1"/>
            </p:cNvSpPr>
            <p:nvPr/>
          </p:nvSpPr>
          <p:spPr bwMode="auto">
            <a:xfrm>
              <a:off x="4508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0" name="Line 2006"/>
            <p:cNvSpPr>
              <a:spLocks noChangeShapeType="1"/>
            </p:cNvSpPr>
            <p:nvPr/>
          </p:nvSpPr>
          <p:spPr bwMode="auto">
            <a:xfrm>
              <a:off x="4514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1" name="Line 2007"/>
            <p:cNvSpPr>
              <a:spLocks noChangeShapeType="1"/>
            </p:cNvSpPr>
            <p:nvPr/>
          </p:nvSpPr>
          <p:spPr bwMode="auto">
            <a:xfrm>
              <a:off x="452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2" name="Line 2008"/>
            <p:cNvSpPr>
              <a:spLocks noChangeShapeType="1"/>
            </p:cNvSpPr>
            <p:nvPr/>
          </p:nvSpPr>
          <p:spPr bwMode="auto">
            <a:xfrm>
              <a:off x="452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3" name="Line 2009"/>
            <p:cNvSpPr>
              <a:spLocks noChangeShapeType="1"/>
            </p:cNvSpPr>
            <p:nvPr/>
          </p:nvSpPr>
          <p:spPr bwMode="auto">
            <a:xfrm>
              <a:off x="4532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4" name="Line 2010"/>
            <p:cNvSpPr>
              <a:spLocks noChangeShapeType="1"/>
            </p:cNvSpPr>
            <p:nvPr/>
          </p:nvSpPr>
          <p:spPr bwMode="auto">
            <a:xfrm>
              <a:off x="4537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5" name="Line 2011"/>
            <p:cNvSpPr>
              <a:spLocks noChangeShapeType="1"/>
            </p:cNvSpPr>
            <p:nvPr/>
          </p:nvSpPr>
          <p:spPr bwMode="auto">
            <a:xfrm>
              <a:off x="4543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6" name="Line 2012"/>
            <p:cNvSpPr>
              <a:spLocks noChangeShapeType="1"/>
            </p:cNvSpPr>
            <p:nvPr/>
          </p:nvSpPr>
          <p:spPr bwMode="auto">
            <a:xfrm>
              <a:off x="4549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7" name="Line 2013"/>
            <p:cNvSpPr>
              <a:spLocks noChangeShapeType="1"/>
            </p:cNvSpPr>
            <p:nvPr/>
          </p:nvSpPr>
          <p:spPr bwMode="auto">
            <a:xfrm>
              <a:off x="4555" y="3859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8" name="Line 2014"/>
            <p:cNvSpPr>
              <a:spLocks noChangeShapeType="1"/>
            </p:cNvSpPr>
            <p:nvPr/>
          </p:nvSpPr>
          <p:spPr bwMode="auto">
            <a:xfrm>
              <a:off x="4560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9" name="Line 2015"/>
            <p:cNvSpPr>
              <a:spLocks noChangeShapeType="1"/>
            </p:cNvSpPr>
            <p:nvPr/>
          </p:nvSpPr>
          <p:spPr bwMode="auto">
            <a:xfrm>
              <a:off x="4566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0" name="Line 2016"/>
            <p:cNvSpPr>
              <a:spLocks noChangeShapeType="1"/>
            </p:cNvSpPr>
            <p:nvPr/>
          </p:nvSpPr>
          <p:spPr bwMode="auto">
            <a:xfrm>
              <a:off x="4572" y="3859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1" name="Line 2017"/>
            <p:cNvSpPr>
              <a:spLocks noChangeShapeType="1"/>
            </p:cNvSpPr>
            <p:nvPr/>
          </p:nvSpPr>
          <p:spPr bwMode="auto">
            <a:xfrm>
              <a:off x="4578" y="3859"/>
              <a:ext cx="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2" name="Line 2018"/>
            <p:cNvSpPr>
              <a:spLocks noChangeShapeType="1"/>
            </p:cNvSpPr>
            <p:nvPr/>
          </p:nvSpPr>
          <p:spPr bwMode="auto">
            <a:xfrm>
              <a:off x="144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3" name="Line 2019"/>
            <p:cNvSpPr>
              <a:spLocks noChangeShapeType="1"/>
            </p:cNvSpPr>
            <p:nvPr/>
          </p:nvSpPr>
          <p:spPr bwMode="auto">
            <a:xfrm>
              <a:off x="14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4" name="Line 2020"/>
            <p:cNvSpPr>
              <a:spLocks noChangeShapeType="1"/>
            </p:cNvSpPr>
            <p:nvPr/>
          </p:nvSpPr>
          <p:spPr bwMode="auto">
            <a:xfrm>
              <a:off x="14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5" name="Line 2021"/>
            <p:cNvSpPr>
              <a:spLocks noChangeShapeType="1"/>
            </p:cNvSpPr>
            <p:nvPr/>
          </p:nvSpPr>
          <p:spPr bwMode="auto">
            <a:xfrm>
              <a:off x="14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6" name="Line 2022"/>
            <p:cNvSpPr>
              <a:spLocks noChangeShapeType="1"/>
            </p:cNvSpPr>
            <p:nvPr/>
          </p:nvSpPr>
          <p:spPr bwMode="auto">
            <a:xfrm>
              <a:off x="14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7" name="Line 2023"/>
            <p:cNvSpPr>
              <a:spLocks noChangeShapeType="1"/>
            </p:cNvSpPr>
            <p:nvPr/>
          </p:nvSpPr>
          <p:spPr bwMode="auto">
            <a:xfrm>
              <a:off x="147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8" name="Line 2024"/>
            <p:cNvSpPr>
              <a:spLocks noChangeShapeType="1"/>
            </p:cNvSpPr>
            <p:nvPr/>
          </p:nvSpPr>
          <p:spPr bwMode="auto">
            <a:xfrm>
              <a:off x="14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9" name="Line 2025"/>
            <p:cNvSpPr>
              <a:spLocks noChangeShapeType="1"/>
            </p:cNvSpPr>
            <p:nvPr/>
          </p:nvSpPr>
          <p:spPr bwMode="auto">
            <a:xfrm>
              <a:off x="14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0" name="Line 2026"/>
            <p:cNvSpPr>
              <a:spLocks noChangeShapeType="1"/>
            </p:cNvSpPr>
            <p:nvPr/>
          </p:nvSpPr>
          <p:spPr bwMode="auto">
            <a:xfrm>
              <a:off x="149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1" name="Line 2027"/>
            <p:cNvSpPr>
              <a:spLocks noChangeShapeType="1"/>
            </p:cNvSpPr>
            <p:nvPr/>
          </p:nvSpPr>
          <p:spPr bwMode="auto">
            <a:xfrm>
              <a:off x="149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2" name="Line 2028"/>
            <p:cNvSpPr>
              <a:spLocks noChangeShapeType="1"/>
            </p:cNvSpPr>
            <p:nvPr/>
          </p:nvSpPr>
          <p:spPr bwMode="auto">
            <a:xfrm>
              <a:off x="150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3" name="Line 2029"/>
            <p:cNvSpPr>
              <a:spLocks noChangeShapeType="1"/>
            </p:cNvSpPr>
            <p:nvPr/>
          </p:nvSpPr>
          <p:spPr bwMode="auto">
            <a:xfrm>
              <a:off x="150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4" name="Line 2030"/>
            <p:cNvSpPr>
              <a:spLocks noChangeShapeType="1"/>
            </p:cNvSpPr>
            <p:nvPr/>
          </p:nvSpPr>
          <p:spPr bwMode="auto">
            <a:xfrm>
              <a:off x="151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5" name="Line 2031"/>
            <p:cNvSpPr>
              <a:spLocks noChangeShapeType="1"/>
            </p:cNvSpPr>
            <p:nvPr/>
          </p:nvSpPr>
          <p:spPr bwMode="auto">
            <a:xfrm>
              <a:off x="151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6" name="Line 2032"/>
            <p:cNvSpPr>
              <a:spLocks noChangeShapeType="1"/>
            </p:cNvSpPr>
            <p:nvPr/>
          </p:nvSpPr>
          <p:spPr bwMode="auto">
            <a:xfrm>
              <a:off x="15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7" name="Line 2033"/>
            <p:cNvSpPr>
              <a:spLocks noChangeShapeType="1"/>
            </p:cNvSpPr>
            <p:nvPr/>
          </p:nvSpPr>
          <p:spPr bwMode="auto">
            <a:xfrm>
              <a:off x="15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8" name="Line 2034"/>
            <p:cNvSpPr>
              <a:spLocks noChangeShapeType="1"/>
            </p:cNvSpPr>
            <p:nvPr/>
          </p:nvSpPr>
          <p:spPr bwMode="auto">
            <a:xfrm>
              <a:off x="15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9" name="Line 2035"/>
            <p:cNvSpPr>
              <a:spLocks noChangeShapeType="1"/>
            </p:cNvSpPr>
            <p:nvPr/>
          </p:nvSpPr>
          <p:spPr bwMode="auto">
            <a:xfrm>
              <a:off x="154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0" name="Line 2036"/>
            <p:cNvSpPr>
              <a:spLocks noChangeShapeType="1"/>
            </p:cNvSpPr>
            <p:nvPr/>
          </p:nvSpPr>
          <p:spPr bwMode="auto">
            <a:xfrm>
              <a:off x="15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1" name="Line 2037"/>
            <p:cNvSpPr>
              <a:spLocks noChangeShapeType="1"/>
            </p:cNvSpPr>
            <p:nvPr/>
          </p:nvSpPr>
          <p:spPr bwMode="auto">
            <a:xfrm>
              <a:off x="15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2" name="Line 2038"/>
            <p:cNvSpPr>
              <a:spLocks noChangeShapeType="1"/>
            </p:cNvSpPr>
            <p:nvPr/>
          </p:nvSpPr>
          <p:spPr bwMode="auto">
            <a:xfrm>
              <a:off x="155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3" name="Line 2039"/>
            <p:cNvSpPr>
              <a:spLocks noChangeShapeType="1"/>
            </p:cNvSpPr>
            <p:nvPr/>
          </p:nvSpPr>
          <p:spPr bwMode="auto">
            <a:xfrm>
              <a:off x="156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4" name="Line 2040"/>
            <p:cNvSpPr>
              <a:spLocks noChangeShapeType="1"/>
            </p:cNvSpPr>
            <p:nvPr/>
          </p:nvSpPr>
          <p:spPr bwMode="auto">
            <a:xfrm>
              <a:off x="157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5" name="Line 2041"/>
            <p:cNvSpPr>
              <a:spLocks noChangeShapeType="1"/>
            </p:cNvSpPr>
            <p:nvPr/>
          </p:nvSpPr>
          <p:spPr bwMode="auto">
            <a:xfrm>
              <a:off x="15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6" name="Line 2042"/>
            <p:cNvSpPr>
              <a:spLocks noChangeShapeType="1"/>
            </p:cNvSpPr>
            <p:nvPr/>
          </p:nvSpPr>
          <p:spPr bwMode="auto">
            <a:xfrm>
              <a:off x="15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7" name="Line 2043"/>
            <p:cNvSpPr>
              <a:spLocks noChangeShapeType="1"/>
            </p:cNvSpPr>
            <p:nvPr/>
          </p:nvSpPr>
          <p:spPr bwMode="auto">
            <a:xfrm>
              <a:off x="158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8" name="Line 2044"/>
            <p:cNvSpPr>
              <a:spLocks noChangeShapeType="1"/>
            </p:cNvSpPr>
            <p:nvPr/>
          </p:nvSpPr>
          <p:spPr bwMode="auto">
            <a:xfrm>
              <a:off x="15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9" name="Line 2045"/>
            <p:cNvSpPr>
              <a:spLocks noChangeShapeType="1"/>
            </p:cNvSpPr>
            <p:nvPr/>
          </p:nvSpPr>
          <p:spPr bwMode="auto">
            <a:xfrm>
              <a:off x="15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0" name="Line 2046"/>
            <p:cNvSpPr>
              <a:spLocks noChangeShapeType="1"/>
            </p:cNvSpPr>
            <p:nvPr/>
          </p:nvSpPr>
          <p:spPr bwMode="auto">
            <a:xfrm>
              <a:off x="16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1" name="Line 2047"/>
            <p:cNvSpPr>
              <a:spLocks noChangeShapeType="1"/>
            </p:cNvSpPr>
            <p:nvPr/>
          </p:nvSpPr>
          <p:spPr bwMode="auto">
            <a:xfrm>
              <a:off x="161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2" name="Line 2048"/>
            <p:cNvSpPr>
              <a:spLocks noChangeShapeType="1"/>
            </p:cNvSpPr>
            <p:nvPr/>
          </p:nvSpPr>
          <p:spPr bwMode="auto">
            <a:xfrm>
              <a:off x="161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3" name="Line 2049"/>
            <p:cNvSpPr>
              <a:spLocks noChangeShapeType="1"/>
            </p:cNvSpPr>
            <p:nvPr/>
          </p:nvSpPr>
          <p:spPr bwMode="auto">
            <a:xfrm>
              <a:off x="16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4" name="Line 2050"/>
            <p:cNvSpPr>
              <a:spLocks noChangeShapeType="1"/>
            </p:cNvSpPr>
            <p:nvPr/>
          </p:nvSpPr>
          <p:spPr bwMode="auto">
            <a:xfrm>
              <a:off x="162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5" name="Line 2051"/>
            <p:cNvSpPr>
              <a:spLocks noChangeShapeType="1"/>
            </p:cNvSpPr>
            <p:nvPr/>
          </p:nvSpPr>
          <p:spPr bwMode="auto">
            <a:xfrm>
              <a:off x="163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6" name="Line 2052"/>
            <p:cNvSpPr>
              <a:spLocks noChangeShapeType="1"/>
            </p:cNvSpPr>
            <p:nvPr/>
          </p:nvSpPr>
          <p:spPr bwMode="auto">
            <a:xfrm>
              <a:off x="164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7" name="Line 2053"/>
            <p:cNvSpPr>
              <a:spLocks noChangeShapeType="1"/>
            </p:cNvSpPr>
            <p:nvPr/>
          </p:nvSpPr>
          <p:spPr bwMode="auto">
            <a:xfrm>
              <a:off x="16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8" name="Line 2054"/>
            <p:cNvSpPr>
              <a:spLocks noChangeShapeType="1"/>
            </p:cNvSpPr>
            <p:nvPr/>
          </p:nvSpPr>
          <p:spPr bwMode="auto">
            <a:xfrm>
              <a:off x="16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9" name="Line 2055"/>
            <p:cNvSpPr>
              <a:spLocks noChangeShapeType="1"/>
            </p:cNvSpPr>
            <p:nvPr/>
          </p:nvSpPr>
          <p:spPr bwMode="auto">
            <a:xfrm>
              <a:off x="16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0" name="Line 2056"/>
            <p:cNvSpPr>
              <a:spLocks noChangeShapeType="1"/>
            </p:cNvSpPr>
            <p:nvPr/>
          </p:nvSpPr>
          <p:spPr bwMode="auto">
            <a:xfrm>
              <a:off x="166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1" name="Line 2057"/>
            <p:cNvSpPr>
              <a:spLocks noChangeShapeType="1"/>
            </p:cNvSpPr>
            <p:nvPr/>
          </p:nvSpPr>
          <p:spPr bwMode="auto">
            <a:xfrm>
              <a:off x="16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2" name="Line 2058"/>
            <p:cNvSpPr>
              <a:spLocks noChangeShapeType="1"/>
            </p:cNvSpPr>
            <p:nvPr/>
          </p:nvSpPr>
          <p:spPr bwMode="auto">
            <a:xfrm>
              <a:off x="16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3" name="Line 2059"/>
            <p:cNvSpPr>
              <a:spLocks noChangeShapeType="1"/>
            </p:cNvSpPr>
            <p:nvPr/>
          </p:nvSpPr>
          <p:spPr bwMode="auto">
            <a:xfrm>
              <a:off x="168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4" name="Line 2060"/>
            <p:cNvSpPr>
              <a:spLocks noChangeShapeType="1"/>
            </p:cNvSpPr>
            <p:nvPr/>
          </p:nvSpPr>
          <p:spPr bwMode="auto">
            <a:xfrm>
              <a:off x="168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5" name="Line 2061"/>
            <p:cNvSpPr>
              <a:spLocks noChangeShapeType="1"/>
            </p:cNvSpPr>
            <p:nvPr/>
          </p:nvSpPr>
          <p:spPr bwMode="auto">
            <a:xfrm>
              <a:off x="169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6" name="Line 2062"/>
            <p:cNvSpPr>
              <a:spLocks noChangeShapeType="1"/>
            </p:cNvSpPr>
            <p:nvPr/>
          </p:nvSpPr>
          <p:spPr bwMode="auto">
            <a:xfrm>
              <a:off x="16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7" name="Line 2063"/>
            <p:cNvSpPr>
              <a:spLocks noChangeShapeType="1"/>
            </p:cNvSpPr>
            <p:nvPr/>
          </p:nvSpPr>
          <p:spPr bwMode="auto">
            <a:xfrm>
              <a:off x="17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8" name="Line 2064"/>
            <p:cNvSpPr>
              <a:spLocks noChangeShapeType="1"/>
            </p:cNvSpPr>
            <p:nvPr/>
          </p:nvSpPr>
          <p:spPr bwMode="auto">
            <a:xfrm>
              <a:off x="170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9" name="Line 2065"/>
            <p:cNvSpPr>
              <a:spLocks noChangeShapeType="1"/>
            </p:cNvSpPr>
            <p:nvPr/>
          </p:nvSpPr>
          <p:spPr bwMode="auto">
            <a:xfrm>
              <a:off x="17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0" name="Line 2066"/>
            <p:cNvSpPr>
              <a:spLocks noChangeShapeType="1"/>
            </p:cNvSpPr>
            <p:nvPr/>
          </p:nvSpPr>
          <p:spPr bwMode="auto">
            <a:xfrm>
              <a:off x="17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1" name="Line 2067"/>
            <p:cNvSpPr>
              <a:spLocks noChangeShapeType="1"/>
            </p:cNvSpPr>
            <p:nvPr/>
          </p:nvSpPr>
          <p:spPr bwMode="auto">
            <a:xfrm>
              <a:off x="17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2" name="Line 2068"/>
            <p:cNvSpPr>
              <a:spLocks noChangeShapeType="1"/>
            </p:cNvSpPr>
            <p:nvPr/>
          </p:nvSpPr>
          <p:spPr bwMode="auto">
            <a:xfrm>
              <a:off x="17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3" name="Line 2069"/>
            <p:cNvSpPr>
              <a:spLocks noChangeShapeType="1"/>
            </p:cNvSpPr>
            <p:nvPr/>
          </p:nvSpPr>
          <p:spPr bwMode="auto">
            <a:xfrm>
              <a:off x="173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4" name="Line 2070"/>
            <p:cNvSpPr>
              <a:spLocks noChangeShapeType="1"/>
            </p:cNvSpPr>
            <p:nvPr/>
          </p:nvSpPr>
          <p:spPr bwMode="auto">
            <a:xfrm>
              <a:off x="17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5" name="Line 2071"/>
            <p:cNvSpPr>
              <a:spLocks noChangeShapeType="1"/>
            </p:cNvSpPr>
            <p:nvPr/>
          </p:nvSpPr>
          <p:spPr bwMode="auto">
            <a:xfrm>
              <a:off x="17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6" name="Line 2072"/>
            <p:cNvSpPr>
              <a:spLocks noChangeShapeType="1"/>
            </p:cNvSpPr>
            <p:nvPr/>
          </p:nvSpPr>
          <p:spPr bwMode="auto">
            <a:xfrm>
              <a:off x="17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7" name="Line 2073"/>
            <p:cNvSpPr>
              <a:spLocks noChangeShapeType="1"/>
            </p:cNvSpPr>
            <p:nvPr/>
          </p:nvSpPr>
          <p:spPr bwMode="auto">
            <a:xfrm>
              <a:off x="176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8" name="Line 2074"/>
            <p:cNvSpPr>
              <a:spLocks noChangeShapeType="1"/>
            </p:cNvSpPr>
            <p:nvPr/>
          </p:nvSpPr>
          <p:spPr bwMode="auto">
            <a:xfrm>
              <a:off x="17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9" name="Line 2075"/>
            <p:cNvSpPr>
              <a:spLocks noChangeShapeType="1"/>
            </p:cNvSpPr>
            <p:nvPr/>
          </p:nvSpPr>
          <p:spPr bwMode="auto">
            <a:xfrm>
              <a:off x="17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0" name="Line 2076"/>
            <p:cNvSpPr>
              <a:spLocks noChangeShapeType="1"/>
            </p:cNvSpPr>
            <p:nvPr/>
          </p:nvSpPr>
          <p:spPr bwMode="auto">
            <a:xfrm>
              <a:off x="17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1" name="Line 2077"/>
            <p:cNvSpPr>
              <a:spLocks noChangeShapeType="1"/>
            </p:cNvSpPr>
            <p:nvPr/>
          </p:nvSpPr>
          <p:spPr bwMode="auto">
            <a:xfrm>
              <a:off x="178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2" name="Line 2078"/>
            <p:cNvSpPr>
              <a:spLocks noChangeShapeType="1"/>
            </p:cNvSpPr>
            <p:nvPr/>
          </p:nvSpPr>
          <p:spPr bwMode="auto">
            <a:xfrm>
              <a:off x="17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3" name="Line 2079"/>
            <p:cNvSpPr>
              <a:spLocks noChangeShapeType="1"/>
            </p:cNvSpPr>
            <p:nvPr/>
          </p:nvSpPr>
          <p:spPr bwMode="auto">
            <a:xfrm>
              <a:off x="17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4" name="Line 2080"/>
            <p:cNvSpPr>
              <a:spLocks noChangeShapeType="1"/>
            </p:cNvSpPr>
            <p:nvPr/>
          </p:nvSpPr>
          <p:spPr bwMode="auto">
            <a:xfrm>
              <a:off x="180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5" name="Line 2081"/>
            <p:cNvSpPr>
              <a:spLocks noChangeShapeType="1"/>
            </p:cNvSpPr>
            <p:nvPr/>
          </p:nvSpPr>
          <p:spPr bwMode="auto">
            <a:xfrm>
              <a:off x="180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6" name="Line 2082"/>
            <p:cNvSpPr>
              <a:spLocks noChangeShapeType="1"/>
            </p:cNvSpPr>
            <p:nvPr/>
          </p:nvSpPr>
          <p:spPr bwMode="auto">
            <a:xfrm>
              <a:off x="181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7" name="Line 2083"/>
            <p:cNvSpPr>
              <a:spLocks noChangeShapeType="1"/>
            </p:cNvSpPr>
            <p:nvPr/>
          </p:nvSpPr>
          <p:spPr bwMode="auto">
            <a:xfrm>
              <a:off x="181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8" name="Line 2084"/>
            <p:cNvSpPr>
              <a:spLocks noChangeShapeType="1"/>
            </p:cNvSpPr>
            <p:nvPr/>
          </p:nvSpPr>
          <p:spPr bwMode="auto">
            <a:xfrm>
              <a:off x="18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9" name="Line 2085"/>
            <p:cNvSpPr>
              <a:spLocks noChangeShapeType="1"/>
            </p:cNvSpPr>
            <p:nvPr/>
          </p:nvSpPr>
          <p:spPr bwMode="auto">
            <a:xfrm>
              <a:off x="183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0" name="Line 2086"/>
            <p:cNvSpPr>
              <a:spLocks noChangeShapeType="1"/>
            </p:cNvSpPr>
            <p:nvPr/>
          </p:nvSpPr>
          <p:spPr bwMode="auto">
            <a:xfrm>
              <a:off x="18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1" name="Line 2087"/>
            <p:cNvSpPr>
              <a:spLocks noChangeShapeType="1"/>
            </p:cNvSpPr>
            <p:nvPr/>
          </p:nvSpPr>
          <p:spPr bwMode="auto">
            <a:xfrm>
              <a:off x="18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2" name="Line 2088"/>
            <p:cNvSpPr>
              <a:spLocks noChangeShapeType="1"/>
            </p:cNvSpPr>
            <p:nvPr/>
          </p:nvSpPr>
          <p:spPr bwMode="auto">
            <a:xfrm>
              <a:off x="18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3" name="Line 2089"/>
            <p:cNvSpPr>
              <a:spLocks noChangeShapeType="1"/>
            </p:cNvSpPr>
            <p:nvPr/>
          </p:nvSpPr>
          <p:spPr bwMode="auto">
            <a:xfrm>
              <a:off x="185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4" name="Line 2090"/>
            <p:cNvSpPr>
              <a:spLocks noChangeShapeType="1"/>
            </p:cNvSpPr>
            <p:nvPr/>
          </p:nvSpPr>
          <p:spPr bwMode="auto">
            <a:xfrm>
              <a:off x="18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5" name="Line 2091"/>
            <p:cNvSpPr>
              <a:spLocks noChangeShapeType="1"/>
            </p:cNvSpPr>
            <p:nvPr/>
          </p:nvSpPr>
          <p:spPr bwMode="auto">
            <a:xfrm>
              <a:off x="186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6" name="Line 2092"/>
            <p:cNvSpPr>
              <a:spLocks noChangeShapeType="1"/>
            </p:cNvSpPr>
            <p:nvPr/>
          </p:nvSpPr>
          <p:spPr bwMode="auto">
            <a:xfrm>
              <a:off x="187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7" name="Line 2093"/>
            <p:cNvSpPr>
              <a:spLocks noChangeShapeType="1"/>
            </p:cNvSpPr>
            <p:nvPr/>
          </p:nvSpPr>
          <p:spPr bwMode="auto">
            <a:xfrm>
              <a:off x="18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8" name="Line 2094"/>
            <p:cNvSpPr>
              <a:spLocks noChangeShapeType="1"/>
            </p:cNvSpPr>
            <p:nvPr/>
          </p:nvSpPr>
          <p:spPr bwMode="auto">
            <a:xfrm>
              <a:off x="188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9" name="Line 2095"/>
            <p:cNvSpPr>
              <a:spLocks noChangeShapeType="1"/>
            </p:cNvSpPr>
            <p:nvPr/>
          </p:nvSpPr>
          <p:spPr bwMode="auto">
            <a:xfrm>
              <a:off x="188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0" name="Line 2096"/>
            <p:cNvSpPr>
              <a:spLocks noChangeShapeType="1"/>
            </p:cNvSpPr>
            <p:nvPr/>
          </p:nvSpPr>
          <p:spPr bwMode="auto">
            <a:xfrm>
              <a:off x="18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1" name="Line 2097"/>
            <p:cNvSpPr>
              <a:spLocks noChangeShapeType="1"/>
            </p:cNvSpPr>
            <p:nvPr/>
          </p:nvSpPr>
          <p:spPr bwMode="auto">
            <a:xfrm>
              <a:off x="18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2" name="Line 2098"/>
            <p:cNvSpPr>
              <a:spLocks noChangeShapeType="1"/>
            </p:cNvSpPr>
            <p:nvPr/>
          </p:nvSpPr>
          <p:spPr bwMode="auto">
            <a:xfrm>
              <a:off x="190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3" name="Line 2099"/>
            <p:cNvSpPr>
              <a:spLocks noChangeShapeType="1"/>
            </p:cNvSpPr>
            <p:nvPr/>
          </p:nvSpPr>
          <p:spPr bwMode="auto">
            <a:xfrm>
              <a:off x="19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4" name="Line 2100"/>
            <p:cNvSpPr>
              <a:spLocks noChangeShapeType="1"/>
            </p:cNvSpPr>
            <p:nvPr/>
          </p:nvSpPr>
          <p:spPr bwMode="auto">
            <a:xfrm>
              <a:off x="19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5" name="Line 2101"/>
            <p:cNvSpPr>
              <a:spLocks noChangeShapeType="1"/>
            </p:cNvSpPr>
            <p:nvPr/>
          </p:nvSpPr>
          <p:spPr bwMode="auto">
            <a:xfrm>
              <a:off x="19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6" name="Line 2102"/>
            <p:cNvSpPr>
              <a:spLocks noChangeShapeType="1"/>
            </p:cNvSpPr>
            <p:nvPr/>
          </p:nvSpPr>
          <p:spPr bwMode="auto">
            <a:xfrm>
              <a:off x="192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7" name="Line 2103"/>
            <p:cNvSpPr>
              <a:spLocks noChangeShapeType="1"/>
            </p:cNvSpPr>
            <p:nvPr/>
          </p:nvSpPr>
          <p:spPr bwMode="auto">
            <a:xfrm>
              <a:off x="193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8" name="Line 2104"/>
            <p:cNvSpPr>
              <a:spLocks noChangeShapeType="1"/>
            </p:cNvSpPr>
            <p:nvPr/>
          </p:nvSpPr>
          <p:spPr bwMode="auto">
            <a:xfrm>
              <a:off x="193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9" name="Line 2105"/>
            <p:cNvSpPr>
              <a:spLocks noChangeShapeType="1"/>
            </p:cNvSpPr>
            <p:nvPr/>
          </p:nvSpPr>
          <p:spPr bwMode="auto">
            <a:xfrm>
              <a:off x="19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0" name="Line 2106"/>
            <p:cNvSpPr>
              <a:spLocks noChangeShapeType="1"/>
            </p:cNvSpPr>
            <p:nvPr/>
          </p:nvSpPr>
          <p:spPr bwMode="auto">
            <a:xfrm>
              <a:off x="195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1" name="Line 2107"/>
            <p:cNvSpPr>
              <a:spLocks noChangeShapeType="1"/>
            </p:cNvSpPr>
            <p:nvPr/>
          </p:nvSpPr>
          <p:spPr bwMode="auto">
            <a:xfrm>
              <a:off x="19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2" name="Line 2108"/>
            <p:cNvSpPr>
              <a:spLocks noChangeShapeType="1"/>
            </p:cNvSpPr>
            <p:nvPr/>
          </p:nvSpPr>
          <p:spPr bwMode="auto">
            <a:xfrm>
              <a:off x="19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3" name="Line 2109"/>
            <p:cNvSpPr>
              <a:spLocks noChangeShapeType="1"/>
            </p:cNvSpPr>
            <p:nvPr/>
          </p:nvSpPr>
          <p:spPr bwMode="auto">
            <a:xfrm>
              <a:off x="19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4" name="Line 2110"/>
            <p:cNvSpPr>
              <a:spLocks noChangeShapeType="1"/>
            </p:cNvSpPr>
            <p:nvPr/>
          </p:nvSpPr>
          <p:spPr bwMode="auto">
            <a:xfrm>
              <a:off x="197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5" name="Line 2111"/>
            <p:cNvSpPr>
              <a:spLocks noChangeShapeType="1"/>
            </p:cNvSpPr>
            <p:nvPr/>
          </p:nvSpPr>
          <p:spPr bwMode="auto">
            <a:xfrm>
              <a:off x="19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6" name="Line 2112"/>
            <p:cNvSpPr>
              <a:spLocks noChangeShapeType="1"/>
            </p:cNvSpPr>
            <p:nvPr/>
          </p:nvSpPr>
          <p:spPr bwMode="auto">
            <a:xfrm>
              <a:off x="198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7" name="Line 2113"/>
            <p:cNvSpPr>
              <a:spLocks noChangeShapeType="1"/>
            </p:cNvSpPr>
            <p:nvPr/>
          </p:nvSpPr>
          <p:spPr bwMode="auto">
            <a:xfrm>
              <a:off x="199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8" name="Line 2114"/>
            <p:cNvSpPr>
              <a:spLocks noChangeShapeType="1"/>
            </p:cNvSpPr>
            <p:nvPr/>
          </p:nvSpPr>
          <p:spPr bwMode="auto">
            <a:xfrm>
              <a:off x="19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9" name="Line 2115"/>
            <p:cNvSpPr>
              <a:spLocks noChangeShapeType="1"/>
            </p:cNvSpPr>
            <p:nvPr/>
          </p:nvSpPr>
          <p:spPr bwMode="auto">
            <a:xfrm>
              <a:off x="200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0" name="Line 2116"/>
            <p:cNvSpPr>
              <a:spLocks noChangeShapeType="1"/>
            </p:cNvSpPr>
            <p:nvPr/>
          </p:nvSpPr>
          <p:spPr bwMode="auto">
            <a:xfrm>
              <a:off x="200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1" name="Line 2117"/>
            <p:cNvSpPr>
              <a:spLocks noChangeShapeType="1"/>
            </p:cNvSpPr>
            <p:nvPr/>
          </p:nvSpPr>
          <p:spPr bwMode="auto">
            <a:xfrm>
              <a:off x="20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2" name="Line 2118"/>
            <p:cNvSpPr>
              <a:spLocks noChangeShapeType="1"/>
            </p:cNvSpPr>
            <p:nvPr/>
          </p:nvSpPr>
          <p:spPr bwMode="auto">
            <a:xfrm>
              <a:off x="20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3" name="Line 2119"/>
            <p:cNvSpPr>
              <a:spLocks noChangeShapeType="1"/>
            </p:cNvSpPr>
            <p:nvPr/>
          </p:nvSpPr>
          <p:spPr bwMode="auto">
            <a:xfrm>
              <a:off x="202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4" name="Line 2120"/>
            <p:cNvSpPr>
              <a:spLocks noChangeShapeType="1"/>
            </p:cNvSpPr>
            <p:nvPr/>
          </p:nvSpPr>
          <p:spPr bwMode="auto">
            <a:xfrm>
              <a:off x="20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5" name="Line 2121"/>
            <p:cNvSpPr>
              <a:spLocks noChangeShapeType="1"/>
            </p:cNvSpPr>
            <p:nvPr/>
          </p:nvSpPr>
          <p:spPr bwMode="auto">
            <a:xfrm>
              <a:off x="20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6" name="Line 2122"/>
            <p:cNvSpPr>
              <a:spLocks noChangeShapeType="1"/>
            </p:cNvSpPr>
            <p:nvPr/>
          </p:nvSpPr>
          <p:spPr bwMode="auto">
            <a:xfrm>
              <a:off x="20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7" name="Line 2123"/>
            <p:cNvSpPr>
              <a:spLocks noChangeShapeType="1"/>
            </p:cNvSpPr>
            <p:nvPr/>
          </p:nvSpPr>
          <p:spPr bwMode="auto">
            <a:xfrm>
              <a:off x="204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8" name="Line 2124"/>
            <p:cNvSpPr>
              <a:spLocks noChangeShapeType="1"/>
            </p:cNvSpPr>
            <p:nvPr/>
          </p:nvSpPr>
          <p:spPr bwMode="auto">
            <a:xfrm>
              <a:off x="205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9" name="Line 2125"/>
            <p:cNvSpPr>
              <a:spLocks noChangeShapeType="1"/>
            </p:cNvSpPr>
            <p:nvPr/>
          </p:nvSpPr>
          <p:spPr bwMode="auto">
            <a:xfrm>
              <a:off x="206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0" name="Line 2126"/>
            <p:cNvSpPr>
              <a:spLocks noChangeShapeType="1"/>
            </p:cNvSpPr>
            <p:nvPr/>
          </p:nvSpPr>
          <p:spPr bwMode="auto">
            <a:xfrm>
              <a:off x="20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1" name="Line 2127"/>
            <p:cNvSpPr>
              <a:spLocks noChangeShapeType="1"/>
            </p:cNvSpPr>
            <p:nvPr/>
          </p:nvSpPr>
          <p:spPr bwMode="auto">
            <a:xfrm>
              <a:off x="207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2" name="Line 2128"/>
            <p:cNvSpPr>
              <a:spLocks noChangeShapeType="1"/>
            </p:cNvSpPr>
            <p:nvPr/>
          </p:nvSpPr>
          <p:spPr bwMode="auto">
            <a:xfrm>
              <a:off x="20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3" name="Line 2129"/>
            <p:cNvSpPr>
              <a:spLocks noChangeShapeType="1"/>
            </p:cNvSpPr>
            <p:nvPr/>
          </p:nvSpPr>
          <p:spPr bwMode="auto">
            <a:xfrm>
              <a:off x="208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4" name="Line 2130"/>
            <p:cNvSpPr>
              <a:spLocks noChangeShapeType="1"/>
            </p:cNvSpPr>
            <p:nvPr/>
          </p:nvSpPr>
          <p:spPr bwMode="auto">
            <a:xfrm>
              <a:off x="20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5" name="Line 2131"/>
            <p:cNvSpPr>
              <a:spLocks noChangeShapeType="1"/>
            </p:cNvSpPr>
            <p:nvPr/>
          </p:nvSpPr>
          <p:spPr bwMode="auto">
            <a:xfrm>
              <a:off x="209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6" name="Line 2132"/>
            <p:cNvSpPr>
              <a:spLocks noChangeShapeType="1"/>
            </p:cNvSpPr>
            <p:nvPr/>
          </p:nvSpPr>
          <p:spPr bwMode="auto">
            <a:xfrm>
              <a:off x="21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7" name="Line 2133"/>
            <p:cNvSpPr>
              <a:spLocks noChangeShapeType="1"/>
            </p:cNvSpPr>
            <p:nvPr/>
          </p:nvSpPr>
          <p:spPr bwMode="auto">
            <a:xfrm>
              <a:off x="210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8" name="Line 2134"/>
            <p:cNvSpPr>
              <a:spLocks noChangeShapeType="1"/>
            </p:cNvSpPr>
            <p:nvPr/>
          </p:nvSpPr>
          <p:spPr bwMode="auto">
            <a:xfrm>
              <a:off x="211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9" name="Line 2135"/>
            <p:cNvSpPr>
              <a:spLocks noChangeShapeType="1"/>
            </p:cNvSpPr>
            <p:nvPr/>
          </p:nvSpPr>
          <p:spPr bwMode="auto">
            <a:xfrm>
              <a:off x="211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0" name="Line 2136"/>
            <p:cNvSpPr>
              <a:spLocks noChangeShapeType="1"/>
            </p:cNvSpPr>
            <p:nvPr/>
          </p:nvSpPr>
          <p:spPr bwMode="auto">
            <a:xfrm>
              <a:off x="212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1" name="Line 2137"/>
            <p:cNvSpPr>
              <a:spLocks noChangeShapeType="1"/>
            </p:cNvSpPr>
            <p:nvPr/>
          </p:nvSpPr>
          <p:spPr bwMode="auto">
            <a:xfrm>
              <a:off x="212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2" name="Line 2138"/>
            <p:cNvSpPr>
              <a:spLocks noChangeShapeType="1"/>
            </p:cNvSpPr>
            <p:nvPr/>
          </p:nvSpPr>
          <p:spPr bwMode="auto">
            <a:xfrm>
              <a:off x="21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3" name="Line 2139"/>
            <p:cNvSpPr>
              <a:spLocks noChangeShapeType="1"/>
            </p:cNvSpPr>
            <p:nvPr/>
          </p:nvSpPr>
          <p:spPr bwMode="auto">
            <a:xfrm>
              <a:off x="21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4" name="Line 2140"/>
            <p:cNvSpPr>
              <a:spLocks noChangeShapeType="1"/>
            </p:cNvSpPr>
            <p:nvPr/>
          </p:nvSpPr>
          <p:spPr bwMode="auto">
            <a:xfrm>
              <a:off x="214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5" name="Line 2141"/>
            <p:cNvSpPr>
              <a:spLocks noChangeShapeType="1"/>
            </p:cNvSpPr>
            <p:nvPr/>
          </p:nvSpPr>
          <p:spPr bwMode="auto">
            <a:xfrm>
              <a:off x="215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6" name="Line 2142"/>
            <p:cNvSpPr>
              <a:spLocks noChangeShapeType="1"/>
            </p:cNvSpPr>
            <p:nvPr/>
          </p:nvSpPr>
          <p:spPr bwMode="auto">
            <a:xfrm>
              <a:off x="21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7" name="Line 2143"/>
            <p:cNvSpPr>
              <a:spLocks noChangeShapeType="1"/>
            </p:cNvSpPr>
            <p:nvPr/>
          </p:nvSpPr>
          <p:spPr bwMode="auto">
            <a:xfrm>
              <a:off x="216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8" name="Line 2144"/>
            <p:cNvSpPr>
              <a:spLocks noChangeShapeType="1"/>
            </p:cNvSpPr>
            <p:nvPr/>
          </p:nvSpPr>
          <p:spPr bwMode="auto">
            <a:xfrm>
              <a:off x="217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9" name="Line 2145"/>
            <p:cNvSpPr>
              <a:spLocks noChangeShapeType="1"/>
            </p:cNvSpPr>
            <p:nvPr/>
          </p:nvSpPr>
          <p:spPr bwMode="auto">
            <a:xfrm>
              <a:off x="217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0" name="Line 2146"/>
            <p:cNvSpPr>
              <a:spLocks noChangeShapeType="1"/>
            </p:cNvSpPr>
            <p:nvPr/>
          </p:nvSpPr>
          <p:spPr bwMode="auto">
            <a:xfrm>
              <a:off x="218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1" name="Line 2147"/>
            <p:cNvSpPr>
              <a:spLocks noChangeShapeType="1"/>
            </p:cNvSpPr>
            <p:nvPr/>
          </p:nvSpPr>
          <p:spPr bwMode="auto">
            <a:xfrm>
              <a:off x="218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2" name="Line 2148"/>
            <p:cNvSpPr>
              <a:spLocks noChangeShapeType="1"/>
            </p:cNvSpPr>
            <p:nvPr/>
          </p:nvSpPr>
          <p:spPr bwMode="auto">
            <a:xfrm>
              <a:off x="219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3" name="Line 2149"/>
            <p:cNvSpPr>
              <a:spLocks noChangeShapeType="1"/>
            </p:cNvSpPr>
            <p:nvPr/>
          </p:nvSpPr>
          <p:spPr bwMode="auto">
            <a:xfrm>
              <a:off x="21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4" name="Line 2150"/>
            <p:cNvSpPr>
              <a:spLocks noChangeShapeType="1"/>
            </p:cNvSpPr>
            <p:nvPr/>
          </p:nvSpPr>
          <p:spPr bwMode="auto">
            <a:xfrm>
              <a:off x="220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5" name="Line 2151"/>
            <p:cNvSpPr>
              <a:spLocks noChangeShapeType="1"/>
            </p:cNvSpPr>
            <p:nvPr/>
          </p:nvSpPr>
          <p:spPr bwMode="auto">
            <a:xfrm>
              <a:off x="22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6" name="Line 2152"/>
            <p:cNvSpPr>
              <a:spLocks noChangeShapeType="1"/>
            </p:cNvSpPr>
            <p:nvPr/>
          </p:nvSpPr>
          <p:spPr bwMode="auto">
            <a:xfrm>
              <a:off x="221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7" name="Line 2153"/>
            <p:cNvSpPr>
              <a:spLocks noChangeShapeType="1"/>
            </p:cNvSpPr>
            <p:nvPr/>
          </p:nvSpPr>
          <p:spPr bwMode="auto">
            <a:xfrm>
              <a:off x="22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8" name="Line 2154"/>
            <p:cNvSpPr>
              <a:spLocks noChangeShapeType="1"/>
            </p:cNvSpPr>
            <p:nvPr/>
          </p:nvSpPr>
          <p:spPr bwMode="auto">
            <a:xfrm>
              <a:off x="222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99" name="Line 2155"/>
            <p:cNvSpPr>
              <a:spLocks noChangeShapeType="1"/>
            </p:cNvSpPr>
            <p:nvPr/>
          </p:nvSpPr>
          <p:spPr bwMode="auto">
            <a:xfrm>
              <a:off x="223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0" name="Line 2156"/>
            <p:cNvSpPr>
              <a:spLocks noChangeShapeType="1"/>
            </p:cNvSpPr>
            <p:nvPr/>
          </p:nvSpPr>
          <p:spPr bwMode="auto">
            <a:xfrm>
              <a:off x="223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1" name="Line 2157"/>
            <p:cNvSpPr>
              <a:spLocks noChangeShapeType="1"/>
            </p:cNvSpPr>
            <p:nvPr/>
          </p:nvSpPr>
          <p:spPr bwMode="auto">
            <a:xfrm>
              <a:off x="224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2" name="Line 2158"/>
            <p:cNvSpPr>
              <a:spLocks noChangeShapeType="1"/>
            </p:cNvSpPr>
            <p:nvPr/>
          </p:nvSpPr>
          <p:spPr bwMode="auto">
            <a:xfrm>
              <a:off x="225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3" name="Line 2159"/>
            <p:cNvSpPr>
              <a:spLocks noChangeShapeType="1"/>
            </p:cNvSpPr>
            <p:nvPr/>
          </p:nvSpPr>
          <p:spPr bwMode="auto">
            <a:xfrm>
              <a:off x="22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4" name="Line 2160"/>
            <p:cNvSpPr>
              <a:spLocks noChangeShapeType="1"/>
            </p:cNvSpPr>
            <p:nvPr/>
          </p:nvSpPr>
          <p:spPr bwMode="auto">
            <a:xfrm>
              <a:off x="226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5" name="Line 2161"/>
            <p:cNvSpPr>
              <a:spLocks noChangeShapeType="1"/>
            </p:cNvSpPr>
            <p:nvPr/>
          </p:nvSpPr>
          <p:spPr bwMode="auto">
            <a:xfrm>
              <a:off x="22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6" name="Line 2162"/>
            <p:cNvSpPr>
              <a:spLocks noChangeShapeType="1"/>
            </p:cNvSpPr>
            <p:nvPr/>
          </p:nvSpPr>
          <p:spPr bwMode="auto">
            <a:xfrm>
              <a:off x="227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7" name="Line 2163"/>
            <p:cNvSpPr>
              <a:spLocks noChangeShapeType="1"/>
            </p:cNvSpPr>
            <p:nvPr/>
          </p:nvSpPr>
          <p:spPr bwMode="auto">
            <a:xfrm>
              <a:off x="22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8" name="Line 2164"/>
            <p:cNvSpPr>
              <a:spLocks noChangeShapeType="1"/>
            </p:cNvSpPr>
            <p:nvPr/>
          </p:nvSpPr>
          <p:spPr bwMode="auto">
            <a:xfrm>
              <a:off x="228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09" name="Line 2165"/>
            <p:cNvSpPr>
              <a:spLocks noChangeShapeType="1"/>
            </p:cNvSpPr>
            <p:nvPr/>
          </p:nvSpPr>
          <p:spPr bwMode="auto">
            <a:xfrm>
              <a:off x="229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0" name="Line 2166"/>
            <p:cNvSpPr>
              <a:spLocks noChangeShapeType="1"/>
            </p:cNvSpPr>
            <p:nvPr/>
          </p:nvSpPr>
          <p:spPr bwMode="auto">
            <a:xfrm>
              <a:off x="229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1" name="Line 2167"/>
            <p:cNvSpPr>
              <a:spLocks noChangeShapeType="1"/>
            </p:cNvSpPr>
            <p:nvPr/>
          </p:nvSpPr>
          <p:spPr bwMode="auto">
            <a:xfrm>
              <a:off x="230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2" name="Line 2168"/>
            <p:cNvSpPr>
              <a:spLocks noChangeShapeType="1"/>
            </p:cNvSpPr>
            <p:nvPr/>
          </p:nvSpPr>
          <p:spPr bwMode="auto">
            <a:xfrm>
              <a:off x="230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3" name="Line 2169"/>
            <p:cNvSpPr>
              <a:spLocks noChangeShapeType="1"/>
            </p:cNvSpPr>
            <p:nvPr/>
          </p:nvSpPr>
          <p:spPr bwMode="auto">
            <a:xfrm>
              <a:off x="231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4" name="Line 2170"/>
            <p:cNvSpPr>
              <a:spLocks noChangeShapeType="1"/>
            </p:cNvSpPr>
            <p:nvPr/>
          </p:nvSpPr>
          <p:spPr bwMode="auto">
            <a:xfrm>
              <a:off x="23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5" name="Line 2171"/>
            <p:cNvSpPr>
              <a:spLocks noChangeShapeType="1"/>
            </p:cNvSpPr>
            <p:nvPr/>
          </p:nvSpPr>
          <p:spPr bwMode="auto">
            <a:xfrm>
              <a:off x="232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6" name="Line 2172"/>
            <p:cNvSpPr>
              <a:spLocks noChangeShapeType="1"/>
            </p:cNvSpPr>
            <p:nvPr/>
          </p:nvSpPr>
          <p:spPr bwMode="auto">
            <a:xfrm>
              <a:off x="23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7" name="Line 2173"/>
            <p:cNvSpPr>
              <a:spLocks noChangeShapeType="1"/>
            </p:cNvSpPr>
            <p:nvPr/>
          </p:nvSpPr>
          <p:spPr bwMode="auto">
            <a:xfrm>
              <a:off x="233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8" name="Line 2174"/>
            <p:cNvSpPr>
              <a:spLocks noChangeShapeType="1"/>
            </p:cNvSpPr>
            <p:nvPr/>
          </p:nvSpPr>
          <p:spPr bwMode="auto">
            <a:xfrm>
              <a:off x="23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19" name="Line 2175"/>
            <p:cNvSpPr>
              <a:spLocks noChangeShapeType="1"/>
            </p:cNvSpPr>
            <p:nvPr/>
          </p:nvSpPr>
          <p:spPr bwMode="auto">
            <a:xfrm>
              <a:off x="234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0" name="Line 2176"/>
            <p:cNvSpPr>
              <a:spLocks noChangeShapeType="1"/>
            </p:cNvSpPr>
            <p:nvPr/>
          </p:nvSpPr>
          <p:spPr bwMode="auto">
            <a:xfrm>
              <a:off x="235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922" name="Group 2378"/>
          <p:cNvGrpSpPr>
            <a:grpSpLocks/>
          </p:cNvGrpSpPr>
          <p:nvPr/>
        </p:nvGrpSpPr>
        <p:grpSpPr bwMode="auto">
          <a:xfrm>
            <a:off x="3651250" y="5351463"/>
            <a:ext cx="1828800" cy="0"/>
            <a:chOff x="2360" y="3371"/>
            <a:chExt cx="1152" cy="0"/>
          </a:xfrm>
        </p:grpSpPr>
        <p:sp>
          <p:nvSpPr>
            <p:cNvPr id="110722" name="Line 2178"/>
            <p:cNvSpPr>
              <a:spLocks noChangeShapeType="1"/>
            </p:cNvSpPr>
            <p:nvPr/>
          </p:nvSpPr>
          <p:spPr bwMode="auto">
            <a:xfrm>
              <a:off x="236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3" name="Line 2179"/>
            <p:cNvSpPr>
              <a:spLocks noChangeShapeType="1"/>
            </p:cNvSpPr>
            <p:nvPr/>
          </p:nvSpPr>
          <p:spPr bwMode="auto">
            <a:xfrm>
              <a:off x="236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4" name="Line 2180"/>
            <p:cNvSpPr>
              <a:spLocks noChangeShapeType="1"/>
            </p:cNvSpPr>
            <p:nvPr/>
          </p:nvSpPr>
          <p:spPr bwMode="auto">
            <a:xfrm>
              <a:off x="237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5" name="Line 2181"/>
            <p:cNvSpPr>
              <a:spLocks noChangeShapeType="1"/>
            </p:cNvSpPr>
            <p:nvPr/>
          </p:nvSpPr>
          <p:spPr bwMode="auto">
            <a:xfrm>
              <a:off x="23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6" name="Line 2182"/>
            <p:cNvSpPr>
              <a:spLocks noChangeShapeType="1"/>
            </p:cNvSpPr>
            <p:nvPr/>
          </p:nvSpPr>
          <p:spPr bwMode="auto">
            <a:xfrm>
              <a:off x="238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7" name="Line 2183"/>
            <p:cNvSpPr>
              <a:spLocks noChangeShapeType="1"/>
            </p:cNvSpPr>
            <p:nvPr/>
          </p:nvSpPr>
          <p:spPr bwMode="auto">
            <a:xfrm>
              <a:off x="23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8" name="Line 2184"/>
            <p:cNvSpPr>
              <a:spLocks noChangeShapeType="1"/>
            </p:cNvSpPr>
            <p:nvPr/>
          </p:nvSpPr>
          <p:spPr bwMode="auto">
            <a:xfrm>
              <a:off x="239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29" name="Line 2185"/>
            <p:cNvSpPr>
              <a:spLocks noChangeShapeType="1"/>
            </p:cNvSpPr>
            <p:nvPr/>
          </p:nvSpPr>
          <p:spPr bwMode="auto">
            <a:xfrm>
              <a:off x="24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0" name="Line 2186"/>
            <p:cNvSpPr>
              <a:spLocks noChangeShapeType="1"/>
            </p:cNvSpPr>
            <p:nvPr/>
          </p:nvSpPr>
          <p:spPr bwMode="auto">
            <a:xfrm>
              <a:off x="240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1" name="Line 2187"/>
            <p:cNvSpPr>
              <a:spLocks noChangeShapeType="1"/>
            </p:cNvSpPr>
            <p:nvPr/>
          </p:nvSpPr>
          <p:spPr bwMode="auto">
            <a:xfrm>
              <a:off x="241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2" name="Line 2188"/>
            <p:cNvSpPr>
              <a:spLocks noChangeShapeType="1"/>
            </p:cNvSpPr>
            <p:nvPr/>
          </p:nvSpPr>
          <p:spPr bwMode="auto">
            <a:xfrm>
              <a:off x="241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3" name="Line 2189"/>
            <p:cNvSpPr>
              <a:spLocks noChangeShapeType="1"/>
            </p:cNvSpPr>
            <p:nvPr/>
          </p:nvSpPr>
          <p:spPr bwMode="auto">
            <a:xfrm>
              <a:off x="242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4" name="Line 2190"/>
            <p:cNvSpPr>
              <a:spLocks noChangeShapeType="1"/>
            </p:cNvSpPr>
            <p:nvPr/>
          </p:nvSpPr>
          <p:spPr bwMode="auto">
            <a:xfrm>
              <a:off x="242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5" name="Line 2191"/>
            <p:cNvSpPr>
              <a:spLocks noChangeShapeType="1"/>
            </p:cNvSpPr>
            <p:nvPr/>
          </p:nvSpPr>
          <p:spPr bwMode="auto">
            <a:xfrm>
              <a:off x="243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6" name="Line 2192"/>
            <p:cNvSpPr>
              <a:spLocks noChangeShapeType="1"/>
            </p:cNvSpPr>
            <p:nvPr/>
          </p:nvSpPr>
          <p:spPr bwMode="auto">
            <a:xfrm>
              <a:off x="24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7" name="Line 2193"/>
            <p:cNvSpPr>
              <a:spLocks noChangeShapeType="1"/>
            </p:cNvSpPr>
            <p:nvPr/>
          </p:nvSpPr>
          <p:spPr bwMode="auto">
            <a:xfrm>
              <a:off x="244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8" name="Line 2194"/>
            <p:cNvSpPr>
              <a:spLocks noChangeShapeType="1"/>
            </p:cNvSpPr>
            <p:nvPr/>
          </p:nvSpPr>
          <p:spPr bwMode="auto">
            <a:xfrm>
              <a:off x="245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39" name="Line 2195"/>
            <p:cNvSpPr>
              <a:spLocks noChangeShapeType="1"/>
            </p:cNvSpPr>
            <p:nvPr/>
          </p:nvSpPr>
          <p:spPr bwMode="auto">
            <a:xfrm>
              <a:off x="245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0" name="Line 2196"/>
            <p:cNvSpPr>
              <a:spLocks noChangeShapeType="1"/>
            </p:cNvSpPr>
            <p:nvPr/>
          </p:nvSpPr>
          <p:spPr bwMode="auto">
            <a:xfrm>
              <a:off x="24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1" name="Line 2197"/>
            <p:cNvSpPr>
              <a:spLocks noChangeShapeType="1"/>
            </p:cNvSpPr>
            <p:nvPr/>
          </p:nvSpPr>
          <p:spPr bwMode="auto">
            <a:xfrm>
              <a:off x="246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2" name="Line 2198"/>
            <p:cNvSpPr>
              <a:spLocks noChangeShapeType="1"/>
            </p:cNvSpPr>
            <p:nvPr/>
          </p:nvSpPr>
          <p:spPr bwMode="auto">
            <a:xfrm>
              <a:off x="247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3" name="Line 2199"/>
            <p:cNvSpPr>
              <a:spLocks noChangeShapeType="1"/>
            </p:cNvSpPr>
            <p:nvPr/>
          </p:nvSpPr>
          <p:spPr bwMode="auto">
            <a:xfrm>
              <a:off x="248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4" name="Line 2200"/>
            <p:cNvSpPr>
              <a:spLocks noChangeShapeType="1"/>
            </p:cNvSpPr>
            <p:nvPr/>
          </p:nvSpPr>
          <p:spPr bwMode="auto">
            <a:xfrm>
              <a:off x="248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5" name="Line 2201"/>
            <p:cNvSpPr>
              <a:spLocks noChangeShapeType="1"/>
            </p:cNvSpPr>
            <p:nvPr/>
          </p:nvSpPr>
          <p:spPr bwMode="auto">
            <a:xfrm>
              <a:off x="249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6" name="Line 2202"/>
            <p:cNvSpPr>
              <a:spLocks noChangeShapeType="1"/>
            </p:cNvSpPr>
            <p:nvPr/>
          </p:nvSpPr>
          <p:spPr bwMode="auto">
            <a:xfrm>
              <a:off x="24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7" name="Line 2203"/>
            <p:cNvSpPr>
              <a:spLocks noChangeShapeType="1"/>
            </p:cNvSpPr>
            <p:nvPr/>
          </p:nvSpPr>
          <p:spPr bwMode="auto">
            <a:xfrm>
              <a:off x="250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8" name="Line 2204"/>
            <p:cNvSpPr>
              <a:spLocks noChangeShapeType="1"/>
            </p:cNvSpPr>
            <p:nvPr/>
          </p:nvSpPr>
          <p:spPr bwMode="auto">
            <a:xfrm>
              <a:off x="25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49" name="Line 2205"/>
            <p:cNvSpPr>
              <a:spLocks noChangeShapeType="1"/>
            </p:cNvSpPr>
            <p:nvPr/>
          </p:nvSpPr>
          <p:spPr bwMode="auto">
            <a:xfrm>
              <a:off x="251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0" name="Line 2206"/>
            <p:cNvSpPr>
              <a:spLocks noChangeShapeType="1"/>
            </p:cNvSpPr>
            <p:nvPr/>
          </p:nvSpPr>
          <p:spPr bwMode="auto">
            <a:xfrm>
              <a:off x="25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1" name="Line 2207"/>
            <p:cNvSpPr>
              <a:spLocks noChangeShapeType="1"/>
            </p:cNvSpPr>
            <p:nvPr/>
          </p:nvSpPr>
          <p:spPr bwMode="auto">
            <a:xfrm>
              <a:off x="252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2" name="Line 2208"/>
            <p:cNvSpPr>
              <a:spLocks noChangeShapeType="1"/>
            </p:cNvSpPr>
            <p:nvPr/>
          </p:nvSpPr>
          <p:spPr bwMode="auto">
            <a:xfrm>
              <a:off x="25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3" name="Line 2209"/>
            <p:cNvSpPr>
              <a:spLocks noChangeShapeType="1"/>
            </p:cNvSpPr>
            <p:nvPr/>
          </p:nvSpPr>
          <p:spPr bwMode="auto">
            <a:xfrm>
              <a:off x="253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4" name="Line 2210"/>
            <p:cNvSpPr>
              <a:spLocks noChangeShapeType="1"/>
            </p:cNvSpPr>
            <p:nvPr/>
          </p:nvSpPr>
          <p:spPr bwMode="auto">
            <a:xfrm>
              <a:off x="254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5" name="Line 2211"/>
            <p:cNvSpPr>
              <a:spLocks noChangeShapeType="1"/>
            </p:cNvSpPr>
            <p:nvPr/>
          </p:nvSpPr>
          <p:spPr bwMode="auto">
            <a:xfrm>
              <a:off x="255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6" name="Line 2212"/>
            <p:cNvSpPr>
              <a:spLocks noChangeShapeType="1"/>
            </p:cNvSpPr>
            <p:nvPr/>
          </p:nvSpPr>
          <p:spPr bwMode="auto">
            <a:xfrm>
              <a:off x="255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7" name="Line 2213"/>
            <p:cNvSpPr>
              <a:spLocks noChangeShapeType="1"/>
            </p:cNvSpPr>
            <p:nvPr/>
          </p:nvSpPr>
          <p:spPr bwMode="auto">
            <a:xfrm>
              <a:off x="25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8" name="Line 2214"/>
            <p:cNvSpPr>
              <a:spLocks noChangeShapeType="1"/>
            </p:cNvSpPr>
            <p:nvPr/>
          </p:nvSpPr>
          <p:spPr bwMode="auto">
            <a:xfrm>
              <a:off x="25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59" name="Line 2215"/>
            <p:cNvSpPr>
              <a:spLocks noChangeShapeType="1"/>
            </p:cNvSpPr>
            <p:nvPr/>
          </p:nvSpPr>
          <p:spPr bwMode="auto">
            <a:xfrm>
              <a:off x="257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0" name="Line 2216"/>
            <p:cNvSpPr>
              <a:spLocks noChangeShapeType="1"/>
            </p:cNvSpPr>
            <p:nvPr/>
          </p:nvSpPr>
          <p:spPr bwMode="auto">
            <a:xfrm>
              <a:off x="257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1" name="Line 2217"/>
            <p:cNvSpPr>
              <a:spLocks noChangeShapeType="1"/>
            </p:cNvSpPr>
            <p:nvPr/>
          </p:nvSpPr>
          <p:spPr bwMode="auto">
            <a:xfrm>
              <a:off x="25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2" name="Line 2218"/>
            <p:cNvSpPr>
              <a:spLocks noChangeShapeType="1"/>
            </p:cNvSpPr>
            <p:nvPr/>
          </p:nvSpPr>
          <p:spPr bwMode="auto">
            <a:xfrm>
              <a:off x="259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3" name="Line 2219"/>
            <p:cNvSpPr>
              <a:spLocks noChangeShapeType="1"/>
            </p:cNvSpPr>
            <p:nvPr/>
          </p:nvSpPr>
          <p:spPr bwMode="auto">
            <a:xfrm>
              <a:off x="259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4" name="Line 2220"/>
            <p:cNvSpPr>
              <a:spLocks noChangeShapeType="1"/>
            </p:cNvSpPr>
            <p:nvPr/>
          </p:nvSpPr>
          <p:spPr bwMode="auto">
            <a:xfrm>
              <a:off x="260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5" name="Line 2221"/>
            <p:cNvSpPr>
              <a:spLocks noChangeShapeType="1"/>
            </p:cNvSpPr>
            <p:nvPr/>
          </p:nvSpPr>
          <p:spPr bwMode="auto">
            <a:xfrm>
              <a:off x="260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6" name="Line 2222"/>
            <p:cNvSpPr>
              <a:spLocks noChangeShapeType="1"/>
            </p:cNvSpPr>
            <p:nvPr/>
          </p:nvSpPr>
          <p:spPr bwMode="auto">
            <a:xfrm>
              <a:off x="261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7" name="Line 2223"/>
            <p:cNvSpPr>
              <a:spLocks noChangeShapeType="1"/>
            </p:cNvSpPr>
            <p:nvPr/>
          </p:nvSpPr>
          <p:spPr bwMode="auto">
            <a:xfrm>
              <a:off x="26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8" name="Line 2224"/>
            <p:cNvSpPr>
              <a:spLocks noChangeShapeType="1"/>
            </p:cNvSpPr>
            <p:nvPr/>
          </p:nvSpPr>
          <p:spPr bwMode="auto">
            <a:xfrm>
              <a:off x="262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69" name="Line 2225"/>
            <p:cNvSpPr>
              <a:spLocks noChangeShapeType="1"/>
            </p:cNvSpPr>
            <p:nvPr/>
          </p:nvSpPr>
          <p:spPr bwMode="auto">
            <a:xfrm>
              <a:off x="26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0" name="Line 2226"/>
            <p:cNvSpPr>
              <a:spLocks noChangeShapeType="1"/>
            </p:cNvSpPr>
            <p:nvPr/>
          </p:nvSpPr>
          <p:spPr bwMode="auto">
            <a:xfrm>
              <a:off x="26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1" name="Line 2227"/>
            <p:cNvSpPr>
              <a:spLocks noChangeShapeType="1"/>
            </p:cNvSpPr>
            <p:nvPr/>
          </p:nvSpPr>
          <p:spPr bwMode="auto">
            <a:xfrm>
              <a:off x="26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2" name="Line 2228"/>
            <p:cNvSpPr>
              <a:spLocks noChangeShapeType="1"/>
            </p:cNvSpPr>
            <p:nvPr/>
          </p:nvSpPr>
          <p:spPr bwMode="auto">
            <a:xfrm>
              <a:off x="264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3" name="Line 2229"/>
            <p:cNvSpPr>
              <a:spLocks noChangeShapeType="1"/>
            </p:cNvSpPr>
            <p:nvPr/>
          </p:nvSpPr>
          <p:spPr bwMode="auto">
            <a:xfrm>
              <a:off x="26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4" name="Line 2230"/>
            <p:cNvSpPr>
              <a:spLocks noChangeShapeType="1"/>
            </p:cNvSpPr>
            <p:nvPr/>
          </p:nvSpPr>
          <p:spPr bwMode="auto">
            <a:xfrm>
              <a:off x="265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5" name="Line 2231"/>
            <p:cNvSpPr>
              <a:spLocks noChangeShapeType="1"/>
            </p:cNvSpPr>
            <p:nvPr/>
          </p:nvSpPr>
          <p:spPr bwMode="auto">
            <a:xfrm>
              <a:off x="266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6" name="Line 2232"/>
            <p:cNvSpPr>
              <a:spLocks noChangeShapeType="1"/>
            </p:cNvSpPr>
            <p:nvPr/>
          </p:nvSpPr>
          <p:spPr bwMode="auto">
            <a:xfrm>
              <a:off x="267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7" name="Line 2233"/>
            <p:cNvSpPr>
              <a:spLocks noChangeShapeType="1"/>
            </p:cNvSpPr>
            <p:nvPr/>
          </p:nvSpPr>
          <p:spPr bwMode="auto">
            <a:xfrm>
              <a:off x="267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8" name="Line 2234"/>
            <p:cNvSpPr>
              <a:spLocks noChangeShapeType="1"/>
            </p:cNvSpPr>
            <p:nvPr/>
          </p:nvSpPr>
          <p:spPr bwMode="auto">
            <a:xfrm>
              <a:off x="26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79" name="Line 2235"/>
            <p:cNvSpPr>
              <a:spLocks noChangeShapeType="1"/>
            </p:cNvSpPr>
            <p:nvPr/>
          </p:nvSpPr>
          <p:spPr bwMode="auto">
            <a:xfrm>
              <a:off x="26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0" name="Line 2236"/>
            <p:cNvSpPr>
              <a:spLocks noChangeShapeType="1"/>
            </p:cNvSpPr>
            <p:nvPr/>
          </p:nvSpPr>
          <p:spPr bwMode="auto">
            <a:xfrm>
              <a:off x="269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1" name="Line 2237"/>
            <p:cNvSpPr>
              <a:spLocks noChangeShapeType="1"/>
            </p:cNvSpPr>
            <p:nvPr/>
          </p:nvSpPr>
          <p:spPr bwMode="auto">
            <a:xfrm>
              <a:off x="270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2" name="Line 2238"/>
            <p:cNvSpPr>
              <a:spLocks noChangeShapeType="1"/>
            </p:cNvSpPr>
            <p:nvPr/>
          </p:nvSpPr>
          <p:spPr bwMode="auto">
            <a:xfrm>
              <a:off x="27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3" name="Line 2239"/>
            <p:cNvSpPr>
              <a:spLocks noChangeShapeType="1"/>
            </p:cNvSpPr>
            <p:nvPr/>
          </p:nvSpPr>
          <p:spPr bwMode="auto">
            <a:xfrm>
              <a:off x="271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4" name="Line 2240"/>
            <p:cNvSpPr>
              <a:spLocks noChangeShapeType="1"/>
            </p:cNvSpPr>
            <p:nvPr/>
          </p:nvSpPr>
          <p:spPr bwMode="auto">
            <a:xfrm>
              <a:off x="271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5" name="Line 2241"/>
            <p:cNvSpPr>
              <a:spLocks noChangeShapeType="1"/>
            </p:cNvSpPr>
            <p:nvPr/>
          </p:nvSpPr>
          <p:spPr bwMode="auto">
            <a:xfrm>
              <a:off x="272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6" name="Line 2242"/>
            <p:cNvSpPr>
              <a:spLocks noChangeShapeType="1"/>
            </p:cNvSpPr>
            <p:nvPr/>
          </p:nvSpPr>
          <p:spPr bwMode="auto">
            <a:xfrm>
              <a:off x="272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7" name="Line 2243"/>
            <p:cNvSpPr>
              <a:spLocks noChangeShapeType="1"/>
            </p:cNvSpPr>
            <p:nvPr/>
          </p:nvSpPr>
          <p:spPr bwMode="auto">
            <a:xfrm>
              <a:off x="273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8" name="Line 2244"/>
            <p:cNvSpPr>
              <a:spLocks noChangeShapeType="1"/>
            </p:cNvSpPr>
            <p:nvPr/>
          </p:nvSpPr>
          <p:spPr bwMode="auto">
            <a:xfrm>
              <a:off x="27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89" name="Line 2245"/>
            <p:cNvSpPr>
              <a:spLocks noChangeShapeType="1"/>
            </p:cNvSpPr>
            <p:nvPr/>
          </p:nvSpPr>
          <p:spPr bwMode="auto">
            <a:xfrm>
              <a:off x="274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0" name="Line 2246"/>
            <p:cNvSpPr>
              <a:spLocks noChangeShapeType="1"/>
            </p:cNvSpPr>
            <p:nvPr/>
          </p:nvSpPr>
          <p:spPr bwMode="auto">
            <a:xfrm>
              <a:off x="27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1" name="Line 2247"/>
            <p:cNvSpPr>
              <a:spLocks noChangeShapeType="1"/>
            </p:cNvSpPr>
            <p:nvPr/>
          </p:nvSpPr>
          <p:spPr bwMode="auto">
            <a:xfrm>
              <a:off x="27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2" name="Line 2248"/>
            <p:cNvSpPr>
              <a:spLocks noChangeShapeType="1"/>
            </p:cNvSpPr>
            <p:nvPr/>
          </p:nvSpPr>
          <p:spPr bwMode="auto">
            <a:xfrm>
              <a:off x="27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3" name="Line 2249"/>
            <p:cNvSpPr>
              <a:spLocks noChangeShapeType="1"/>
            </p:cNvSpPr>
            <p:nvPr/>
          </p:nvSpPr>
          <p:spPr bwMode="auto">
            <a:xfrm>
              <a:off x="276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4" name="Line 2250"/>
            <p:cNvSpPr>
              <a:spLocks noChangeShapeType="1"/>
            </p:cNvSpPr>
            <p:nvPr/>
          </p:nvSpPr>
          <p:spPr bwMode="auto">
            <a:xfrm>
              <a:off x="27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5" name="Line 2251"/>
            <p:cNvSpPr>
              <a:spLocks noChangeShapeType="1"/>
            </p:cNvSpPr>
            <p:nvPr/>
          </p:nvSpPr>
          <p:spPr bwMode="auto">
            <a:xfrm>
              <a:off x="278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6" name="Line 2252"/>
            <p:cNvSpPr>
              <a:spLocks noChangeShapeType="1"/>
            </p:cNvSpPr>
            <p:nvPr/>
          </p:nvSpPr>
          <p:spPr bwMode="auto">
            <a:xfrm>
              <a:off x="278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7" name="Line 2253"/>
            <p:cNvSpPr>
              <a:spLocks noChangeShapeType="1"/>
            </p:cNvSpPr>
            <p:nvPr/>
          </p:nvSpPr>
          <p:spPr bwMode="auto">
            <a:xfrm>
              <a:off x="279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8" name="Line 2254"/>
            <p:cNvSpPr>
              <a:spLocks noChangeShapeType="1"/>
            </p:cNvSpPr>
            <p:nvPr/>
          </p:nvSpPr>
          <p:spPr bwMode="auto">
            <a:xfrm>
              <a:off x="27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99" name="Line 2255"/>
            <p:cNvSpPr>
              <a:spLocks noChangeShapeType="1"/>
            </p:cNvSpPr>
            <p:nvPr/>
          </p:nvSpPr>
          <p:spPr bwMode="auto">
            <a:xfrm>
              <a:off x="28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0" name="Line 2256"/>
            <p:cNvSpPr>
              <a:spLocks noChangeShapeType="1"/>
            </p:cNvSpPr>
            <p:nvPr/>
          </p:nvSpPr>
          <p:spPr bwMode="auto">
            <a:xfrm>
              <a:off x="28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1" name="Line 2257"/>
            <p:cNvSpPr>
              <a:spLocks noChangeShapeType="1"/>
            </p:cNvSpPr>
            <p:nvPr/>
          </p:nvSpPr>
          <p:spPr bwMode="auto">
            <a:xfrm>
              <a:off x="281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2" name="Line 2258"/>
            <p:cNvSpPr>
              <a:spLocks noChangeShapeType="1"/>
            </p:cNvSpPr>
            <p:nvPr/>
          </p:nvSpPr>
          <p:spPr bwMode="auto">
            <a:xfrm>
              <a:off x="282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3" name="Line 2259"/>
            <p:cNvSpPr>
              <a:spLocks noChangeShapeType="1"/>
            </p:cNvSpPr>
            <p:nvPr/>
          </p:nvSpPr>
          <p:spPr bwMode="auto">
            <a:xfrm>
              <a:off x="28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4" name="Line 2260"/>
            <p:cNvSpPr>
              <a:spLocks noChangeShapeType="1"/>
            </p:cNvSpPr>
            <p:nvPr/>
          </p:nvSpPr>
          <p:spPr bwMode="auto">
            <a:xfrm>
              <a:off x="28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5" name="Line 2261"/>
            <p:cNvSpPr>
              <a:spLocks noChangeShapeType="1"/>
            </p:cNvSpPr>
            <p:nvPr/>
          </p:nvSpPr>
          <p:spPr bwMode="auto">
            <a:xfrm>
              <a:off x="283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6" name="Line 2262"/>
            <p:cNvSpPr>
              <a:spLocks noChangeShapeType="1"/>
            </p:cNvSpPr>
            <p:nvPr/>
          </p:nvSpPr>
          <p:spPr bwMode="auto">
            <a:xfrm>
              <a:off x="284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7" name="Line 2263"/>
            <p:cNvSpPr>
              <a:spLocks noChangeShapeType="1"/>
            </p:cNvSpPr>
            <p:nvPr/>
          </p:nvSpPr>
          <p:spPr bwMode="auto">
            <a:xfrm>
              <a:off x="28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8" name="Line 2264"/>
            <p:cNvSpPr>
              <a:spLocks noChangeShapeType="1"/>
            </p:cNvSpPr>
            <p:nvPr/>
          </p:nvSpPr>
          <p:spPr bwMode="auto">
            <a:xfrm>
              <a:off x="28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09" name="Line 2265"/>
            <p:cNvSpPr>
              <a:spLocks noChangeShapeType="1"/>
            </p:cNvSpPr>
            <p:nvPr/>
          </p:nvSpPr>
          <p:spPr bwMode="auto">
            <a:xfrm>
              <a:off x="28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0" name="Line 2266"/>
            <p:cNvSpPr>
              <a:spLocks noChangeShapeType="1"/>
            </p:cNvSpPr>
            <p:nvPr/>
          </p:nvSpPr>
          <p:spPr bwMode="auto">
            <a:xfrm>
              <a:off x="286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1" name="Line 2267"/>
            <p:cNvSpPr>
              <a:spLocks noChangeShapeType="1"/>
            </p:cNvSpPr>
            <p:nvPr/>
          </p:nvSpPr>
          <p:spPr bwMode="auto">
            <a:xfrm>
              <a:off x="28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2" name="Line 2268"/>
            <p:cNvSpPr>
              <a:spLocks noChangeShapeType="1"/>
            </p:cNvSpPr>
            <p:nvPr/>
          </p:nvSpPr>
          <p:spPr bwMode="auto">
            <a:xfrm>
              <a:off x="28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3" name="Line 2269"/>
            <p:cNvSpPr>
              <a:spLocks noChangeShapeType="1"/>
            </p:cNvSpPr>
            <p:nvPr/>
          </p:nvSpPr>
          <p:spPr bwMode="auto">
            <a:xfrm>
              <a:off x="28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4" name="Line 2270"/>
            <p:cNvSpPr>
              <a:spLocks noChangeShapeType="1"/>
            </p:cNvSpPr>
            <p:nvPr/>
          </p:nvSpPr>
          <p:spPr bwMode="auto">
            <a:xfrm>
              <a:off x="289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5" name="Line 2271"/>
            <p:cNvSpPr>
              <a:spLocks noChangeShapeType="1"/>
            </p:cNvSpPr>
            <p:nvPr/>
          </p:nvSpPr>
          <p:spPr bwMode="auto">
            <a:xfrm>
              <a:off x="28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6" name="Line 2272"/>
            <p:cNvSpPr>
              <a:spLocks noChangeShapeType="1"/>
            </p:cNvSpPr>
            <p:nvPr/>
          </p:nvSpPr>
          <p:spPr bwMode="auto">
            <a:xfrm>
              <a:off x="290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7" name="Line 2273"/>
            <p:cNvSpPr>
              <a:spLocks noChangeShapeType="1"/>
            </p:cNvSpPr>
            <p:nvPr/>
          </p:nvSpPr>
          <p:spPr bwMode="auto">
            <a:xfrm>
              <a:off x="290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8" name="Line 2274"/>
            <p:cNvSpPr>
              <a:spLocks noChangeShapeType="1"/>
            </p:cNvSpPr>
            <p:nvPr/>
          </p:nvSpPr>
          <p:spPr bwMode="auto">
            <a:xfrm>
              <a:off x="291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19" name="Line 2275"/>
            <p:cNvSpPr>
              <a:spLocks noChangeShapeType="1"/>
            </p:cNvSpPr>
            <p:nvPr/>
          </p:nvSpPr>
          <p:spPr bwMode="auto">
            <a:xfrm>
              <a:off x="291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0" name="Line 2276"/>
            <p:cNvSpPr>
              <a:spLocks noChangeShapeType="1"/>
            </p:cNvSpPr>
            <p:nvPr/>
          </p:nvSpPr>
          <p:spPr bwMode="auto">
            <a:xfrm>
              <a:off x="29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1" name="Line 2277"/>
            <p:cNvSpPr>
              <a:spLocks noChangeShapeType="1"/>
            </p:cNvSpPr>
            <p:nvPr/>
          </p:nvSpPr>
          <p:spPr bwMode="auto">
            <a:xfrm>
              <a:off x="29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2" name="Line 2278"/>
            <p:cNvSpPr>
              <a:spLocks noChangeShapeType="1"/>
            </p:cNvSpPr>
            <p:nvPr/>
          </p:nvSpPr>
          <p:spPr bwMode="auto">
            <a:xfrm>
              <a:off x="29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3" name="Line 2279"/>
            <p:cNvSpPr>
              <a:spLocks noChangeShapeType="1"/>
            </p:cNvSpPr>
            <p:nvPr/>
          </p:nvSpPr>
          <p:spPr bwMode="auto">
            <a:xfrm>
              <a:off x="294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4" name="Line 2280"/>
            <p:cNvSpPr>
              <a:spLocks noChangeShapeType="1"/>
            </p:cNvSpPr>
            <p:nvPr/>
          </p:nvSpPr>
          <p:spPr bwMode="auto">
            <a:xfrm>
              <a:off x="29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5" name="Line 2281"/>
            <p:cNvSpPr>
              <a:spLocks noChangeShapeType="1"/>
            </p:cNvSpPr>
            <p:nvPr/>
          </p:nvSpPr>
          <p:spPr bwMode="auto">
            <a:xfrm>
              <a:off x="29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6" name="Line 2282"/>
            <p:cNvSpPr>
              <a:spLocks noChangeShapeType="1"/>
            </p:cNvSpPr>
            <p:nvPr/>
          </p:nvSpPr>
          <p:spPr bwMode="auto">
            <a:xfrm>
              <a:off x="295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7" name="Line 2283"/>
            <p:cNvSpPr>
              <a:spLocks noChangeShapeType="1"/>
            </p:cNvSpPr>
            <p:nvPr/>
          </p:nvSpPr>
          <p:spPr bwMode="auto">
            <a:xfrm>
              <a:off x="296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8" name="Line 2284"/>
            <p:cNvSpPr>
              <a:spLocks noChangeShapeType="1"/>
            </p:cNvSpPr>
            <p:nvPr/>
          </p:nvSpPr>
          <p:spPr bwMode="auto">
            <a:xfrm>
              <a:off x="297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29" name="Line 2285"/>
            <p:cNvSpPr>
              <a:spLocks noChangeShapeType="1"/>
            </p:cNvSpPr>
            <p:nvPr/>
          </p:nvSpPr>
          <p:spPr bwMode="auto">
            <a:xfrm>
              <a:off x="29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0" name="Line 2286"/>
            <p:cNvSpPr>
              <a:spLocks noChangeShapeType="1"/>
            </p:cNvSpPr>
            <p:nvPr/>
          </p:nvSpPr>
          <p:spPr bwMode="auto">
            <a:xfrm>
              <a:off x="29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1" name="Line 2287"/>
            <p:cNvSpPr>
              <a:spLocks noChangeShapeType="1"/>
            </p:cNvSpPr>
            <p:nvPr/>
          </p:nvSpPr>
          <p:spPr bwMode="auto">
            <a:xfrm>
              <a:off x="298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2" name="Line 2288"/>
            <p:cNvSpPr>
              <a:spLocks noChangeShapeType="1"/>
            </p:cNvSpPr>
            <p:nvPr/>
          </p:nvSpPr>
          <p:spPr bwMode="auto">
            <a:xfrm>
              <a:off x="29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3" name="Line 2289"/>
            <p:cNvSpPr>
              <a:spLocks noChangeShapeType="1"/>
            </p:cNvSpPr>
            <p:nvPr/>
          </p:nvSpPr>
          <p:spPr bwMode="auto">
            <a:xfrm>
              <a:off x="29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4" name="Line 2290"/>
            <p:cNvSpPr>
              <a:spLocks noChangeShapeType="1"/>
            </p:cNvSpPr>
            <p:nvPr/>
          </p:nvSpPr>
          <p:spPr bwMode="auto">
            <a:xfrm>
              <a:off x="30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5" name="Line 2291"/>
            <p:cNvSpPr>
              <a:spLocks noChangeShapeType="1"/>
            </p:cNvSpPr>
            <p:nvPr/>
          </p:nvSpPr>
          <p:spPr bwMode="auto">
            <a:xfrm>
              <a:off x="301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6" name="Line 2292"/>
            <p:cNvSpPr>
              <a:spLocks noChangeShapeType="1"/>
            </p:cNvSpPr>
            <p:nvPr/>
          </p:nvSpPr>
          <p:spPr bwMode="auto">
            <a:xfrm>
              <a:off x="30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7" name="Line 2293"/>
            <p:cNvSpPr>
              <a:spLocks noChangeShapeType="1"/>
            </p:cNvSpPr>
            <p:nvPr/>
          </p:nvSpPr>
          <p:spPr bwMode="auto">
            <a:xfrm>
              <a:off x="30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8" name="Line 2294"/>
            <p:cNvSpPr>
              <a:spLocks noChangeShapeType="1"/>
            </p:cNvSpPr>
            <p:nvPr/>
          </p:nvSpPr>
          <p:spPr bwMode="auto">
            <a:xfrm>
              <a:off x="302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39" name="Line 2295"/>
            <p:cNvSpPr>
              <a:spLocks noChangeShapeType="1"/>
            </p:cNvSpPr>
            <p:nvPr/>
          </p:nvSpPr>
          <p:spPr bwMode="auto">
            <a:xfrm>
              <a:off x="303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0" name="Line 2296"/>
            <p:cNvSpPr>
              <a:spLocks noChangeShapeType="1"/>
            </p:cNvSpPr>
            <p:nvPr/>
          </p:nvSpPr>
          <p:spPr bwMode="auto">
            <a:xfrm>
              <a:off x="303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1" name="Line 2297"/>
            <p:cNvSpPr>
              <a:spLocks noChangeShapeType="1"/>
            </p:cNvSpPr>
            <p:nvPr/>
          </p:nvSpPr>
          <p:spPr bwMode="auto">
            <a:xfrm>
              <a:off x="30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2" name="Line 2298"/>
            <p:cNvSpPr>
              <a:spLocks noChangeShapeType="1"/>
            </p:cNvSpPr>
            <p:nvPr/>
          </p:nvSpPr>
          <p:spPr bwMode="auto">
            <a:xfrm>
              <a:off x="30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3" name="Line 2299"/>
            <p:cNvSpPr>
              <a:spLocks noChangeShapeType="1"/>
            </p:cNvSpPr>
            <p:nvPr/>
          </p:nvSpPr>
          <p:spPr bwMode="auto">
            <a:xfrm>
              <a:off x="305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4" name="Line 2300"/>
            <p:cNvSpPr>
              <a:spLocks noChangeShapeType="1"/>
            </p:cNvSpPr>
            <p:nvPr/>
          </p:nvSpPr>
          <p:spPr bwMode="auto">
            <a:xfrm>
              <a:off x="30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5" name="Line 2301"/>
            <p:cNvSpPr>
              <a:spLocks noChangeShapeType="1"/>
            </p:cNvSpPr>
            <p:nvPr/>
          </p:nvSpPr>
          <p:spPr bwMode="auto">
            <a:xfrm>
              <a:off x="30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6" name="Line 2302"/>
            <p:cNvSpPr>
              <a:spLocks noChangeShapeType="1"/>
            </p:cNvSpPr>
            <p:nvPr/>
          </p:nvSpPr>
          <p:spPr bwMode="auto">
            <a:xfrm>
              <a:off x="30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7" name="Line 2303"/>
            <p:cNvSpPr>
              <a:spLocks noChangeShapeType="1"/>
            </p:cNvSpPr>
            <p:nvPr/>
          </p:nvSpPr>
          <p:spPr bwMode="auto">
            <a:xfrm>
              <a:off x="308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8" name="Line 2304"/>
            <p:cNvSpPr>
              <a:spLocks noChangeShapeType="1"/>
            </p:cNvSpPr>
            <p:nvPr/>
          </p:nvSpPr>
          <p:spPr bwMode="auto">
            <a:xfrm>
              <a:off x="308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49" name="Line 2305"/>
            <p:cNvSpPr>
              <a:spLocks noChangeShapeType="1"/>
            </p:cNvSpPr>
            <p:nvPr/>
          </p:nvSpPr>
          <p:spPr bwMode="auto">
            <a:xfrm>
              <a:off x="309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0" name="Line 2306"/>
            <p:cNvSpPr>
              <a:spLocks noChangeShapeType="1"/>
            </p:cNvSpPr>
            <p:nvPr/>
          </p:nvSpPr>
          <p:spPr bwMode="auto">
            <a:xfrm>
              <a:off x="30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1" name="Line 2307"/>
            <p:cNvSpPr>
              <a:spLocks noChangeShapeType="1"/>
            </p:cNvSpPr>
            <p:nvPr/>
          </p:nvSpPr>
          <p:spPr bwMode="auto">
            <a:xfrm>
              <a:off x="31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2" name="Line 2308"/>
            <p:cNvSpPr>
              <a:spLocks noChangeShapeType="1"/>
            </p:cNvSpPr>
            <p:nvPr/>
          </p:nvSpPr>
          <p:spPr bwMode="auto">
            <a:xfrm>
              <a:off x="310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3" name="Line 2309"/>
            <p:cNvSpPr>
              <a:spLocks noChangeShapeType="1"/>
            </p:cNvSpPr>
            <p:nvPr/>
          </p:nvSpPr>
          <p:spPr bwMode="auto">
            <a:xfrm>
              <a:off x="31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4" name="Line 2310"/>
            <p:cNvSpPr>
              <a:spLocks noChangeShapeType="1"/>
            </p:cNvSpPr>
            <p:nvPr/>
          </p:nvSpPr>
          <p:spPr bwMode="auto">
            <a:xfrm>
              <a:off x="31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5" name="Line 2311"/>
            <p:cNvSpPr>
              <a:spLocks noChangeShapeType="1"/>
            </p:cNvSpPr>
            <p:nvPr/>
          </p:nvSpPr>
          <p:spPr bwMode="auto">
            <a:xfrm>
              <a:off x="31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6" name="Line 2312"/>
            <p:cNvSpPr>
              <a:spLocks noChangeShapeType="1"/>
            </p:cNvSpPr>
            <p:nvPr/>
          </p:nvSpPr>
          <p:spPr bwMode="auto">
            <a:xfrm>
              <a:off x="313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7" name="Line 2313"/>
            <p:cNvSpPr>
              <a:spLocks noChangeShapeType="1"/>
            </p:cNvSpPr>
            <p:nvPr/>
          </p:nvSpPr>
          <p:spPr bwMode="auto">
            <a:xfrm>
              <a:off x="31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8" name="Line 2314"/>
            <p:cNvSpPr>
              <a:spLocks noChangeShapeType="1"/>
            </p:cNvSpPr>
            <p:nvPr/>
          </p:nvSpPr>
          <p:spPr bwMode="auto">
            <a:xfrm>
              <a:off x="31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59" name="Line 2315"/>
            <p:cNvSpPr>
              <a:spLocks noChangeShapeType="1"/>
            </p:cNvSpPr>
            <p:nvPr/>
          </p:nvSpPr>
          <p:spPr bwMode="auto">
            <a:xfrm>
              <a:off x="31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0" name="Line 2316"/>
            <p:cNvSpPr>
              <a:spLocks noChangeShapeType="1"/>
            </p:cNvSpPr>
            <p:nvPr/>
          </p:nvSpPr>
          <p:spPr bwMode="auto">
            <a:xfrm>
              <a:off x="315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1" name="Line 2317"/>
            <p:cNvSpPr>
              <a:spLocks noChangeShapeType="1"/>
            </p:cNvSpPr>
            <p:nvPr/>
          </p:nvSpPr>
          <p:spPr bwMode="auto">
            <a:xfrm>
              <a:off x="316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2" name="Line 2318"/>
            <p:cNvSpPr>
              <a:spLocks noChangeShapeType="1"/>
            </p:cNvSpPr>
            <p:nvPr/>
          </p:nvSpPr>
          <p:spPr bwMode="auto">
            <a:xfrm>
              <a:off x="31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3" name="Line 2319"/>
            <p:cNvSpPr>
              <a:spLocks noChangeShapeType="1"/>
            </p:cNvSpPr>
            <p:nvPr/>
          </p:nvSpPr>
          <p:spPr bwMode="auto">
            <a:xfrm>
              <a:off x="31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4" name="Line 2320"/>
            <p:cNvSpPr>
              <a:spLocks noChangeShapeType="1"/>
            </p:cNvSpPr>
            <p:nvPr/>
          </p:nvSpPr>
          <p:spPr bwMode="auto">
            <a:xfrm>
              <a:off x="317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5" name="Line 2321"/>
            <p:cNvSpPr>
              <a:spLocks noChangeShapeType="1"/>
            </p:cNvSpPr>
            <p:nvPr/>
          </p:nvSpPr>
          <p:spPr bwMode="auto">
            <a:xfrm>
              <a:off x="318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6" name="Line 2322"/>
            <p:cNvSpPr>
              <a:spLocks noChangeShapeType="1"/>
            </p:cNvSpPr>
            <p:nvPr/>
          </p:nvSpPr>
          <p:spPr bwMode="auto">
            <a:xfrm>
              <a:off x="31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7" name="Line 2323"/>
            <p:cNvSpPr>
              <a:spLocks noChangeShapeType="1"/>
            </p:cNvSpPr>
            <p:nvPr/>
          </p:nvSpPr>
          <p:spPr bwMode="auto">
            <a:xfrm>
              <a:off x="31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8" name="Line 2324"/>
            <p:cNvSpPr>
              <a:spLocks noChangeShapeType="1"/>
            </p:cNvSpPr>
            <p:nvPr/>
          </p:nvSpPr>
          <p:spPr bwMode="auto">
            <a:xfrm>
              <a:off x="320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69" name="Line 2325"/>
            <p:cNvSpPr>
              <a:spLocks noChangeShapeType="1"/>
            </p:cNvSpPr>
            <p:nvPr/>
          </p:nvSpPr>
          <p:spPr bwMode="auto">
            <a:xfrm>
              <a:off x="320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0" name="Line 2326"/>
            <p:cNvSpPr>
              <a:spLocks noChangeShapeType="1"/>
            </p:cNvSpPr>
            <p:nvPr/>
          </p:nvSpPr>
          <p:spPr bwMode="auto">
            <a:xfrm>
              <a:off x="321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1" name="Line 2327"/>
            <p:cNvSpPr>
              <a:spLocks noChangeShapeType="1"/>
            </p:cNvSpPr>
            <p:nvPr/>
          </p:nvSpPr>
          <p:spPr bwMode="auto">
            <a:xfrm>
              <a:off x="321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2" name="Line 2328"/>
            <p:cNvSpPr>
              <a:spLocks noChangeShapeType="1"/>
            </p:cNvSpPr>
            <p:nvPr/>
          </p:nvSpPr>
          <p:spPr bwMode="auto">
            <a:xfrm>
              <a:off x="32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3" name="Line 2329"/>
            <p:cNvSpPr>
              <a:spLocks noChangeShapeType="1"/>
            </p:cNvSpPr>
            <p:nvPr/>
          </p:nvSpPr>
          <p:spPr bwMode="auto">
            <a:xfrm>
              <a:off x="323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4" name="Line 2330"/>
            <p:cNvSpPr>
              <a:spLocks noChangeShapeType="1"/>
            </p:cNvSpPr>
            <p:nvPr/>
          </p:nvSpPr>
          <p:spPr bwMode="auto">
            <a:xfrm>
              <a:off x="32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5" name="Line 2331"/>
            <p:cNvSpPr>
              <a:spLocks noChangeShapeType="1"/>
            </p:cNvSpPr>
            <p:nvPr/>
          </p:nvSpPr>
          <p:spPr bwMode="auto">
            <a:xfrm>
              <a:off x="32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6" name="Line 2332"/>
            <p:cNvSpPr>
              <a:spLocks noChangeShapeType="1"/>
            </p:cNvSpPr>
            <p:nvPr/>
          </p:nvSpPr>
          <p:spPr bwMode="auto">
            <a:xfrm>
              <a:off x="32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7" name="Line 2333"/>
            <p:cNvSpPr>
              <a:spLocks noChangeShapeType="1"/>
            </p:cNvSpPr>
            <p:nvPr/>
          </p:nvSpPr>
          <p:spPr bwMode="auto">
            <a:xfrm>
              <a:off x="325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8" name="Line 2334"/>
            <p:cNvSpPr>
              <a:spLocks noChangeShapeType="1"/>
            </p:cNvSpPr>
            <p:nvPr/>
          </p:nvSpPr>
          <p:spPr bwMode="auto">
            <a:xfrm>
              <a:off x="32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79" name="Line 2335"/>
            <p:cNvSpPr>
              <a:spLocks noChangeShapeType="1"/>
            </p:cNvSpPr>
            <p:nvPr/>
          </p:nvSpPr>
          <p:spPr bwMode="auto">
            <a:xfrm>
              <a:off x="326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0" name="Line 2336"/>
            <p:cNvSpPr>
              <a:spLocks noChangeShapeType="1"/>
            </p:cNvSpPr>
            <p:nvPr/>
          </p:nvSpPr>
          <p:spPr bwMode="auto">
            <a:xfrm>
              <a:off x="327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1" name="Line 2337"/>
            <p:cNvSpPr>
              <a:spLocks noChangeShapeType="1"/>
            </p:cNvSpPr>
            <p:nvPr/>
          </p:nvSpPr>
          <p:spPr bwMode="auto">
            <a:xfrm>
              <a:off x="327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2" name="Line 2338"/>
            <p:cNvSpPr>
              <a:spLocks noChangeShapeType="1"/>
            </p:cNvSpPr>
            <p:nvPr/>
          </p:nvSpPr>
          <p:spPr bwMode="auto">
            <a:xfrm>
              <a:off x="328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3" name="Line 2339"/>
            <p:cNvSpPr>
              <a:spLocks noChangeShapeType="1"/>
            </p:cNvSpPr>
            <p:nvPr/>
          </p:nvSpPr>
          <p:spPr bwMode="auto">
            <a:xfrm>
              <a:off x="328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4" name="Line 2340"/>
            <p:cNvSpPr>
              <a:spLocks noChangeShapeType="1"/>
            </p:cNvSpPr>
            <p:nvPr/>
          </p:nvSpPr>
          <p:spPr bwMode="auto">
            <a:xfrm>
              <a:off x="32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5" name="Line 2341"/>
            <p:cNvSpPr>
              <a:spLocks noChangeShapeType="1"/>
            </p:cNvSpPr>
            <p:nvPr/>
          </p:nvSpPr>
          <p:spPr bwMode="auto">
            <a:xfrm>
              <a:off x="329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6" name="Line 2342"/>
            <p:cNvSpPr>
              <a:spLocks noChangeShapeType="1"/>
            </p:cNvSpPr>
            <p:nvPr/>
          </p:nvSpPr>
          <p:spPr bwMode="auto">
            <a:xfrm>
              <a:off x="330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7" name="Line 2343"/>
            <p:cNvSpPr>
              <a:spLocks noChangeShapeType="1"/>
            </p:cNvSpPr>
            <p:nvPr/>
          </p:nvSpPr>
          <p:spPr bwMode="auto">
            <a:xfrm>
              <a:off x="33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8" name="Line 2344"/>
            <p:cNvSpPr>
              <a:spLocks noChangeShapeType="1"/>
            </p:cNvSpPr>
            <p:nvPr/>
          </p:nvSpPr>
          <p:spPr bwMode="auto">
            <a:xfrm>
              <a:off x="33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89" name="Line 2345"/>
            <p:cNvSpPr>
              <a:spLocks noChangeShapeType="1"/>
            </p:cNvSpPr>
            <p:nvPr/>
          </p:nvSpPr>
          <p:spPr bwMode="auto">
            <a:xfrm>
              <a:off x="332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0" name="Line 2346"/>
            <p:cNvSpPr>
              <a:spLocks noChangeShapeType="1"/>
            </p:cNvSpPr>
            <p:nvPr/>
          </p:nvSpPr>
          <p:spPr bwMode="auto">
            <a:xfrm>
              <a:off x="332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1" name="Line 2347"/>
            <p:cNvSpPr>
              <a:spLocks noChangeShapeType="1"/>
            </p:cNvSpPr>
            <p:nvPr/>
          </p:nvSpPr>
          <p:spPr bwMode="auto">
            <a:xfrm>
              <a:off x="333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2" name="Line 2348"/>
            <p:cNvSpPr>
              <a:spLocks noChangeShapeType="1"/>
            </p:cNvSpPr>
            <p:nvPr/>
          </p:nvSpPr>
          <p:spPr bwMode="auto">
            <a:xfrm>
              <a:off x="333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3" name="Line 2349"/>
            <p:cNvSpPr>
              <a:spLocks noChangeShapeType="1"/>
            </p:cNvSpPr>
            <p:nvPr/>
          </p:nvSpPr>
          <p:spPr bwMode="auto">
            <a:xfrm>
              <a:off x="33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4" name="Line 2350"/>
            <p:cNvSpPr>
              <a:spLocks noChangeShapeType="1"/>
            </p:cNvSpPr>
            <p:nvPr/>
          </p:nvSpPr>
          <p:spPr bwMode="auto">
            <a:xfrm>
              <a:off x="335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5" name="Line 2351"/>
            <p:cNvSpPr>
              <a:spLocks noChangeShapeType="1"/>
            </p:cNvSpPr>
            <p:nvPr/>
          </p:nvSpPr>
          <p:spPr bwMode="auto">
            <a:xfrm>
              <a:off x="33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6" name="Line 2352"/>
            <p:cNvSpPr>
              <a:spLocks noChangeShapeType="1"/>
            </p:cNvSpPr>
            <p:nvPr/>
          </p:nvSpPr>
          <p:spPr bwMode="auto">
            <a:xfrm>
              <a:off x="33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7" name="Line 2353"/>
            <p:cNvSpPr>
              <a:spLocks noChangeShapeType="1"/>
            </p:cNvSpPr>
            <p:nvPr/>
          </p:nvSpPr>
          <p:spPr bwMode="auto">
            <a:xfrm>
              <a:off x="33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8" name="Line 2354"/>
            <p:cNvSpPr>
              <a:spLocks noChangeShapeType="1"/>
            </p:cNvSpPr>
            <p:nvPr/>
          </p:nvSpPr>
          <p:spPr bwMode="auto">
            <a:xfrm>
              <a:off x="337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99" name="Line 2355"/>
            <p:cNvSpPr>
              <a:spLocks noChangeShapeType="1"/>
            </p:cNvSpPr>
            <p:nvPr/>
          </p:nvSpPr>
          <p:spPr bwMode="auto">
            <a:xfrm>
              <a:off x="33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0" name="Line 2356"/>
            <p:cNvSpPr>
              <a:spLocks noChangeShapeType="1"/>
            </p:cNvSpPr>
            <p:nvPr/>
          </p:nvSpPr>
          <p:spPr bwMode="auto">
            <a:xfrm>
              <a:off x="338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1" name="Line 2357"/>
            <p:cNvSpPr>
              <a:spLocks noChangeShapeType="1"/>
            </p:cNvSpPr>
            <p:nvPr/>
          </p:nvSpPr>
          <p:spPr bwMode="auto">
            <a:xfrm>
              <a:off x="339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2" name="Line 2358"/>
            <p:cNvSpPr>
              <a:spLocks noChangeShapeType="1"/>
            </p:cNvSpPr>
            <p:nvPr/>
          </p:nvSpPr>
          <p:spPr bwMode="auto">
            <a:xfrm>
              <a:off x="339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3" name="Line 2359"/>
            <p:cNvSpPr>
              <a:spLocks noChangeShapeType="1"/>
            </p:cNvSpPr>
            <p:nvPr/>
          </p:nvSpPr>
          <p:spPr bwMode="auto">
            <a:xfrm>
              <a:off x="340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4" name="Line 2360"/>
            <p:cNvSpPr>
              <a:spLocks noChangeShapeType="1"/>
            </p:cNvSpPr>
            <p:nvPr/>
          </p:nvSpPr>
          <p:spPr bwMode="auto">
            <a:xfrm>
              <a:off x="340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5" name="Line 2361"/>
            <p:cNvSpPr>
              <a:spLocks noChangeShapeType="1"/>
            </p:cNvSpPr>
            <p:nvPr/>
          </p:nvSpPr>
          <p:spPr bwMode="auto">
            <a:xfrm>
              <a:off x="34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6" name="Line 2362"/>
            <p:cNvSpPr>
              <a:spLocks noChangeShapeType="1"/>
            </p:cNvSpPr>
            <p:nvPr/>
          </p:nvSpPr>
          <p:spPr bwMode="auto">
            <a:xfrm>
              <a:off x="342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7" name="Line 2363"/>
            <p:cNvSpPr>
              <a:spLocks noChangeShapeType="1"/>
            </p:cNvSpPr>
            <p:nvPr/>
          </p:nvSpPr>
          <p:spPr bwMode="auto">
            <a:xfrm>
              <a:off x="342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8" name="Line 2364"/>
            <p:cNvSpPr>
              <a:spLocks noChangeShapeType="1"/>
            </p:cNvSpPr>
            <p:nvPr/>
          </p:nvSpPr>
          <p:spPr bwMode="auto">
            <a:xfrm>
              <a:off x="34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09" name="Line 2365"/>
            <p:cNvSpPr>
              <a:spLocks noChangeShapeType="1"/>
            </p:cNvSpPr>
            <p:nvPr/>
          </p:nvSpPr>
          <p:spPr bwMode="auto">
            <a:xfrm>
              <a:off x="34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0" name="Line 2366"/>
            <p:cNvSpPr>
              <a:spLocks noChangeShapeType="1"/>
            </p:cNvSpPr>
            <p:nvPr/>
          </p:nvSpPr>
          <p:spPr bwMode="auto">
            <a:xfrm>
              <a:off x="344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1" name="Line 2367"/>
            <p:cNvSpPr>
              <a:spLocks noChangeShapeType="1"/>
            </p:cNvSpPr>
            <p:nvPr/>
          </p:nvSpPr>
          <p:spPr bwMode="auto">
            <a:xfrm>
              <a:off x="344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2" name="Line 2368"/>
            <p:cNvSpPr>
              <a:spLocks noChangeShapeType="1"/>
            </p:cNvSpPr>
            <p:nvPr/>
          </p:nvSpPr>
          <p:spPr bwMode="auto">
            <a:xfrm>
              <a:off x="345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3" name="Line 2369"/>
            <p:cNvSpPr>
              <a:spLocks noChangeShapeType="1"/>
            </p:cNvSpPr>
            <p:nvPr/>
          </p:nvSpPr>
          <p:spPr bwMode="auto">
            <a:xfrm>
              <a:off x="346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4" name="Line 2370"/>
            <p:cNvSpPr>
              <a:spLocks noChangeShapeType="1"/>
            </p:cNvSpPr>
            <p:nvPr/>
          </p:nvSpPr>
          <p:spPr bwMode="auto">
            <a:xfrm>
              <a:off x="34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5" name="Line 2371"/>
            <p:cNvSpPr>
              <a:spLocks noChangeShapeType="1"/>
            </p:cNvSpPr>
            <p:nvPr/>
          </p:nvSpPr>
          <p:spPr bwMode="auto">
            <a:xfrm>
              <a:off x="347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6" name="Line 2372"/>
            <p:cNvSpPr>
              <a:spLocks noChangeShapeType="1"/>
            </p:cNvSpPr>
            <p:nvPr/>
          </p:nvSpPr>
          <p:spPr bwMode="auto">
            <a:xfrm>
              <a:off x="34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7" name="Line 2373"/>
            <p:cNvSpPr>
              <a:spLocks noChangeShapeType="1"/>
            </p:cNvSpPr>
            <p:nvPr/>
          </p:nvSpPr>
          <p:spPr bwMode="auto">
            <a:xfrm>
              <a:off x="348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8" name="Line 2374"/>
            <p:cNvSpPr>
              <a:spLocks noChangeShapeType="1"/>
            </p:cNvSpPr>
            <p:nvPr/>
          </p:nvSpPr>
          <p:spPr bwMode="auto">
            <a:xfrm>
              <a:off x="348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19" name="Line 2375"/>
            <p:cNvSpPr>
              <a:spLocks noChangeShapeType="1"/>
            </p:cNvSpPr>
            <p:nvPr/>
          </p:nvSpPr>
          <p:spPr bwMode="auto">
            <a:xfrm>
              <a:off x="349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0" name="Line 2376"/>
            <p:cNvSpPr>
              <a:spLocks noChangeShapeType="1"/>
            </p:cNvSpPr>
            <p:nvPr/>
          </p:nvSpPr>
          <p:spPr bwMode="auto">
            <a:xfrm>
              <a:off x="35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1" name="Line 2377"/>
            <p:cNvSpPr>
              <a:spLocks noChangeShapeType="1"/>
            </p:cNvSpPr>
            <p:nvPr/>
          </p:nvSpPr>
          <p:spPr bwMode="auto">
            <a:xfrm>
              <a:off x="350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123" name="Group 2579"/>
          <p:cNvGrpSpPr>
            <a:grpSpLocks/>
          </p:cNvGrpSpPr>
          <p:nvPr/>
        </p:nvGrpSpPr>
        <p:grpSpPr bwMode="auto">
          <a:xfrm>
            <a:off x="2184400" y="5351463"/>
            <a:ext cx="4992688" cy="1495425"/>
            <a:chOff x="1436" y="3371"/>
            <a:chExt cx="3145" cy="942"/>
          </a:xfrm>
        </p:grpSpPr>
        <p:sp>
          <p:nvSpPr>
            <p:cNvPr id="110923" name="Line 2379"/>
            <p:cNvSpPr>
              <a:spLocks noChangeShapeType="1"/>
            </p:cNvSpPr>
            <p:nvPr/>
          </p:nvSpPr>
          <p:spPr bwMode="auto">
            <a:xfrm>
              <a:off x="351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4" name="Line 2380"/>
            <p:cNvSpPr>
              <a:spLocks noChangeShapeType="1"/>
            </p:cNvSpPr>
            <p:nvPr/>
          </p:nvSpPr>
          <p:spPr bwMode="auto">
            <a:xfrm>
              <a:off x="351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5" name="Line 2381"/>
            <p:cNvSpPr>
              <a:spLocks noChangeShapeType="1"/>
            </p:cNvSpPr>
            <p:nvPr/>
          </p:nvSpPr>
          <p:spPr bwMode="auto">
            <a:xfrm>
              <a:off x="352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6" name="Line 2382"/>
            <p:cNvSpPr>
              <a:spLocks noChangeShapeType="1"/>
            </p:cNvSpPr>
            <p:nvPr/>
          </p:nvSpPr>
          <p:spPr bwMode="auto">
            <a:xfrm>
              <a:off x="352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7" name="Line 2383"/>
            <p:cNvSpPr>
              <a:spLocks noChangeShapeType="1"/>
            </p:cNvSpPr>
            <p:nvPr/>
          </p:nvSpPr>
          <p:spPr bwMode="auto">
            <a:xfrm>
              <a:off x="353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8" name="Line 2384"/>
            <p:cNvSpPr>
              <a:spLocks noChangeShapeType="1"/>
            </p:cNvSpPr>
            <p:nvPr/>
          </p:nvSpPr>
          <p:spPr bwMode="auto">
            <a:xfrm>
              <a:off x="354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29" name="Line 2385"/>
            <p:cNvSpPr>
              <a:spLocks noChangeShapeType="1"/>
            </p:cNvSpPr>
            <p:nvPr/>
          </p:nvSpPr>
          <p:spPr bwMode="auto">
            <a:xfrm>
              <a:off x="354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0" name="Line 2386"/>
            <p:cNvSpPr>
              <a:spLocks noChangeShapeType="1"/>
            </p:cNvSpPr>
            <p:nvPr/>
          </p:nvSpPr>
          <p:spPr bwMode="auto">
            <a:xfrm>
              <a:off x="355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1" name="Line 2387"/>
            <p:cNvSpPr>
              <a:spLocks noChangeShapeType="1"/>
            </p:cNvSpPr>
            <p:nvPr/>
          </p:nvSpPr>
          <p:spPr bwMode="auto">
            <a:xfrm>
              <a:off x="355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2" name="Line 2388"/>
            <p:cNvSpPr>
              <a:spLocks noChangeShapeType="1"/>
            </p:cNvSpPr>
            <p:nvPr/>
          </p:nvSpPr>
          <p:spPr bwMode="auto">
            <a:xfrm>
              <a:off x="356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3" name="Line 2389"/>
            <p:cNvSpPr>
              <a:spLocks noChangeShapeType="1"/>
            </p:cNvSpPr>
            <p:nvPr/>
          </p:nvSpPr>
          <p:spPr bwMode="auto">
            <a:xfrm>
              <a:off x="356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4" name="Line 2390"/>
            <p:cNvSpPr>
              <a:spLocks noChangeShapeType="1"/>
            </p:cNvSpPr>
            <p:nvPr/>
          </p:nvSpPr>
          <p:spPr bwMode="auto">
            <a:xfrm>
              <a:off x="357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5" name="Line 2391"/>
            <p:cNvSpPr>
              <a:spLocks noChangeShapeType="1"/>
            </p:cNvSpPr>
            <p:nvPr/>
          </p:nvSpPr>
          <p:spPr bwMode="auto">
            <a:xfrm>
              <a:off x="358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6" name="Line 2392"/>
            <p:cNvSpPr>
              <a:spLocks noChangeShapeType="1"/>
            </p:cNvSpPr>
            <p:nvPr/>
          </p:nvSpPr>
          <p:spPr bwMode="auto">
            <a:xfrm>
              <a:off x="358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7" name="Line 2393"/>
            <p:cNvSpPr>
              <a:spLocks noChangeShapeType="1"/>
            </p:cNvSpPr>
            <p:nvPr/>
          </p:nvSpPr>
          <p:spPr bwMode="auto">
            <a:xfrm>
              <a:off x="359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8" name="Line 2394"/>
            <p:cNvSpPr>
              <a:spLocks noChangeShapeType="1"/>
            </p:cNvSpPr>
            <p:nvPr/>
          </p:nvSpPr>
          <p:spPr bwMode="auto">
            <a:xfrm>
              <a:off x="35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39" name="Line 2395"/>
            <p:cNvSpPr>
              <a:spLocks noChangeShapeType="1"/>
            </p:cNvSpPr>
            <p:nvPr/>
          </p:nvSpPr>
          <p:spPr bwMode="auto">
            <a:xfrm>
              <a:off x="360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0" name="Line 2396"/>
            <p:cNvSpPr>
              <a:spLocks noChangeShapeType="1"/>
            </p:cNvSpPr>
            <p:nvPr/>
          </p:nvSpPr>
          <p:spPr bwMode="auto">
            <a:xfrm>
              <a:off x="361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1" name="Line 2397"/>
            <p:cNvSpPr>
              <a:spLocks noChangeShapeType="1"/>
            </p:cNvSpPr>
            <p:nvPr/>
          </p:nvSpPr>
          <p:spPr bwMode="auto">
            <a:xfrm>
              <a:off x="361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2" name="Line 2398"/>
            <p:cNvSpPr>
              <a:spLocks noChangeShapeType="1"/>
            </p:cNvSpPr>
            <p:nvPr/>
          </p:nvSpPr>
          <p:spPr bwMode="auto">
            <a:xfrm>
              <a:off x="36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3" name="Line 2399"/>
            <p:cNvSpPr>
              <a:spLocks noChangeShapeType="1"/>
            </p:cNvSpPr>
            <p:nvPr/>
          </p:nvSpPr>
          <p:spPr bwMode="auto">
            <a:xfrm>
              <a:off x="362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4" name="Line 2400"/>
            <p:cNvSpPr>
              <a:spLocks noChangeShapeType="1"/>
            </p:cNvSpPr>
            <p:nvPr/>
          </p:nvSpPr>
          <p:spPr bwMode="auto">
            <a:xfrm>
              <a:off x="363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5" name="Line 2401"/>
            <p:cNvSpPr>
              <a:spLocks noChangeShapeType="1"/>
            </p:cNvSpPr>
            <p:nvPr/>
          </p:nvSpPr>
          <p:spPr bwMode="auto">
            <a:xfrm>
              <a:off x="363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6" name="Line 2402"/>
            <p:cNvSpPr>
              <a:spLocks noChangeShapeType="1"/>
            </p:cNvSpPr>
            <p:nvPr/>
          </p:nvSpPr>
          <p:spPr bwMode="auto">
            <a:xfrm>
              <a:off x="364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7" name="Line 2403"/>
            <p:cNvSpPr>
              <a:spLocks noChangeShapeType="1"/>
            </p:cNvSpPr>
            <p:nvPr/>
          </p:nvSpPr>
          <p:spPr bwMode="auto">
            <a:xfrm>
              <a:off x="365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8" name="Line 2404"/>
            <p:cNvSpPr>
              <a:spLocks noChangeShapeType="1"/>
            </p:cNvSpPr>
            <p:nvPr/>
          </p:nvSpPr>
          <p:spPr bwMode="auto">
            <a:xfrm>
              <a:off x="365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49" name="Line 2405"/>
            <p:cNvSpPr>
              <a:spLocks noChangeShapeType="1"/>
            </p:cNvSpPr>
            <p:nvPr/>
          </p:nvSpPr>
          <p:spPr bwMode="auto">
            <a:xfrm>
              <a:off x="366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0" name="Line 2406"/>
            <p:cNvSpPr>
              <a:spLocks noChangeShapeType="1"/>
            </p:cNvSpPr>
            <p:nvPr/>
          </p:nvSpPr>
          <p:spPr bwMode="auto">
            <a:xfrm>
              <a:off x="36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1" name="Line 2407"/>
            <p:cNvSpPr>
              <a:spLocks noChangeShapeType="1"/>
            </p:cNvSpPr>
            <p:nvPr/>
          </p:nvSpPr>
          <p:spPr bwMode="auto">
            <a:xfrm>
              <a:off x="367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2" name="Line 2408"/>
            <p:cNvSpPr>
              <a:spLocks noChangeShapeType="1"/>
            </p:cNvSpPr>
            <p:nvPr/>
          </p:nvSpPr>
          <p:spPr bwMode="auto">
            <a:xfrm>
              <a:off x="367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3" name="Line 2409"/>
            <p:cNvSpPr>
              <a:spLocks noChangeShapeType="1"/>
            </p:cNvSpPr>
            <p:nvPr/>
          </p:nvSpPr>
          <p:spPr bwMode="auto">
            <a:xfrm>
              <a:off x="368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4" name="Line 2410"/>
            <p:cNvSpPr>
              <a:spLocks noChangeShapeType="1"/>
            </p:cNvSpPr>
            <p:nvPr/>
          </p:nvSpPr>
          <p:spPr bwMode="auto">
            <a:xfrm>
              <a:off x="369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5" name="Line 2411"/>
            <p:cNvSpPr>
              <a:spLocks noChangeShapeType="1"/>
            </p:cNvSpPr>
            <p:nvPr/>
          </p:nvSpPr>
          <p:spPr bwMode="auto">
            <a:xfrm>
              <a:off x="369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6" name="Line 2412"/>
            <p:cNvSpPr>
              <a:spLocks noChangeShapeType="1"/>
            </p:cNvSpPr>
            <p:nvPr/>
          </p:nvSpPr>
          <p:spPr bwMode="auto">
            <a:xfrm>
              <a:off x="370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7" name="Line 2413"/>
            <p:cNvSpPr>
              <a:spLocks noChangeShapeType="1"/>
            </p:cNvSpPr>
            <p:nvPr/>
          </p:nvSpPr>
          <p:spPr bwMode="auto">
            <a:xfrm>
              <a:off x="370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8" name="Line 2414"/>
            <p:cNvSpPr>
              <a:spLocks noChangeShapeType="1"/>
            </p:cNvSpPr>
            <p:nvPr/>
          </p:nvSpPr>
          <p:spPr bwMode="auto">
            <a:xfrm>
              <a:off x="371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59" name="Line 2415"/>
            <p:cNvSpPr>
              <a:spLocks noChangeShapeType="1"/>
            </p:cNvSpPr>
            <p:nvPr/>
          </p:nvSpPr>
          <p:spPr bwMode="auto">
            <a:xfrm>
              <a:off x="37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0" name="Line 2416"/>
            <p:cNvSpPr>
              <a:spLocks noChangeShapeType="1"/>
            </p:cNvSpPr>
            <p:nvPr/>
          </p:nvSpPr>
          <p:spPr bwMode="auto">
            <a:xfrm>
              <a:off x="372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1" name="Line 2417"/>
            <p:cNvSpPr>
              <a:spLocks noChangeShapeType="1"/>
            </p:cNvSpPr>
            <p:nvPr/>
          </p:nvSpPr>
          <p:spPr bwMode="auto">
            <a:xfrm>
              <a:off x="373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2" name="Line 2418"/>
            <p:cNvSpPr>
              <a:spLocks noChangeShapeType="1"/>
            </p:cNvSpPr>
            <p:nvPr/>
          </p:nvSpPr>
          <p:spPr bwMode="auto">
            <a:xfrm>
              <a:off x="373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3" name="Line 2419"/>
            <p:cNvSpPr>
              <a:spLocks noChangeShapeType="1"/>
            </p:cNvSpPr>
            <p:nvPr/>
          </p:nvSpPr>
          <p:spPr bwMode="auto">
            <a:xfrm>
              <a:off x="37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4" name="Line 2420"/>
            <p:cNvSpPr>
              <a:spLocks noChangeShapeType="1"/>
            </p:cNvSpPr>
            <p:nvPr/>
          </p:nvSpPr>
          <p:spPr bwMode="auto">
            <a:xfrm>
              <a:off x="374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5" name="Line 2421"/>
            <p:cNvSpPr>
              <a:spLocks noChangeShapeType="1"/>
            </p:cNvSpPr>
            <p:nvPr/>
          </p:nvSpPr>
          <p:spPr bwMode="auto">
            <a:xfrm>
              <a:off x="375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6" name="Line 2422"/>
            <p:cNvSpPr>
              <a:spLocks noChangeShapeType="1"/>
            </p:cNvSpPr>
            <p:nvPr/>
          </p:nvSpPr>
          <p:spPr bwMode="auto">
            <a:xfrm>
              <a:off x="376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7" name="Line 2423"/>
            <p:cNvSpPr>
              <a:spLocks noChangeShapeType="1"/>
            </p:cNvSpPr>
            <p:nvPr/>
          </p:nvSpPr>
          <p:spPr bwMode="auto">
            <a:xfrm>
              <a:off x="376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8" name="Line 2424"/>
            <p:cNvSpPr>
              <a:spLocks noChangeShapeType="1"/>
            </p:cNvSpPr>
            <p:nvPr/>
          </p:nvSpPr>
          <p:spPr bwMode="auto">
            <a:xfrm>
              <a:off x="377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69" name="Line 2425"/>
            <p:cNvSpPr>
              <a:spLocks noChangeShapeType="1"/>
            </p:cNvSpPr>
            <p:nvPr/>
          </p:nvSpPr>
          <p:spPr bwMode="auto">
            <a:xfrm>
              <a:off x="377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0" name="Line 2426"/>
            <p:cNvSpPr>
              <a:spLocks noChangeShapeType="1"/>
            </p:cNvSpPr>
            <p:nvPr/>
          </p:nvSpPr>
          <p:spPr bwMode="auto">
            <a:xfrm>
              <a:off x="378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1" name="Line 2427"/>
            <p:cNvSpPr>
              <a:spLocks noChangeShapeType="1"/>
            </p:cNvSpPr>
            <p:nvPr/>
          </p:nvSpPr>
          <p:spPr bwMode="auto">
            <a:xfrm>
              <a:off x="37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2" name="Line 2428"/>
            <p:cNvSpPr>
              <a:spLocks noChangeShapeType="1"/>
            </p:cNvSpPr>
            <p:nvPr/>
          </p:nvSpPr>
          <p:spPr bwMode="auto">
            <a:xfrm>
              <a:off x="379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3" name="Line 2429"/>
            <p:cNvSpPr>
              <a:spLocks noChangeShapeType="1"/>
            </p:cNvSpPr>
            <p:nvPr/>
          </p:nvSpPr>
          <p:spPr bwMode="auto">
            <a:xfrm>
              <a:off x="380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4" name="Line 2430"/>
            <p:cNvSpPr>
              <a:spLocks noChangeShapeType="1"/>
            </p:cNvSpPr>
            <p:nvPr/>
          </p:nvSpPr>
          <p:spPr bwMode="auto">
            <a:xfrm>
              <a:off x="380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5" name="Line 2431"/>
            <p:cNvSpPr>
              <a:spLocks noChangeShapeType="1"/>
            </p:cNvSpPr>
            <p:nvPr/>
          </p:nvSpPr>
          <p:spPr bwMode="auto">
            <a:xfrm>
              <a:off x="381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6" name="Line 2432"/>
            <p:cNvSpPr>
              <a:spLocks noChangeShapeType="1"/>
            </p:cNvSpPr>
            <p:nvPr/>
          </p:nvSpPr>
          <p:spPr bwMode="auto">
            <a:xfrm>
              <a:off x="381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7" name="Line 2433"/>
            <p:cNvSpPr>
              <a:spLocks noChangeShapeType="1"/>
            </p:cNvSpPr>
            <p:nvPr/>
          </p:nvSpPr>
          <p:spPr bwMode="auto">
            <a:xfrm>
              <a:off x="382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8" name="Line 2434"/>
            <p:cNvSpPr>
              <a:spLocks noChangeShapeType="1"/>
            </p:cNvSpPr>
            <p:nvPr/>
          </p:nvSpPr>
          <p:spPr bwMode="auto">
            <a:xfrm>
              <a:off x="382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79" name="Line 2435"/>
            <p:cNvSpPr>
              <a:spLocks noChangeShapeType="1"/>
            </p:cNvSpPr>
            <p:nvPr/>
          </p:nvSpPr>
          <p:spPr bwMode="auto">
            <a:xfrm>
              <a:off x="383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0" name="Line 2436"/>
            <p:cNvSpPr>
              <a:spLocks noChangeShapeType="1"/>
            </p:cNvSpPr>
            <p:nvPr/>
          </p:nvSpPr>
          <p:spPr bwMode="auto">
            <a:xfrm>
              <a:off x="38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1" name="Line 2437"/>
            <p:cNvSpPr>
              <a:spLocks noChangeShapeType="1"/>
            </p:cNvSpPr>
            <p:nvPr/>
          </p:nvSpPr>
          <p:spPr bwMode="auto">
            <a:xfrm>
              <a:off x="384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2" name="Line 2438"/>
            <p:cNvSpPr>
              <a:spLocks noChangeShapeType="1"/>
            </p:cNvSpPr>
            <p:nvPr/>
          </p:nvSpPr>
          <p:spPr bwMode="auto">
            <a:xfrm>
              <a:off x="385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3" name="Line 2439"/>
            <p:cNvSpPr>
              <a:spLocks noChangeShapeType="1"/>
            </p:cNvSpPr>
            <p:nvPr/>
          </p:nvSpPr>
          <p:spPr bwMode="auto">
            <a:xfrm>
              <a:off x="38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4" name="Line 2440"/>
            <p:cNvSpPr>
              <a:spLocks noChangeShapeType="1"/>
            </p:cNvSpPr>
            <p:nvPr/>
          </p:nvSpPr>
          <p:spPr bwMode="auto">
            <a:xfrm>
              <a:off x="38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5" name="Line 2441"/>
            <p:cNvSpPr>
              <a:spLocks noChangeShapeType="1"/>
            </p:cNvSpPr>
            <p:nvPr/>
          </p:nvSpPr>
          <p:spPr bwMode="auto">
            <a:xfrm>
              <a:off x="386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6" name="Line 2442"/>
            <p:cNvSpPr>
              <a:spLocks noChangeShapeType="1"/>
            </p:cNvSpPr>
            <p:nvPr/>
          </p:nvSpPr>
          <p:spPr bwMode="auto">
            <a:xfrm>
              <a:off x="387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7" name="Line 2443"/>
            <p:cNvSpPr>
              <a:spLocks noChangeShapeType="1"/>
            </p:cNvSpPr>
            <p:nvPr/>
          </p:nvSpPr>
          <p:spPr bwMode="auto">
            <a:xfrm>
              <a:off x="388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8" name="Line 2444"/>
            <p:cNvSpPr>
              <a:spLocks noChangeShapeType="1"/>
            </p:cNvSpPr>
            <p:nvPr/>
          </p:nvSpPr>
          <p:spPr bwMode="auto">
            <a:xfrm>
              <a:off x="388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89" name="Line 2445"/>
            <p:cNvSpPr>
              <a:spLocks noChangeShapeType="1"/>
            </p:cNvSpPr>
            <p:nvPr/>
          </p:nvSpPr>
          <p:spPr bwMode="auto">
            <a:xfrm>
              <a:off x="389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0" name="Line 2446"/>
            <p:cNvSpPr>
              <a:spLocks noChangeShapeType="1"/>
            </p:cNvSpPr>
            <p:nvPr/>
          </p:nvSpPr>
          <p:spPr bwMode="auto">
            <a:xfrm>
              <a:off x="389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1" name="Line 2447"/>
            <p:cNvSpPr>
              <a:spLocks noChangeShapeType="1"/>
            </p:cNvSpPr>
            <p:nvPr/>
          </p:nvSpPr>
          <p:spPr bwMode="auto">
            <a:xfrm>
              <a:off x="390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2" name="Line 2448"/>
            <p:cNvSpPr>
              <a:spLocks noChangeShapeType="1"/>
            </p:cNvSpPr>
            <p:nvPr/>
          </p:nvSpPr>
          <p:spPr bwMode="auto">
            <a:xfrm>
              <a:off x="39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3" name="Line 2449"/>
            <p:cNvSpPr>
              <a:spLocks noChangeShapeType="1"/>
            </p:cNvSpPr>
            <p:nvPr/>
          </p:nvSpPr>
          <p:spPr bwMode="auto">
            <a:xfrm>
              <a:off x="391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4" name="Line 2450"/>
            <p:cNvSpPr>
              <a:spLocks noChangeShapeType="1"/>
            </p:cNvSpPr>
            <p:nvPr/>
          </p:nvSpPr>
          <p:spPr bwMode="auto">
            <a:xfrm>
              <a:off x="392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5" name="Line 2451"/>
            <p:cNvSpPr>
              <a:spLocks noChangeShapeType="1"/>
            </p:cNvSpPr>
            <p:nvPr/>
          </p:nvSpPr>
          <p:spPr bwMode="auto">
            <a:xfrm>
              <a:off x="392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6" name="Line 2452"/>
            <p:cNvSpPr>
              <a:spLocks noChangeShapeType="1"/>
            </p:cNvSpPr>
            <p:nvPr/>
          </p:nvSpPr>
          <p:spPr bwMode="auto">
            <a:xfrm>
              <a:off x="39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7" name="Line 2453"/>
            <p:cNvSpPr>
              <a:spLocks noChangeShapeType="1"/>
            </p:cNvSpPr>
            <p:nvPr/>
          </p:nvSpPr>
          <p:spPr bwMode="auto">
            <a:xfrm>
              <a:off x="393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8" name="Line 2454"/>
            <p:cNvSpPr>
              <a:spLocks noChangeShapeType="1"/>
            </p:cNvSpPr>
            <p:nvPr/>
          </p:nvSpPr>
          <p:spPr bwMode="auto">
            <a:xfrm>
              <a:off x="394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99" name="Line 2455"/>
            <p:cNvSpPr>
              <a:spLocks noChangeShapeType="1"/>
            </p:cNvSpPr>
            <p:nvPr/>
          </p:nvSpPr>
          <p:spPr bwMode="auto">
            <a:xfrm>
              <a:off x="395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0" name="Line 2456"/>
            <p:cNvSpPr>
              <a:spLocks noChangeShapeType="1"/>
            </p:cNvSpPr>
            <p:nvPr/>
          </p:nvSpPr>
          <p:spPr bwMode="auto">
            <a:xfrm>
              <a:off x="39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1" name="Line 2457"/>
            <p:cNvSpPr>
              <a:spLocks noChangeShapeType="1"/>
            </p:cNvSpPr>
            <p:nvPr/>
          </p:nvSpPr>
          <p:spPr bwMode="auto">
            <a:xfrm>
              <a:off x="39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2" name="Line 2458"/>
            <p:cNvSpPr>
              <a:spLocks noChangeShapeType="1"/>
            </p:cNvSpPr>
            <p:nvPr/>
          </p:nvSpPr>
          <p:spPr bwMode="auto">
            <a:xfrm>
              <a:off x="396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3" name="Line 2459"/>
            <p:cNvSpPr>
              <a:spLocks noChangeShapeType="1"/>
            </p:cNvSpPr>
            <p:nvPr/>
          </p:nvSpPr>
          <p:spPr bwMode="auto">
            <a:xfrm>
              <a:off x="397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4" name="Line 2460"/>
            <p:cNvSpPr>
              <a:spLocks noChangeShapeType="1"/>
            </p:cNvSpPr>
            <p:nvPr/>
          </p:nvSpPr>
          <p:spPr bwMode="auto">
            <a:xfrm>
              <a:off x="39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5" name="Line 2461"/>
            <p:cNvSpPr>
              <a:spLocks noChangeShapeType="1"/>
            </p:cNvSpPr>
            <p:nvPr/>
          </p:nvSpPr>
          <p:spPr bwMode="auto">
            <a:xfrm>
              <a:off x="39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6" name="Line 2462"/>
            <p:cNvSpPr>
              <a:spLocks noChangeShapeType="1"/>
            </p:cNvSpPr>
            <p:nvPr/>
          </p:nvSpPr>
          <p:spPr bwMode="auto">
            <a:xfrm>
              <a:off x="399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7" name="Line 2463"/>
            <p:cNvSpPr>
              <a:spLocks noChangeShapeType="1"/>
            </p:cNvSpPr>
            <p:nvPr/>
          </p:nvSpPr>
          <p:spPr bwMode="auto">
            <a:xfrm>
              <a:off x="399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8" name="Line 2464"/>
            <p:cNvSpPr>
              <a:spLocks noChangeShapeType="1"/>
            </p:cNvSpPr>
            <p:nvPr/>
          </p:nvSpPr>
          <p:spPr bwMode="auto">
            <a:xfrm>
              <a:off x="400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09" name="Line 2465"/>
            <p:cNvSpPr>
              <a:spLocks noChangeShapeType="1"/>
            </p:cNvSpPr>
            <p:nvPr/>
          </p:nvSpPr>
          <p:spPr bwMode="auto">
            <a:xfrm>
              <a:off x="400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0" name="Line 2466"/>
            <p:cNvSpPr>
              <a:spLocks noChangeShapeType="1"/>
            </p:cNvSpPr>
            <p:nvPr/>
          </p:nvSpPr>
          <p:spPr bwMode="auto">
            <a:xfrm>
              <a:off x="401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1" name="Line 2467"/>
            <p:cNvSpPr>
              <a:spLocks noChangeShapeType="1"/>
            </p:cNvSpPr>
            <p:nvPr/>
          </p:nvSpPr>
          <p:spPr bwMode="auto">
            <a:xfrm>
              <a:off x="401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2" name="Line 2468"/>
            <p:cNvSpPr>
              <a:spLocks noChangeShapeType="1"/>
            </p:cNvSpPr>
            <p:nvPr/>
          </p:nvSpPr>
          <p:spPr bwMode="auto">
            <a:xfrm>
              <a:off x="402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3" name="Line 2469"/>
            <p:cNvSpPr>
              <a:spLocks noChangeShapeType="1"/>
            </p:cNvSpPr>
            <p:nvPr/>
          </p:nvSpPr>
          <p:spPr bwMode="auto">
            <a:xfrm>
              <a:off x="40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4" name="Line 2470"/>
            <p:cNvSpPr>
              <a:spLocks noChangeShapeType="1"/>
            </p:cNvSpPr>
            <p:nvPr/>
          </p:nvSpPr>
          <p:spPr bwMode="auto">
            <a:xfrm>
              <a:off x="403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5" name="Line 2471"/>
            <p:cNvSpPr>
              <a:spLocks noChangeShapeType="1"/>
            </p:cNvSpPr>
            <p:nvPr/>
          </p:nvSpPr>
          <p:spPr bwMode="auto">
            <a:xfrm>
              <a:off x="404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6" name="Line 2472"/>
            <p:cNvSpPr>
              <a:spLocks noChangeShapeType="1"/>
            </p:cNvSpPr>
            <p:nvPr/>
          </p:nvSpPr>
          <p:spPr bwMode="auto">
            <a:xfrm>
              <a:off x="404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7" name="Line 2473"/>
            <p:cNvSpPr>
              <a:spLocks noChangeShapeType="1"/>
            </p:cNvSpPr>
            <p:nvPr/>
          </p:nvSpPr>
          <p:spPr bwMode="auto">
            <a:xfrm>
              <a:off x="40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8" name="Line 2474"/>
            <p:cNvSpPr>
              <a:spLocks noChangeShapeType="1"/>
            </p:cNvSpPr>
            <p:nvPr/>
          </p:nvSpPr>
          <p:spPr bwMode="auto">
            <a:xfrm>
              <a:off x="405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19" name="Line 2475"/>
            <p:cNvSpPr>
              <a:spLocks noChangeShapeType="1"/>
            </p:cNvSpPr>
            <p:nvPr/>
          </p:nvSpPr>
          <p:spPr bwMode="auto">
            <a:xfrm>
              <a:off x="406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0" name="Line 2476"/>
            <p:cNvSpPr>
              <a:spLocks noChangeShapeType="1"/>
            </p:cNvSpPr>
            <p:nvPr/>
          </p:nvSpPr>
          <p:spPr bwMode="auto">
            <a:xfrm>
              <a:off x="407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1" name="Line 2477"/>
            <p:cNvSpPr>
              <a:spLocks noChangeShapeType="1"/>
            </p:cNvSpPr>
            <p:nvPr/>
          </p:nvSpPr>
          <p:spPr bwMode="auto">
            <a:xfrm>
              <a:off x="40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2" name="Line 2478"/>
            <p:cNvSpPr>
              <a:spLocks noChangeShapeType="1"/>
            </p:cNvSpPr>
            <p:nvPr/>
          </p:nvSpPr>
          <p:spPr bwMode="auto">
            <a:xfrm>
              <a:off x="408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3" name="Line 2479"/>
            <p:cNvSpPr>
              <a:spLocks noChangeShapeType="1"/>
            </p:cNvSpPr>
            <p:nvPr/>
          </p:nvSpPr>
          <p:spPr bwMode="auto">
            <a:xfrm>
              <a:off x="408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4" name="Line 2480"/>
            <p:cNvSpPr>
              <a:spLocks noChangeShapeType="1"/>
            </p:cNvSpPr>
            <p:nvPr/>
          </p:nvSpPr>
          <p:spPr bwMode="auto">
            <a:xfrm>
              <a:off x="409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5" name="Line 2481"/>
            <p:cNvSpPr>
              <a:spLocks noChangeShapeType="1"/>
            </p:cNvSpPr>
            <p:nvPr/>
          </p:nvSpPr>
          <p:spPr bwMode="auto">
            <a:xfrm>
              <a:off x="40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6" name="Line 2482"/>
            <p:cNvSpPr>
              <a:spLocks noChangeShapeType="1"/>
            </p:cNvSpPr>
            <p:nvPr/>
          </p:nvSpPr>
          <p:spPr bwMode="auto">
            <a:xfrm>
              <a:off x="41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7" name="Line 2483"/>
            <p:cNvSpPr>
              <a:spLocks noChangeShapeType="1"/>
            </p:cNvSpPr>
            <p:nvPr/>
          </p:nvSpPr>
          <p:spPr bwMode="auto">
            <a:xfrm>
              <a:off x="411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8" name="Line 2484"/>
            <p:cNvSpPr>
              <a:spLocks noChangeShapeType="1"/>
            </p:cNvSpPr>
            <p:nvPr/>
          </p:nvSpPr>
          <p:spPr bwMode="auto">
            <a:xfrm>
              <a:off x="411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29" name="Line 2485"/>
            <p:cNvSpPr>
              <a:spLocks noChangeShapeType="1"/>
            </p:cNvSpPr>
            <p:nvPr/>
          </p:nvSpPr>
          <p:spPr bwMode="auto">
            <a:xfrm>
              <a:off x="41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0" name="Line 2486"/>
            <p:cNvSpPr>
              <a:spLocks noChangeShapeType="1"/>
            </p:cNvSpPr>
            <p:nvPr/>
          </p:nvSpPr>
          <p:spPr bwMode="auto">
            <a:xfrm>
              <a:off x="412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1" name="Line 2487"/>
            <p:cNvSpPr>
              <a:spLocks noChangeShapeType="1"/>
            </p:cNvSpPr>
            <p:nvPr/>
          </p:nvSpPr>
          <p:spPr bwMode="auto">
            <a:xfrm>
              <a:off x="413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2" name="Line 2488"/>
            <p:cNvSpPr>
              <a:spLocks noChangeShapeType="1"/>
            </p:cNvSpPr>
            <p:nvPr/>
          </p:nvSpPr>
          <p:spPr bwMode="auto">
            <a:xfrm>
              <a:off x="414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3" name="Line 2489"/>
            <p:cNvSpPr>
              <a:spLocks noChangeShapeType="1"/>
            </p:cNvSpPr>
            <p:nvPr/>
          </p:nvSpPr>
          <p:spPr bwMode="auto">
            <a:xfrm>
              <a:off x="414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4" name="Line 2490"/>
            <p:cNvSpPr>
              <a:spLocks noChangeShapeType="1"/>
            </p:cNvSpPr>
            <p:nvPr/>
          </p:nvSpPr>
          <p:spPr bwMode="auto">
            <a:xfrm>
              <a:off x="41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5" name="Line 2491"/>
            <p:cNvSpPr>
              <a:spLocks noChangeShapeType="1"/>
            </p:cNvSpPr>
            <p:nvPr/>
          </p:nvSpPr>
          <p:spPr bwMode="auto">
            <a:xfrm>
              <a:off x="415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6" name="Line 2492"/>
            <p:cNvSpPr>
              <a:spLocks noChangeShapeType="1"/>
            </p:cNvSpPr>
            <p:nvPr/>
          </p:nvSpPr>
          <p:spPr bwMode="auto">
            <a:xfrm>
              <a:off x="416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7" name="Line 2493"/>
            <p:cNvSpPr>
              <a:spLocks noChangeShapeType="1"/>
            </p:cNvSpPr>
            <p:nvPr/>
          </p:nvSpPr>
          <p:spPr bwMode="auto">
            <a:xfrm>
              <a:off x="416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8" name="Line 2494"/>
            <p:cNvSpPr>
              <a:spLocks noChangeShapeType="1"/>
            </p:cNvSpPr>
            <p:nvPr/>
          </p:nvSpPr>
          <p:spPr bwMode="auto">
            <a:xfrm>
              <a:off x="41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39" name="Line 2495"/>
            <p:cNvSpPr>
              <a:spLocks noChangeShapeType="1"/>
            </p:cNvSpPr>
            <p:nvPr/>
          </p:nvSpPr>
          <p:spPr bwMode="auto">
            <a:xfrm>
              <a:off x="418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0" name="Line 2496"/>
            <p:cNvSpPr>
              <a:spLocks noChangeShapeType="1"/>
            </p:cNvSpPr>
            <p:nvPr/>
          </p:nvSpPr>
          <p:spPr bwMode="auto">
            <a:xfrm>
              <a:off x="418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1" name="Line 2497"/>
            <p:cNvSpPr>
              <a:spLocks noChangeShapeType="1"/>
            </p:cNvSpPr>
            <p:nvPr/>
          </p:nvSpPr>
          <p:spPr bwMode="auto">
            <a:xfrm>
              <a:off x="419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2" name="Line 2498"/>
            <p:cNvSpPr>
              <a:spLocks noChangeShapeType="1"/>
            </p:cNvSpPr>
            <p:nvPr/>
          </p:nvSpPr>
          <p:spPr bwMode="auto">
            <a:xfrm>
              <a:off x="41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3" name="Line 2499"/>
            <p:cNvSpPr>
              <a:spLocks noChangeShapeType="1"/>
            </p:cNvSpPr>
            <p:nvPr/>
          </p:nvSpPr>
          <p:spPr bwMode="auto">
            <a:xfrm>
              <a:off x="420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4" name="Line 2500"/>
            <p:cNvSpPr>
              <a:spLocks noChangeShapeType="1"/>
            </p:cNvSpPr>
            <p:nvPr/>
          </p:nvSpPr>
          <p:spPr bwMode="auto">
            <a:xfrm>
              <a:off x="420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5" name="Line 2501"/>
            <p:cNvSpPr>
              <a:spLocks noChangeShapeType="1"/>
            </p:cNvSpPr>
            <p:nvPr/>
          </p:nvSpPr>
          <p:spPr bwMode="auto">
            <a:xfrm>
              <a:off x="421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6" name="Line 2502"/>
            <p:cNvSpPr>
              <a:spLocks noChangeShapeType="1"/>
            </p:cNvSpPr>
            <p:nvPr/>
          </p:nvSpPr>
          <p:spPr bwMode="auto">
            <a:xfrm>
              <a:off x="42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7" name="Line 2503"/>
            <p:cNvSpPr>
              <a:spLocks noChangeShapeType="1"/>
            </p:cNvSpPr>
            <p:nvPr/>
          </p:nvSpPr>
          <p:spPr bwMode="auto">
            <a:xfrm>
              <a:off x="42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8" name="Line 2504"/>
            <p:cNvSpPr>
              <a:spLocks noChangeShapeType="1"/>
            </p:cNvSpPr>
            <p:nvPr/>
          </p:nvSpPr>
          <p:spPr bwMode="auto">
            <a:xfrm>
              <a:off x="423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49" name="Line 2505"/>
            <p:cNvSpPr>
              <a:spLocks noChangeShapeType="1"/>
            </p:cNvSpPr>
            <p:nvPr/>
          </p:nvSpPr>
          <p:spPr bwMode="auto">
            <a:xfrm>
              <a:off x="4238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0" name="Line 2506"/>
            <p:cNvSpPr>
              <a:spLocks noChangeShapeType="1"/>
            </p:cNvSpPr>
            <p:nvPr/>
          </p:nvSpPr>
          <p:spPr bwMode="auto">
            <a:xfrm>
              <a:off x="42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1" name="Line 2507"/>
            <p:cNvSpPr>
              <a:spLocks noChangeShapeType="1"/>
            </p:cNvSpPr>
            <p:nvPr/>
          </p:nvSpPr>
          <p:spPr bwMode="auto">
            <a:xfrm>
              <a:off x="42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2" name="Line 2508"/>
            <p:cNvSpPr>
              <a:spLocks noChangeShapeType="1"/>
            </p:cNvSpPr>
            <p:nvPr/>
          </p:nvSpPr>
          <p:spPr bwMode="auto">
            <a:xfrm>
              <a:off x="425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3" name="Line 2509"/>
            <p:cNvSpPr>
              <a:spLocks noChangeShapeType="1"/>
            </p:cNvSpPr>
            <p:nvPr/>
          </p:nvSpPr>
          <p:spPr bwMode="auto">
            <a:xfrm>
              <a:off x="426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4" name="Line 2510"/>
            <p:cNvSpPr>
              <a:spLocks noChangeShapeType="1"/>
            </p:cNvSpPr>
            <p:nvPr/>
          </p:nvSpPr>
          <p:spPr bwMode="auto">
            <a:xfrm>
              <a:off x="426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5" name="Line 2511"/>
            <p:cNvSpPr>
              <a:spLocks noChangeShapeType="1"/>
            </p:cNvSpPr>
            <p:nvPr/>
          </p:nvSpPr>
          <p:spPr bwMode="auto">
            <a:xfrm>
              <a:off x="42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6" name="Line 2512"/>
            <p:cNvSpPr>
              <a:spLocks noChangeShapeType="1"/>
            </p:cNvSpPr>
            <p:nvPr/>
          </p:nvSpPr>
          <p:spPr bwMode="auto">
            <a:xfrm>
              <a:off x="427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7" name="Line 2513"/>
            <p:cNvSpPr>
              <a:spLocks noChangeShapeType="1"/>
            </p:cNvSpPr>
            <p:nvPr/>
          </p:nvSpPr>
          <p:spPr bwMode="auto">
            <a:xfrm>
              <a:off x="428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8" name="Line 2514"/>
            <p:cNvSpPr>
              <a:spLocks noChangeShapeType="1"/>
            </p:cNvSpPr>
            <p:nvPr/>
          </p:nvSpPr>
          <p:spPr bwMode="auto">
            <a:xfrm>
              <a:off x="429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59" name="Line 2515"/>
            <p:cNvSpPr>
              <a:spLocks noChangeShapeType="1"/>
            </p:cNvSpPr>
            <p:nvPr/>
          </p:nvSpPr>
          <p:spPr bwMode="auto">
            <a:xfrm>
              <a:off x="429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0" name="Line 2516"/>
            <p:cNvSpPr>
              <a:spLocks noChangeShapeType="1"/>
            </p:cNvSpPr>
            <p:nvPr/>
          </p:nvSpPr>
          <p:spPr bwMode="auto">
            <a:xfrm>
              <a:off x="430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1" name="Line 2517"/>
            <p:cNvSpPr>
              <a:spLocks noChangeShapeType="1"/>
            </p:cNvSpPr>
            <p:nvPr/>
          </p:nvSpPr>
          <p:spPr bwMode="auto">
            <a:xfrm>
              <a:off x="430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2" name="Line 2518"/>
            <p:cNvSpPr>
              <a:spLocks noChangeShapeType="1"/>
            </p:cNvSpPr>
            <p:nvPr/>
          </p:nvSpPr>
          <p:spPr bwMode="auto">
            <a:xfrm>
              <a:off x="431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3" name="Line 2519"/>
            <p:cNvSpPr>
              <a:spLocks noChangeShapeType="1"/>
            </p:cNvSpPr>
            <p:nvPr/>
          </p:nvSpPr>
          <p:spPr bwMode="auto">
            <a:xfrm>
              <a:off x="431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4" name="Line 2520"/>
            <p:cNvSpPr>
              <a:spLocks noChangeShapeType="1"/>
            </p:cNvSpPr>
            <p:nvPr/>
          </p:nvSpPr>
          <p:spPr bwMode="auto">
            <a:xfrm>
              <a:off x="432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5" name="Line 2521"/>
            <p:cNvSpPr>
              <a:spLocks noChangeShapeType="1"/>
            </p:cNvSpPr>
            <p:nvPr/>
          </p:nvSpPr>
          <p:spPr bwMode="auto">
            <a:xfrm>
              <a:off x="433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6" name="Line 2522"/>
            <p:cNvSpPr>
              <a:spLocks noChangeShapeType="1"/>
            </p:cNvSpPr>
            <p:nvPr/>
          </p:nvSpPr>
          <p:spPr bwMode="auto">
            <a:xfrm>
              <a:off x="4336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7" name="Line 2523"/>
            <p:cNvSpPr>
              <a:spLocks noChangeShapeType="1"/>
            </p:cNvSpPr>
            <p:nvPr/>
          </p:nvSpPr>
          <p:spPr bwMode="auto">
            <a:xfrm>
              <a:off x="434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8" name="Line 2524"/>
            <p:cNvSpPr>
              <a:spLocks noChangeShapeType="1"/>
            </p:cNvSpPr>
            <p:nvPr/>
          </p:nvSpPr>
          <p:spPr bwMode="auto">
            <a:xfrm>
              <a:off x="434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69" name="Line 2525"/>
            <p:cNvSpPr>
              <a:spLocks noChangeShapeType="1"/>
            </p:cNvSpPr>
            <p:nvPr/>
          </p:nvSpPr>
          <p:spPr bwMode="auto">
            <a:xfrm>
              <a:off x="435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0" name="Line 2526"/>
            <p:cNvSpPr>
              <a:spLocks noChangeShapeType="1"/>
            </p:cNvSpPr>
            <p:nvPr/>
          </p:nvSpPr>
          <p:spPr bwMode="auto">
            <a:xfrm>
              <a:off x="4359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1" name="Line 2527"/>
            <p:cNvSpPr>
              <a:spLocks noChangeShapeType="1"/>
            </p:cNvSpPr>
            <p:nvPr/>
          </p:nvSpPr>
          <p:spPr bwMode="auto">
            <a:xfrm>
              <a:off x="436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2" name="Line 2528"/>
            <p:cNvSpPr>
              <a:spLocks noChangeShapeType="1"/>
            </p:cNvSpPr>
            <p:nvPr/>
          </p:nvSpPr>
          <p:spPr bwMode="auto">
            <a:xfrm>
              <a:off x="437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3" name="Line 2529"/>
            <p:cNvSpPr>
              <a:spLocks noChangeShapeType="1"/>
            </p:cNvSpPr>
            <p:nvPr/>
          </p:nvSpPr>
          <p:spPr bwMode="auto">
            <a:xfrm>
              <a:off x="437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4" name="Line 2530"/>
            <p:cNvSpPr>
              <a:spLocks noChangeShapeType="1"/>
            </p:cNvSpPr>
            <p:nvPr/>
          </p:nvSpPr>
          <p:spPr bwMode="auto">
            <a:xfrm>
              <a:off x="438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5" name="Line 2531"/>
            <p:cNvSpPr>
              <a:spLocks noChangeShapeType="1"/>
            </p:cNvSpPr>
            <p:nvPr/>
          </p:nvSpPr>
          <p:spPr bwMode="auto">
            <a:xfrm>
              <a:off x="438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6" name="Line 2532"/>
            <p:cNvSpPr>
              <a:spLocks noChangeShapeType="1"/>
            </p:cNvSpPr>
            <p:nvPr/>
          </p:nvSpPr>
          <p:spPr bwMode="auto">
            <a:xfrm>
              <a:off x="439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7" name="Line 2533"/>
            <p:cNvSpPr>
              <a:spLocks noChangeShapeType="1"/>
            </p:cNvSpPr>
            <p:nvPr/>
          </p:nvSpPr>
          <p:spPr bwMode="auto">
            <a:xfrm>
              <a:off x="439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8" name="Line 2534"/>
            <p:cNvSpPr>
              <a:spLocks noChangeShapeType="1"/>
            </p:cNvSpPr>
            <p:nvPr/>
          </p:nvSpPr>
          <p:spPr bwMode="auto">
            <a:xfrm>
              <a:off x="440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79" name="Line 2535"/>
            <p:cNvSpPr>
              <a:spLocks noChangeShapeType="1"/>
            </p:cNvSpPr>
            <p:nvPr/>
          </p:nvSpPr>
          <p:spPr bwMode="auto">
            <a:xfrm>
              <a:off x="4411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0" name="Line 2536"/>
            <p:cNvSpPr>
              <a:spLocks noChangeShapeType="1"/>
            </p:cNvSpPr>
            <p:nvPr/>
          </p:nvSpPr>
          <p:spPr bwMode="auto">
            <a:xfrm>
              <a:off x="441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1" name="Line 2537"/>
            <p:cNvSpPr>
              <a:spLocks noChangeShapeType="1"/>
            </p:cNvSpPr>
            <p:nvPr/>
          </p:nvSpPr>
          <p:spPr bwMode="auto">
            <a:xfrm>
              <a:off x="442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2" name="Line 2538"/>
            <p:cNvSpPr>
              <a:spLocks noChangeShapeType="1"/>
            </p:cNvSpPr>
            <p:nvPr/>
          </p:nvSpPr>
          <p:spPr bwMode="auto">
            <a:xfrm>
              <a:off x="442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3" name="Line 2539"/>
            <p:cNvSpPr>
              <a:spLocks noChangeShapeType="1"/>
            </p:cNvSpPr>
            <p:nvPr/>
          </p:nvSpPr>
          <p:spPr bwMode="auto">
            <a:xfrm>
              <a:off x="4434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4" name="Line 2540"/>
            <p:cNvSpPr>
              <a:spLocks noChangeShapeType="1"/>
            </p:cNvSpPr>
            <p:nvPr/>
          </p:nvSpPr>
          <p:spPr bwMode="auto">
            <a:xfrm>
              <a:off x="443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5" name="Line 2541"/>
            <p:cNvSpPr>
              <a:spLocks noChangeShapeType="1"/>
            </p:cNvSpPr>
            <p:nvPr/>
          </p:nvSpPr>
          <p:spPr bwMode="auto">
            <a:xfrm>
              <a:off x="444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6" name="Line 2542"/>
            <p:cNvSpPr>
              <a:spLocks noChangeShapeType="1"/>
            </p:cNvSpPr>
            <p:nvPr/>
          </p:nvSpPr>
          <p:spPr bwMode="auto">
            <a:xfrm>
              <a:off x="445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7" name="Line 2543"/>
            <p:cNvSpPr>
              <a:spLocks noChangeShapeType="1"/>
            </p:cNvSpPr>
            <p:nvPr/>
          </p:nvSpPr>
          <p:spPr bwMode="auto">
            <a:xfrm>
              <a:off x="4457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8" name="Line 2544"/>
            <p:cNvSpPr>
              <a:spLocks noChangeShapeType="1"/>
            </p:cNvSpPr>
            <p:nvPr/>
          </p:nvSpPr>
          <p:spPr bwMode="auto">
            <a:xfrm>
              <a:off x="446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89" name="Line 2545"/>
            <p:cNvSpPr>
              <a:spLocks noChangeShapeType="1"/>
            </p:cNvSpPr>
            <p:nvPr/>
          </p:nvSpPr>
          <p:spPr bwMode="auto">
            <a:xfrm>
              <a:off x="446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0" name="Line 2546"/>
            <p:cNvSpPr>
              <a:spLocks noChangeShapeType="1"/>
            </p:cNvSpPr>
            <p:nvPr/>
          </p:nvSpPr>
          <p:spPr bwMode="auto">
            <a:xfrm>
              <a:off x="447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1" name="Line 2547"/>
            <p:cNvSpPr>
              <a:spLocks noChangeShapeType="1"/>
            </p:cNvSpPr>
            <p:nvPr/>
          </p:nvSpPr>
          <p:spPr bwMode="auto">
            <a:xfrm>
              <a:off x="4480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2" name="Line 2548"/>
            <p:cNvSpPr>
              <a:spLocks noChangeShapeType="1"/>
            </p:cNvSpPr>
            <p:nvPr/>
          </p:nvSpPr>
          <p:spPr bwMode="auto">
            <a:xfrm>
              <a:off x="4485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3" name="Line 2549"/>
            <p:cNvSpPr>
              <a:spLocks noChangeShapeType="1"/>
            </p:cNvSpPr>
            <p:nvPr/>
          </p:nvSpPr>
          <p:spPr bwMode="auto">
            <a:xfrm>
              <a:off x="4491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4" name="Line 2550"/>
            <p:cNvSpPr>
              <a:spLocks noChangeShapeType="1"/>
            </p:cNvSpPr>
            <p:nvPr/>
          </p:nvSpPr>
          <p:spPr bwMode="auto">
            <a:xfrm>
              <a:off x="449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5" name="Line 2551"/>
            <p:cNvSpPr>
              <a:spLocks noChangeShapeType="1"/>
            </p:cNvSpPr>
            <p:nvPr/>
          </p:nvSpPr>
          <p:spPr bwMode="auto">
            <a:xfrm>
              <a:off x="4503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6" name="Line 2552"/>
            <p:cNvSpPr>
              <a:spLocks noChangeShapeType="1"/>
            </p:cNvSpPr>
            <p:nvPr/>
          </p:nvSpPr>
          <p:spPr bwMode="auto">
            <a:xfrm>
              <a:off x="4508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7" name="Line 2553"/>
            <p:cNvSpPr>
              <a:spLocks noChangeShapeType="1"/>
            </p:cNvSpPr>
            <p:nvPr/>
          </p:nvSpPr>
          <p:spPr bwMode="auto">
            <a:xfrm>
              <a:off x="4514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8" name="Line 2554"/>
            <p:cNvSpPr>
              <a:spLocks noChangeShapeType="1"/>
            </p:cNvSpPr>
            <p:nvPr/>
          </p:nvSpPr>
          <p:spPr bwMode="auto">
            <a:xfrm>
              <a:off x="452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99" name="Line 2555"/>
            <p:cNvSpPr>
              <a:spLocks noChangeShapeType="1"/>
            </p:cNvSpPr>
            <p:nvPr/>
          </p:nvSpPr>
          <p:spPr bwMode="auto">
            <a:xfrm>
              <a:off x="452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0" name="Line 2556"/>
            <p:cNvSpPr>
              <a:spLocks noChangeShapeType="1"/>
            </p:cNvSpPr>
            <p:nvPr/>
          </p:nvSpPr>
          <p:spPr bwMode="auto">
            <a:xfrm>
              <a:off x="4532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1" name="Line 2557"/>
            <p:cNvSpPr>
              <a:spLocks noChangeShapeType="1"/>
            </p:cNvSpPr>
            <p:nvPr/>
          </p:nvSpPr>
          <p:spPr bwMode="auto">
            <a:xfrm>
              <a:off x="4537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2" name="Line 2558"/>
            <p:cNvSpPr>
              <a:spLocks noChangeShapeType="1"/>
            </p:cNvSpPr>
            <p:nvPr/>
          </p:nvSpPr>
          <p:spPr bwMode="auto">
            <a:xfrm>
              <a:off x="4543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3" name="Line 2559"/>
            <p:cNvSpPr>
              <a:spLocks noChangeShapeType="1"/>
            </p:cNvSpPr>
            <p:nvPr/>
          </p:nvSpPr>
          <p:spPr bwMode="auto">
            <a:xfrm>
              <a:off x="4549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4" name="Line 2560"/>
            <p:cNvSpPr>
              <a:spLocks noChangeShapeType="1"/>
            </p:cNvSpPr>
            <p:nvPr/>
          </p:nvSpPr>
          <p:spPr bwMode="auto">
            <a:xfrm>
              <a:off x="4555" y="3371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5" name="Line 2561"/>
            <p:cNvSpPr>
              <a:spLocks noChangeShapeType="1"/>
            </p:cNvSpPr>
            <p:nvPr/>
          </p:nvSpPr>
          <p:spPr bwMode="auto">
            <a:xfrm>
              <a:off x="4560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6" name="Line 2562"/>
            <p:cNvSpPr>
              <a:spLocks noChangeShapeType="1"/>
            </p:cNvSpPr>
            <p:nvPr/>
          </p:nvSpPr>
          <p:spPr bwMode="auto">
            <a:xfrm>
              <a:off x="4566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7" name="Line 2563"/>
            <p:cNvSpPr>
              <a:spLocks noChangeShapeType="1"/>
            </p:cNvSpPr>
            <p:nvPr/>
          </p:nvSpPr>
          <p:spPr bwMode="auto">
            <a:xfrm>
              <a:off x="4572" y="3371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8" name="Line 2564"/>
            <p:cNvSpPr>
              <a:spLocks noChangeShapeType="1"/>
            </p:cNvSpPr>
            <p:nvPr/>
          </p:nvSpPr>
          <p:spPr bwMode="auto">
            <a:xfrm>
              <a:off x="4578" y="3371"/>
              <a:ext cx="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09" name="Line 2565"/>
            <p:cNvSpPr>
              <a:spLocks noChangeShapeType="1"/>
            </p:cNvSpPr>
            <p:nvPr/>
          </p:nvSpPr>
          <p:spPr bwMode="auto">
            <a:xfrm>
              <a:off x="1494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10" name="Rectangle 2566"/>
            <p:cNvSpPr>
              <a:spLocks noChangeArrowheads="1"/>
            </p:cNvSpPr>
            <p:nvPr/>
          </p:nvSpPr>
          <p:spPr bwMode="auto">
            <a:xfrm rot="16200000">
              <a:off x="1329" y="4065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S100a9</a:t>
              </a:r>
              <a:endParaRPr lang="en-US"/>
            </a:p>
          </p:txBody>
        </p:sp>
        <p:sp>
          <p:nvSpPr>
            <p:cNvPr id="111111" name="Line 2567"/>
            <p:cNvSpPr>
              <a:spLocks noChangeShapeType="1"/>
            </p:cNvSpPr>
            <p:nvPr/>
          </p:nvSpPr>
          <p:spPr bwMode="auto">
            <a:xfrm>
              <a:off x="1594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12" name="Rectangle 2568"/>
            <p:cNvSpPr>
              <a:spLocks noChangeArrowheads="1"/>
            </p:cNvSpPr>
            <p:nvPr/>
          </p:nvSpPr>
          <p:spPr bwMode="auto">
            <a:xfrm rot="16200000">
              <a:off x="1439" y="4057"/>
              <a:ext cx="31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Hnrnpu</a:t>
              </a:r>
              <a:endParaRPr lang="en-US"/>
            </a:p>
          </p:txBody>
        </p:sp>
        <p:sp>
          <p:nvSpPr>
            <p:cNvPr id="111113" name="Line 2569"/>
            <p:cNvSpPr>
              <a:spLocks noChangeShapeType="1"/>
            </p:cNvSpPr>
            <p:nvPr/>
          </p:nvSpPr>
          <p:spPr bwMode="auto">
            <a:xfrm>
              <a:off x="1696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14" name="Rectangle 2570"/>
            <p:cNvSpPr>
              <a:spLocks noChangeArrowheads="1"/>
            </p:cNvSpPr>
            <p:nvPr/>
          </p:nvSpPr>
          <p:spPr bwMode="auto">
            <a:xfrm rot="16200000">
              <a:off x="1532" y="4065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S100a8</a:t>
              </a:r>
              <a:endParaRPr lang="en-US"/>
            </a:p>
          </p:txBody>
        </p:sp>
        <p:sp>
          <p:nvSpPr>
            <p:cNvPr id="111115" name="Line 2571"/>
            <p:cNvSpPr>
              <a:spLocks noChangeShapeType="1"/>
            </p:cNvSpPr>
            <p:nvPr/>
          </p:nvSpPr>
          <p:spPr bwMode="auto">
            <a:xfrm>
              <a:off x="1797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16" name="Rectangle 2572"/>
            <p:cNvSpPr>
              <a:spLocks noChangeArrowheads="1"/>
            </p:cNvSpPr>
            <p:nvPr/>
          </p:nvSpPr>
          <p:spPr bwMode="auto">
            <a:xfrm rot="16200000">
              <a:off x="1744" y="3954"/>
              <a:ext cx="10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Ltf</a:t>
              </a:r>
              <a:endParaRPr lang="en-US"/>
            </a:p>
          </p:txBody>
        </p:sp>
        <p:sp>
          <p:nvSpPr>
            <p:cNvPr id="111117" name="Line 2573"/>
            <p:cNvSpPr>
              <a:spLocks noChangeShapeType="1"/>
            </p:cNvSpPr>
            <p:nvPr/>
          </p:nvSpPr>
          <p:spPr bwMode="auto">
            <a:xfrm>
              <a:off x="1899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18" name="Rectangle 2574"/>
            <p:cNvSpPr>
              <a:spLocks noChangeArrowheads="1"/>
            </p:cNvSpPr>
            <p:nvPr/>
          </p:nvSpPr>
          <p:spPr bwMode="auto">
            <a:xfrm rot="16200000">
              <a:off x="1743" y="4056"/>
              <a:ext cx="31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Txndc4</a:t>
              </a:r>
              <a:endParaRPr lang="en-US"/>
            </a:p>
          </p:txBody>
        </p:sp>
        <p:sp>
          <p:nvSpPr>
            <p:cNvPr id="111119" name="Line 2575"/>
            <p:cNvSpPr>
              <a:spLocks noChangeShapeType="1"/>
            </p:cNvSpPr>
            <p:nvPr/>
          </p:nvSpPr>
          <p:spPr bwMode="auto">
            <a:xfrm>
              <a:off x="2000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20" name="Rectangle 2576"/>
            <p:cNvSpPr>
              <a:spLocks noChangeArrowheads="1"/>
            </p:cNvSpPr>
            <p:nvPr/>
          </p:nvSpPr>
          <p:spPr bwMode="auto">
            <a:xfrm rot="16200000">
              <a:off x="1865" y="4034"/>
              <a:ext cx="2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Anxa1</a:t>
              </a:r>
              <a:endParaRPr lang="en-US"/>
            </a:p>
          </p:txBody>
        </p:sp>
        <p:sp>
          <p:nvSpPr>
            <p:cNvPr id="111121" name="Line 2577"/>
            <p:cNvSpPr>
              <a:spLocks noChangeShapeType="1"/>
            </p:cNvSpPr>
            <p:nvPr/>
          </p:nvSpPr>
          <p:spPr bwMode="auto">
            <a:xfrm>
              <a:off x="2101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22" name="Rectangle 2578"/>
            <p:cNvSpPr>
              <a:spLocks noChangeArrowheads="1"/>
            </p:cNvSpPr>
            <p:nvPr/>
          </p:nvSpPr>
          <p:spPr bwMode="auto">
            <a:xfrm rot="16200000">
              <a:off x="1924" y="4078"/>
              <a:ext cx="3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Col15a1</a:t>
              </a:r>
              <a:endParaRPr lang="en-US"/>
            </a:p>
          </p:txBody>
        </p:sp>
      </p:grpSp>
      <p:grpSp>
        <p:nvGrpSpPr>
          <p:cNvPr id="111324" name="Group 2780"/>
          <p:cNvGrpSpPr>
            <a:grpSpLocks/>
          </p:cNvGrpSpPr>
          <p:nvPr/>
        </p:nvGrpSpPr>
        <p:grpSpPr bwMode="auto">
          <a:xfrm>
            <a:off x="2197100" y="4735513"/>
            <a:ext cx="4992688" cy="2070100"/>
            <a:chOff x="1444" y="2983"/>
            <a:chExt cx="3145" cy="1304"/>
          </a:xfrm>
        </p:grpSpPr>
        <p:sp>
          <p:nvSpPr>
            <p:cNvPr id="111124" name="Line 2580"/>
            <p:cNvSpPr>
              <a:spLocks noChangeShapeType="1"/>
            </p:cNvSpPr>
            <p:nvPr/>
          </p:nvSpPr>
          <p:spPr bwMode="auto">
            <a:xfrm>
              <a:off x="2202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25" name="Rectangle 2581"/>
            <p:cNvSpPr>
              <a:spLocks noChangeArrowheads="1"/>
            </p:cNvSpPr>
            <p:nvPr/>
          </p:nvSpPr>
          <p:spPr bwMode="auto">
            <a:xfrm rot="16200000">
              <a:off x="2071" y="4034"/>
              <a:ext cx="26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Igfbp5</a:t>
              </a:r>
              <a:endParaRPr lang="en-US"/>
            </a:p>
          </p:txBody>
        </p:sp>
        <p:sp>
          <p:nvSpPr>
            <p:cNvPr id="111126" name="Line 2582"/>
            <p:cNvSpPr>
              <a:spLocks noChangeShapeType="1"/>
            </p:cNvSpPr>
            <p:nvPr/>
          </p:nvSpPr>
          <p:spPr bwMode="auto">
            <a:xfrm>
              <a:off x="2303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27" name="Rectangle 2583"/>
            <p:cNvSpPr>
              <a:spLocks noChangeArrowheads="1"/>
            </p:cNvSpPr>
            <p:nvPr/>
          </p:nvSpPr>
          <p:spPr bwMode="auto">
            <a:xfrm rot="16200000">
              <a:off x="2211" y="3992"/>
              <a:ext cx="18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Flna</a:t>
              </a:r>
              <a:endParaRPr lang="en-US"/>
            </a:p>
          </p:txBody>
        </p:sp>
        <p:sp>
          <p:nvSpPr>
            <p:cNvPr id="111128" name="Line 2584"/>
            <p:cNvSpPr>
              <a:spLocks noChangeShapeType="1"/>
            </p:cNvSpPr>
            <p:nvPr/>
          </p:nvSpPr>
          <p:spPr bwMode="auto">
            <a:xfrm>
              <a:off x="2405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29" name="Rectangle 2585"/>
            <p:cNvSpPr>
              <a:spLocks noChangeArrowheads="1"/>
            </p:cNvSpPr>
            <p:nvPr/>
          </p:nvSpPr>
          <p:spPr bwMode="auto">
            <a:xfrm rot="16200000">
              <a:off x="2297" y="4008"/>
              <a:ext cx="21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Vasp</a:t>
              </a:r>
              <a:endParaRPr lang="en-US"/>
            </a:p>
          </p:txBody>
        </p:sp>
        <p:sp>
          <p:nvSpPr>
            <p:cNvPr id="111130" name="Line 2586"/>
            <p:cNvSpPr>
              <a:spLocks noChangeShapeType="1"/>
            </p:cNvSpPr>
            <p:nvPr/>
          </p:nvSpPr>
          <p:spPr bwMode="auto">
            <a:xfrm>
              <a:off x="2506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31" name="Rectangle 2587"/>
            <p:cNvSpPr>
              <a:spLocks noChangeArrowheads="1"/>
            </p:cNvSpPr>
            <p:nvPr/>
          </p:nvSpPr>
          <p:spPr bwMode="auto">
            <a:xfrm rot="16200000">
              <a:off x="2393" y="4013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Cnn2</a:t>
              </a:r>
              <a:endParaRPr lang="en-US"/>
            </a:p>
          </p:txBody>
        </p:sp>
        <p:sp>
          <p:nvSpPr>
            <p:cNvPr id="111132" name="Line 2588"/>
            <p:cNvSpPr>
              <a:spLocks noChangeShapeType="1"/>
            </p:cNvSpPr>
            <p:nvPr/>
          </p:nvSpPr>
          <p:spPr bwMode="auto">
            <a:xfrm>
              <a:off x="2607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33" name="Rectangle 2589"/>
            <p:cNvSpPr>
              <a:spLocks noChangeArrowheads="1"/>
            </p:cNvSpPr>
            <p:nvPr/>
          </p:nvSpPr>
          <p:spPr bwMode="auto">
            <a:xfrm rot="16200000">
              <a:off x="2452" y="4057"/>
              <a:ext cx="31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Coro1a</a:t>
              </a:r>
              <a:endParaRPr lang="en-US"/>
            </a:p>
          </p:txBody>
        </p:sp>
        <p:sp>
          <p:nvSpPr>
            <p:cNvPr id="111134" name="Line 2590"/>
            <p:cNvSpPr>
              <a:spLocks noChangeShapeType="1"/>
            </p:cNvSpPr>
            <p:nvPr/>
          </p:nvSpPr>
          <p:spPr bwMode="auto">
            <a:xfrm>
              <a:off x="2708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35" name="Rectangle 2591"/>
            <p:cNvSpPr>
              <a:spLocks noChangeArrowheads="1"/>
            </p:cNvSpPr>
            <p:nvPr/>
          </p:nvSpPr>
          <p:spPr bwMode="auto">
            <a:xfrm rot="16200000">
              <a:off x="2572" y="4037"/>
              <a:ext cx="27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Hspg2</a:t>
              </a:r>
              <a:endParaRPr lang="en-US"/>
            </a:p>
          </p:txBody>
        </p:sp>
        <p:sp>
          <p:nvSpPr>
            <p:cNvPr id="111136" name="Line 2592"/>
            <p:cNvSpPr>
              <a:spLocks noChangeShapeType="1"/>
            </p:cNvSpPr>
            <p:nvPr/>
          </p:nvSpPr>
          <p:spPr bwMode="auto">
            <a:xfrm>
              <a:off x="2810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37" name="Rectangle 2593"/>
            <p:cNvSpPr>
              <a:spLocks noChangeArrowheads="1"/>
            </p:cNvSpPr>
            <p:nvPr/>
          </p:nvSpPr>
          <p:spPr bwMode="auto">
            <a:xfrm rot="16200000">
              <a:off x="2697" y="4013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Cap1</a:t>
              </a:r>
              <a:endParaRPr lang="en-US"/>
            </a:p>
          </p:txBody>
        </p:sp>
        <p:sp>
          <p:nvSpPr>
            <p:cNvPr id="111138" name="Line 2594"/>
            <p:cNvSpPr>
              <a:spLocks noChangeShapeType="1"/>
            </p:cNvSpPr>
            <p:nvPr/>
          </p:nvSpPr>
          <p:spPr bwMode="auto">
            <a:xfrm>
              <a:off x="2911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39" name="Rectangle 2595"/>
            <p:cNvSpPr>
              <a:spLocks noChangeArrowheads="1"/>
            </p:cNvSpPr>
            <p:nvPr/>
          </p:nvSpPr>
          <p:spPr bwMode="auto">
            <a:xfrm rot="16200000">
              <a:off x="2803" y="4008"/>
              <a:ext cx="21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Pxdn</a:t>
              </a:r>
              <a:endParaRPr lang="en-US"/>
            </a:p>
          </p:txBody>
        </p:sp>
        <p:sp>
          <p:nvSpPr>
            <p:cNvPr id="111140" name="Line 2596"/>
            <p:cNvSpPr>
              <a:spLocks noChangeShapeType="1"/>
            </p:cNvSpPr>
            <p:nvPr/>
          </p:nvSpPr>
          <p:spPr bwMode="auto">
            <a:xfrm>
              <a:off x="3012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41" name="Rectangle 2597"/>
            <p:cNvSpPr>
              <a:spLocks noChangeArrowheads="1"/>
            </p:cNvSpPr>
            <p:nvPr/>
          </p:nvSpPr>
          <p:spPr bwMode="auto">
            <a:xfrm rot="16200000">
              <a:off x="2901" y="4010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Dsg2</a:t>
              </a:r>
              <a:endParaRPr lang="en-US"/>
            </a:p>
          </p:txBody>
        </p:sp>
        <p:sp>
          <p:nvSpPr>
            <p:cNvPr id="111142" name="Line 2598"/>
            <p:cNvSpPr>
              <a:spLocks noChangeShapeType="1"/>
            </p:cNvSpPr>
            <p:nvPr/>
          </p:nvSpPr>
          <p:spPr bwMode="auto">
            <a:xfrm>
              <a:off x="3113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43" name="Rectangle 2599"/>
            <p:cNvSpPr>
              <a:spLocks noChangeArrowheads="1"/>
            </p:cNvSpPr>
            <p:nvPr/>
          </p:nvSpPr>
          <p:spPr bwMode="auto">
            <a:xfrm rot="16200000">
              <a:off x="2992" y="4023"/>
              <a:ext cx="24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Tpm4</a:t>
              </a:r>
              <a:endParaRPr lang="en-US"/>
            </a:p>
          </p:txBody>
        </p:sp>
        <p:sp>
          <p:nvSpPr>
            <p:cNvPr id="111144" name="Line 2600"/>
            <p:cNvSpPr>
              <a:spLocks noChangeShapeType="1"/>
            </p:cNvSpPr>
            <p:nvPr/>
          </p:nvSpPr>
          <p:spPr bwMode="auto">
            <a:xfrm>
              <a:off x="3214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45" name="Rectangle 2601"/>
            <p:cNvSpPr>
              <a:spLocks noChangeArrowheads="1"/>
            </p:cNvSpPr>
            <p:nvPr/>
          </p:nvSpPr>
          <p:spPr bwMode="auto">
            <a:xfrm rot="16200000">
              <a:off x="3077" y="4037"/>
              <a:ext cx="27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Qsox1</a:t>
              </a:r>
              <a:endParaRPr lang="en-US"/>
            </a:p>
          </p:txBody>
        </p:sp>
        <p:sp>
          <p:nvSpPr>
            <p:cNvPr id="111146" name="Line 2602"/>
            <p:cNvSpPr>
              <a:spLocks noChangeShapeType="1"/>
            </p:cNvSpPr>
            <p:nvPr/>
          </p:nvSpPr>
          <p:spPr bwMode="auto">
            <a:xfrm>
              <a:off x="3316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47" name="Rectangle 2603"/>
            <p:cNvSpPr>
              <a:spLocks noChangeArrowheads="1"/>
            </p:cNvSpPr>
            <p:nvPr/>
          </p:nvSpPr>
          <p:spPr bwMode="auto">
            <a:xfrm rot="16200000">
              <a:off x="3165" y="4054"/>
              <a:ext cx="3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Pgam1</a:t>
              </a:r>
              <a:endParaRPr lang="en-US"/>
            </a:p>
          </p:txBody>
        </p:sp>
        <p:sp>
          <p:nvSpPr>
            <p:cNvPr id="111148" name="Line 2604"/>
            <p:cNvSpPr>
              <a:spLocks noChangeShapeType="1"/>
            </p:cNvSpPr>
            <p:nvPr/>
          </p:nvSpPr>
          <p:spPr bwMode="auto">
            <a:xfrm>
              <a:off x="3417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49" name="Rectangle 2605"/>
            <p:cNvSpPr>
              <a:spLocks noChangeArrowheads="1"/>
            </p:cNvSpPr>
            <p:nvPr/>
          </p:nvSpPr>
          <p:spPr bwMode="auto">
            <a:xfrm rot="16200000">
              <a:off x="3319" y="3999"/>
              <a:ext cx="19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Pfn1</a:t>
              </a:r>
              <a:endParaRPr lang="en-US"/>
            </a:p>
          </p:txBody>
        </p:sp>
        <p:sp>
          <p:nvSpPr>
            <p:cNvPr id="111150" name="Line 2606"/>
            <p:cNvSpPr>
              <a:spLocks noChangeShapeType="1"/>
            </p:cNvSpPr>
            <p:nvPr/>
          </p:nvSpPr>
          <p:spPr bwMode="auto">
            <a:xfrm>
              <a:off x="3518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51" name="Rectangle 2607"/>
            <p:cNvSpPr>
              <a:spLocks noChangeArrowheads="1"/>
            </p:cNvSpPr>
            <p:nvPr/>
          </p:nvSpPr>
          <p:spPr bwMode="auto">
            <a:xfrm rot="16200000">
              <a:off x="3399" y="4020"/>
              <a:ext cx="23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Ltbp2</a:t>
              </a:r>
              <a:endParaRPr lang="en-US"/>
            </a:p>
          </p:txBody>
        </p:sp>
        <p:sp>
          <p:nvSpPr>
            <p:cNvPr id="111152" name="Line 2608"/>
            <p:cNvSpPr>
              <a:spLocks noChangeShapeType="1"/>
            </p:cNvSpPr>
            <p:nvPr/>
          </p:nvSpPr>
          <p:spPr bwMode="auto">
            <a:xfrm>
              <a:off x="3619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53" name="Rectangle 2609"/>
            <p:cNvSpPr>
              <a:spLocks noChangeArrowheads="1"/>
            </p:cNvSpPr>
            <p:nvPr/>
          </p:nvSpPr>
          <p:spPr bwMode="auto">
            <a:xfrm rot="16200000">
              <a:off x="3509" y="4010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Cotl1</a:t>
              </a:r>
              <a:endParaRPr lang="en-US"/>
            </a:p>
          </p:txBody>
        </p:sp>
        <p:sp>
          <p:nvSpPr>
            <p:cNvPr id="111154" name="Line 2610"/>
            <p:cNvSpPr>
              <a:spLocks noChangeShapeType="1"/>
            </p:cNvSpPr>
            <p:nvPr/>
          </p:nvSpPr>
          <p:spPr bwMode="auto">
            <a:xfrm>
              <a:off x="3720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55" name="Rectangle 2611"/>
            <p:cNvSpPr>
              <a:spLocks noChangeArrowheads="1"/>
            </p:cNvSpPr>
            <p:nvPr/>
          </p:nvSpPr>
          <p:spPr bwMode="auto">
            <a:xfrm rot="16200000">
              <a:off x="3624" y="3997"/>
              <a:ext cx="1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Nol3</a:t>
              </a:r>
              <a:endParaRPr lang="en-US"/>
            </a:p>
          </p:txBody>
        </p:sp>
        <p:sp>
          <p:nvSpPr>
            <p:cNvPr id="111156" name="Line 2612"/>
            <p:cNvSpPr>
              <a:spLocks noChangeShapeType="1"/>
            </p:cNvSpPr>
            <p:nvPr/>
          </p:nvSpPr>
          <p:spPr bwMode="auto">
            <a:xfrm>
              <a:off x="3822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57" name="Rectangle 2613"/>
            <p:cNvSpPr>
              <a:spLocks noChangeArrowheads="1"/>
            </p:cNvSpPr>
            <p:nvPr/>
          </p:nvSpPr>
          <p:spPr bwMode="auto">
            <a:xfrm rot="16200000">
              <a:off x="3677" y="4045"/>
              <a:ext cx="29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Tagln2</a:t>
              </a:r>
              <a:endParaRPr lang="en-US"/>
            </a:p>
          </p:txBody>
        </p:sp>
        <p:sp>
          <p:nvSpPr>
            <p:cNvPr id="111158" name="Line 2614"/>
            <p:cNvSpPr>
              <a:spLocks noChangeShapeType="1"/>
            </p:cNvSpPr>
            <p:nvPr/>
          </p:nvSpPr>
          <p:spPr bwMode="auto">
            <a:xfrm>
              <a:off x="3923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59" name="Rectangle 2615"/>
            <p:cNvSpPr>
              <a:spLocks noChangeArrowheads="1"/>
            </p:cNvSpPr>
            <p:nvPr/>
          </p:nvSpPr>
          <p:spPr bwMode="auto">
            <a:xfrm rot="16200000">
              <a:off x="3759" y="4065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Rnase4</a:t>
              </a:r>
              <a:endParaRPr lang="en-US"/>
            </a:p>
          </p:txBody>
        </p:sp>
        <p:sp>
          <p:nvSpPr>
            <p:cNvPr id="111160" name="Line 2616"/>
            <p:cNvSpPr>
              <a:spLocks noChangeShapeType="1"/>
            </p:cNvSpPr>
            <p:nvPr/>
          </p:nvSpPr>
          <p:spPr bwMode="auto">
            <a:xfrm>
              <a:off x="4025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61" name="Rectangle 2617"/>
            <p:cNvSpPr>
              <a:spLocks noChangeArrowheads="1"/>
            </p:cNvSpPr>
            <p:nvPr/>
          </p:nvSpPr>
          <p:spPr bwMode="auto">
            <a:xfrm rot="16200000">
              <a:off x="3951" y="3975"/>
              <a:ext cx="14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Cfh</a:t>
              </a:r>
              <a:endParaRPr lang="en-US"/>
            </a:p>
          </p:txBody>
        </p:sp>
        <p:sp>
          <p:nvSpPr>
            <p:cNvPr id="111162" name="Line 2618"/>
            <p:cNvSpPr>
              <a:spLocks noChangeShapeType="1"/>
            </p:cNvSpPr>
            <p:nvPr/>
          </p:nvSpPr>
          <p:spPr bwMode="auto">
            <a:xfrm>
              <a:off x="4125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63" name="Rectangle 2619"/>
            <p:cNvSpPr>
              <a:spLocks noChangeArrowheads="1"/>
            </p:cNvSpPr>
            <p:nvPr/>
          </p:nvSpPr>
          <p:spPr bwMode="auto">
            <a:xfrm rot="16200000">
              <a:off x="4005" y="4021"/>
              <a:ext cx="24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Aldoa</a:t>
              </a:r>
              <a:endParaRPr lang="en-US"/>
            </a:p>
          </p:txBody>
        </p:sp>
        <p:sp>
          <p:nvSpPr>
            <p:cNvPr id="111164" name="Line 2620"/>
            <p:cNvSpPr>
              <a:spLocks noChangeShapeType="1"/>
            </p:cNvSpPr>
            <p:nvPr/>
          </p:nvSpPr>
          <p:spPr bwMode="auto">
            <a:xfrm>
              <a:off x="4226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65" name="Rectangle 2621"/>
            <p:cNvSpPr>
              <a:spLocks noChangeArrowheads="1"/>
            </p:cNvSpPr>
            <p:nvPr/>
          </p:nvSpPr>
          <p:spPr bwMode="auto">
            <a:xfrm rot="16200000">
              <a:off x="4143" y="3983"/>
              <a:ext cx="170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Nov</a:t>
              </a:r>
              <a:endParaRPr lang="en-US"/>
            </a:p>
          </p:txBody>
        </p:sp>
        <p:sp>
          <p:nvSpPr>
            <p:cNvPr id="111166" name="Line 2622"/>
            <p:cNvSpPr>
              <a:spLocks noChangeShapeType="1"/>
            </p:cNvSpPr>
            <p:nvPr/>
          </p:nvSpPr>
          <p:spPr bwMode="auto">
            <a:xfrm>
              <a:off x="4328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67" name="Rectangle 2623"/>
            <p:cNvSpPr>
              <a:spLocks noChangeArrowheads="1"/>
            </p:cNvSpPr>
            <p:nvPr/>
          </p:nvSpPr>
          <p:spPr bwMode="auto">
            <a:xfrm rot="16200000">
              <a:off x="4251" y="3973"/>
              <a:ext cx="1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Zyx</a:t>
              </a:r>
              <a:endParaRPr lang="en-US"/>
            </a:p>
          </p:txBody>
        </p:sp>
        <p:sp>
          <p:nvSpPr>
            <p:cNvPr id="111168" name="Line 2624"/>
            <p:cNvSpPr>
              <a:spLocks noChangeShapeType="1"/>
            </p:cNvSpPr>
            <p:nvPr/>
          </p:nvSpPr>
          <p:spPr bwMode="auto">
            <a:xfrm>
              <a:off x="4429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69" name="Rectangle 2625"/>
            <p:cNvSpPr>
              <a:spLocks noChangeArrowheads="1"/>
            </p:cNvSpPr>
            <p:nvPr/>
          </p:nvSpPr>
          <p:spPr bwMode="auto">
            <a:xfrm rot="16200000">
              <a:off x="4294" y="4032"/>
              <a:ext cx="2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Fabp5</a:t>
              </a:r>
              <a:endParaRPr lang="en-US"/>
            </a:p>
          </p:txBody>
        </p:sp>
        <p:sp>
          <p:nvSpPr>
            <p:cNvPr id="111170" name="Line 2626"/>
            <p:cNvSpPr>
              <a:spLocks noChangeShapeType="1"/>
            </p:cNvSpPr>
            <p:nvPr/>
          </p:nvSpPr>
          <p:spPr bwMode="auto">
            <a:xfrm>
              <a:off x="4531" y="3859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1" name="Rectangle 2627"/>
            <p:cNvSpPr>
              <a:spLocks noChangeArrowheads="1"/>
            </p:cNvSpPr>
            <p:nvPr/>
          </p:nvSpPr>
          <p:spPr bwMode="auto">
            <a:xfrm rot="16200000">
              <a:off x="4433" y="3997"/>
              <a:ext cx="19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Ctsd</a:t>
              </a:r>
              <a:endParaRPr lang="en-US"/>
            </a:p>
          </p:txBody>
        </p:sp>
        <p:sp>
          <p:nvSpPr>
            <p:cNvPr id="111172" name="Line 2628"/>
            <p:cNvSpPr>
              <a:spLocks noChangeShapeType="1"/>
            </p:cNvSpPr>
            <p:nvPr/>
          </p:nvSpPr>
          <p:spPr bwMode="auto">
            <a:xfrm flipV="1">
              <a:off x="1444" y="385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3" name="Line 2629"/>
            <p:cNvSpPr>
              <a:spLocks noChangeShapeType="1"/>
            </p:cNvSpPr>
            <p:nvPr/>
          </p:nvSpPr>
          <p:spPr bwMode="auto">
            <a:xfrm flipV="1">
              <a:off x="1444" y="384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4" name="Line 2630"/>
            <p:cNvSpPr>
              <a:spLocks noChangeShapeType="1"/>
            </p:cNvSpPr>
            <p:nvPr/>
          </p:nvSpPr>
          <p:spPr bwMode="auto">
            <a:xfrm flipV="1">
              <a:off x="1444" y="384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5" name="Line 2631"/>
            <p:cNvSpPr>
              <a:spLocks noChangeShapeType="1"/>
            </p:cNvSpPr>
            <p:nvPr/>
          </p:nvSpPr>
          <p:spPr bwMode="auto">
            <a:xfrm flipV="1">
              <a:off x="1444" y="383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6" name="Line 2632"/>
            <p:cNvSpPr>
              <a:spLocks noChangeShapeType="1"/>
            </p:cNvSpPr>
            <p:nvPr/>
          </p:nvSpPr>
          <p:spPr bwMode="auto">
            <a:xfrm flipV="1">
              <a:off x="1444" y="383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7" name="Line 2633"/>
            <p:cNvSpPr>
              <a:spLocks noChangeShapeType="1"/>
            </p:cNvSpPr>
            <p:nvPr/>
          </p:nvSpPr>
          <p:spPr bwMode="auto">
            <a:xfrm flipV="1">
              <a:off x="1444" y="382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8" name="Line 2634"/>
            <p:cNvSpPr>
              <a:spLocks noChangeShapeType="1"/>
            </p:cNvSpPr>
            <p:nvPr/>
          </p:nvSpPr>
          <p:spPr bwMode="auto">
            <a:xfrm flipV="1">
              <a:off x="1444" y="381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79" name="Line 2635"/>
            <p:cNvSpPr>
              <a:spLocks noChangeShapeType="1"/>
            </p:cNvSpPr>
            <p:nvPr/>
          </p:nvSpPr>
          <p:spPr bwMode="auto">
            <a:xfrm flipV="1">
              <a:off x="1444" y="381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0" name="Line 2636"/>
            <p:cNvSpPr>
              <a:spLocks noChangeShapeType="1"/>
            </p:cNvSpPr>
            <p:nvPr/>
          </p:nvSpPr>
          <p:spPr bwMode="auto">
            <a:xfrm flipV="1">
              <a:off x="1444" y="380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1" name="Line 2637"/>
            <p:cNvSpPr>
              <a:spLocks noChangeShapeType="1"/>
            </p:cNvSpPr>
            <p:nvPr/>
          </p:nvSpPr>
          <p:spPr bwMode="auto">
            <a:xfrm flipV="1">
              <a:off x="1444" y="380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2" name="Line 2638"/>
            <p:cNvSpPr>
              <a:spLocks noChangeShapeType="1"/>
            </p:cNvSpPr>
            <p:nvPr/>
          </p:nvSpPr>
          <p:spPr bwMode="auto">
            <a:xfrm flipV="1">
              <a:off x="1444" y="379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3" name="Line 2639"/>
            <p:cNvSpPr>
              <a:spLocks noChangeShapeType="1"/>
            </p:cNvSpPr>
            <p:nvPr/>
          </p:nvSpPr>
          <p:spPr bwMode="auto">
            <a:xfrm flipV="1">
              <a:off x="1444" y="379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4" name="Line 2640"/>
            <p:cNvSpPr>
              <a:spLocks noChangeShapeType="1"/>
            </p:cNvSpPr>
            <p:nvPr/>
          </p:nvSpPr>
          <p:spPr bwMode="auto">
            <a:xfrm flipV="1">
              <a:off x="1444" y="378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5" name="Line 2641"/>
            <p:cNvSpPr>
              <a:spLocks noChangeShapeType="1"/>
            </p:cNvSpPr>
            <p:nvPr/>
          </p:nvSpPr>
          <p:spPr bwMode="auto">
            <a:xfrm flipV="1">
              <a:off x="1444" y="377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6" name="Line 2642"/>
            <p:cNvSpPr>
              <a:spLocks noChangeShapeType="1"/>
            </p:cNvSpPr>
            <p:nvPr/>
          </p:nvSpPr>
          <p:spPr bwMode="auto">
            <a:xfrm flipV="1">
              <a:off x="1444" y="377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7" name="Line 2643"/>
            <p:cNvSpPr>
              <a:spLocks noChangeShapeType="1"/>
            </p:cNvSpPr>
            <p:nvPr/>
          </p:nvSpPr>
          <p:spPr bwMode="auto">
            <a:xfrm flipV="1">
              <a:off x="1444" y="376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8" name="Line 2644"/>
            <p:cNvSpPr>
              <a:spLocks noChangeShapeType="1"/>
            </p:cNvSpPr>
            <p:nvPr/>
          </p:nvSpPr>
          <p:spPr bwMode="auto">
            <a:xfrm flipV="1">
              <a:off x="1444" y="376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89" name="Line 2645"/>
            <p:cNvSpPr>
              <a:spLocks noChangeShapeType="1"/>
            </p:cNvSpPr>
            <p:nvPr/>
          </p:nvSpPr>
          <p:spPr bwMode="auto">
            <a:xfrm flipV="1">
              <a:off x="1444" y="375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0" name="Line 2646"/>
            <p:cNvSpPr>
              <a:spLocks noChangeShapeType="1"/>
            </p:cNvSpPr>
            <p:nvPr/>
          </p:nvSpPr>
          <p:spPr bwMode="auto">
            <a:xfrm flipV="1">
              <a:off x="1444" y="375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1" name="Line 2647"/>
            <p:cNvSpPr>
              <a:spLocks noChangeShapeType="1"/>
            </p:cNvSpPr>
            <p:nvPr/>
          </p:nvSpPr>
          <p:spPr bwMode="auto">
            <a:xfrm flipV="1">
              <a:off x="1444" y="374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2" name="Line 2648"/>
            <p:cNvSpPr>
              <a:spLocks noChangeShapeType="1"/>
            </p:cNvSpPr>
            <p:nvPr/>
          </p:nvSpPr>
          <p:spPr bwMode="auto">
            <a:xfrm flipV="1">
              <a:off x="1444" y="373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3" name="Line 2649"/>
            <p:cNvSpPr>
              <a:spLocks noChangeShapeType="1"/>
            </p:cNvSpPr>
            <p:nvPr/>
          </p:nvSpPr>
          <p:spPr bwMode="auto">
            <a:xfrm flipV="1">
              <a:off x="1444" y="373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4" name="Line 2650"/>
            <p:cNvSpPr>
              <a:spLocks noChangeShapeType="1"/>
            </p:cNvSpPr>
            <p:nvPr/>
          </p:nvSpPr>
          <p:spPr bwMode="auto">
            <a:xfrm flipV="1">
              <a:off x="1444" y="372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5" name="Line 2651"/>
            <p:cNvSpPr>
              <a:spLocks noChangeShapeType="1"/>
            </p:cNvSpPr>
            <p:nvPr/>
          </p:nvSpPr>
          <p:spPr bwMode="auto">
            <a:xfrm flipV="1">
              <a:off x="1444" y="372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6" name="Line 2652"/>
            <p:cNvSpPr>
              <a:spLocks noChangeShapeType="1"/>
            </p:cNvSpPr>
            <p:nvPr/>
          </p:nvSpPr>
          <p:spPr bwMode="auto">
            <a:xfrm flipV="1">
              <a:off x="1444" y="371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7" name="Line 2653"/>
            <p:cNvSpPr>
              <a:spLocks noChangeShapeType="1"/>
            </p:cNvSpPr>
            <p:nvPr/>
          </p:nvSpPr>
          <p:spPr bwMode="auto">
            <a:xfrm flipV="1">
              <a:off x="1444" y="370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8" name="Line 2654"/>
            <p:cNvSpPr>
              <a:spLocks noChangeShapeType="1"/>
            </p:cNvSpPr>
            <p:nvPr/>
          </p:nvSpPr>
          <p:spPr bwMode="auto">
            <a:xfrm flipV="1">
              <a:off x="1444" y="370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99" name="Line 2655"/>
            <p:cNvSpPr>
              <a:spLocks noChangeShapeType="1"/>
            </p:cNvSpPr>
            <p:nvPr/>
          </p:nvSpPr>
          <p:spPr bwMode="auto">
            <a:xfrm flipV="1">
              <a:off x="1444" y="369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0" name="Line 2656"/>
            <p:cNvSpPr>
              <a:spLocks noChangeShapeType="1"/>
            </p:cNvSpPr>
            <p:nvPr/>
          </p:nvSpPr>
          <p:spPr bwMode="auto">
            <a:xfrm flipV="1">
              <a:off x="1444" y="369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1" name="Line 2657"/>
            <p:cNvSpPr>
              <a:spLocks noChangeShapeType="1"/>
            </p:cNvSpPr>
            <p:nvPr/>
          </p:nvSpPr>
          <p:spPr bwMode="auto">
            <a:xfrm flipV="1">
              <a:off x="1444" y="368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2" name="Line 2658"/>
            <p:cNvSpPr>
              <a:spLocks noChangeShapeType="1"/>
            </p:cNvSpPr>
            <p:nvPr/>
          </p:nvSpPr>
          <p:spPr bwMode="auto">
            <a:xfrm flipV="1">
              <a:off x="1444" y="368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3" name="Line 2659"/>
            <p:cNvSpPr>
              <a:spLocks noChangeShapeType="1"/>
            </p:cNvSpPr>
            <p:nvPr/>
          </p:nvSpPr>
          <p:spPr bwMode="auto">
            <a:xfrm flipV="1">
              <a:off x="1444" y="367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4" name="Line 2660"/>
            <p:cNvSpPr>
              <a:spLocks noChangeShapeType="1"/>
            </p:cNvSpPr>
            <p:nvPr/>
          </p:nvSpPr>
          <p:spPr bwMode="auto">
            <a:xfrm flipV="1">
              <a:off x="1444" y="366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5" name="Line 2661"/>
            <p:cNvSpPr>
              <a:spLocks noChangeShapeType="1"/>
            </p:cNvSpPr>
            <p:nvPr/>
          </p:nvSpPr>
          <p:spPr bwMode="auto">
            <a:xfrm flipV="1">
              <a:off x="1444" y="366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6" name="Line 2662"/>
            <p:cNvSpPr>
              <a:spLocks noChangeShapeType="1"/>
            </p:cNvSpPr>
            <p:nvPr/>
          </p:nvSpPr>
          <p:spPr bwMode="auto">
            <a:xfrm flipV="1">
              <a:off x="1444" y="365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7" name="Line 2663"/>
            <p:cNvSpPr>
              <a:spLocks noChangeShapeType="1"/>
            </p:cNvSpPr>
            <p:nvPr/>
          </p:nvSpPr>
          <p:spPr bwMode="auto">
            <a:xfrm flipV="1">
              <a:off x="1444" y="365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8" name="Line 2664"/>
            <p:cNvSpPr>
              <a:spLocks noChangeShapeType="1"/>
            </p:cNvSpPr>
            <p:nvPr/>
          </p:nvSpPr>
          <p:spPr bwMode="auto">
            <a:xfrm flipV="1">
              <a:off x="1444" y="364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09" name="Line 2665"/>
            <p:cNvSpPr>
              <a:spLocks noChangeShapeType="1"/>
            </p:cNvSpPr>
            <p:nvPr/>
          </p:nvSpPr>
          <p:spPr bwMode="auto">
            <a:xfrm flipV="1">
              <a:off x="1444" y="364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0" name="Line 2666"/>
            <p:cNvSpPr>
              <a:spLocks noChangeShapeType="1"/>
            </p:cNvSpPr>
            <p:nvPr/>
          </p:nvSpPr>
          <p:spPr bwMode="auto">
            <a:xfrm flipV="1">
              <a:off x="1444" y="363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1" name="Line 2667"/>
            <p:cNvSpPr>
              <a:spLocks noChangeShapeType="1"/>
            </p:cNvSpPr>
            <p:nvPr/>
          </p:nvSpPr>
          <p:spPr bwMode="auto">
            <a:xfrm flipV="1">
              <a:off x="1444" y="362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2" name="Line 2668"/>
            <p:cNvSpPr>
              <a:spLocks noChangeShapeType="1"/>
            </p:cNvSpPr>
            <p:nvPr/>
          </p:nvSpPr>
          <p:spPr bwMode="auto">
            <a:xfrm flipV="1">
              <a:off x="1444" y="362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3" name="Line 2669"/>
            <p:cNvSpPr>
              <a:spLocks noChangeShapeType="1"/>
            </p:cNvSpPr>
            <p:nvPr/>
          </p:nvSpPr>
          <p:spPr bwMode="auto">
            <a:xfrm flipV="1">
              <a:off x="1444" y="361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4" name="Line 2670"/>
            <p:cNvSpPr>
              <a:spLocks noChangeShapeType="1"/>
            </p:cNvSpPr>
            <p:nvPr/>
          </p:nvSpPr>
          <p:spPr bwMode="auto">
            <a:xfrm flipV="1">
              <a:off x="1444" y="361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5" name="Line 2671"/>
            <p:cNvSpPr>
              <a:spLocks noChangeShapeType="1"/>
            </p:cNvSpPr>
            <p:nvPr/>
          </p:nvSpPr>
          <p:spPr bwMode="auto">
            <a:xfrm flipV="1">
              <a:off x="1444" y="360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6" name="Line 2672"/>
            <p:cNvSpPr>
              <a:spLocks noChangeShapeType="1"/>
            </p:cNvSpPr>
            <p:nvPr/>
          </p:nvSpPr>
          <p:spPr bwMode="auto">
            <a:xfrm flipV="1">
              <a:off x="1444" y="360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7" name="Line 2673"/>
            <p:cNvSpPr>
              <a:spLocks noChangeShapeType="1"/>
            </p:cNvSpPr>
            <p:nvPr/>
          </p:nvSpPr>
          <p:spPr bwMode="auto">
            <a:xfrm flipV="1">
              <a:off x="1444" y="359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8" name="Line 2674"/>
            <p:cNvSpPr>
              <a:spLocks noChangeShapeType="1"/>
            </p:cNvSpPr>
            <p:nvPr/>
          </p:nvSpPr>
          <p:spPr bwMode="auto">
            <a:xfrm flipV="1">
              <a:off x="1444" y="358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19" name="Line 2675"/>
            <p:cNvSpPr>
              <a:spLocks noChangeShapeType="1"/>
            </p:cNvSpPr>
            <p:nvPr/>
          </p:nvSpPr>
          <p:spPr bwMode="auto">
            <a:xfrm flipV="1">
              <a:off x="1444" y="358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0" name="Line 2676"/>
            <p:cNvSpPr>
              <a:spLocks noChangeShapeType="1"/>
            </p:cNvSpPr>
            <p:nvPr/>
          </p:nvSpPr>
          <p:spPr bwMode="auto">
            <a:xfrm flipV="1">
              <a:off x="1444" y="357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1" name="Line 2677"/>
            <p:cNvSpPr>
              <a:spLocks noChangeShapeType="1"/>
            </p:cNvSpPr>
            <p:nvPr/>
          </p:nvSpPr>
          <p:spPr bwMode="auto">
            <a:xfrm flipV="1">
              <a:off x="1444" y="357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2" name="Line 2678"/>
            <p:cNvSpPr>
              <a:spLocks noChangeShapeType="1"/>
            </p:cNvSpPr>
            <p:nvPr/>
          </p:nvSpPr>
          <p:spPr bwMode="auto">
            <a:xfrm flipV="1">
              <a:off x="1444" y="356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3" name="Line 2679"/>
            <p:cNvSpPr>
              <a:spLocks noChangeShapeType="1"/>
            </p:cNvSpPr>
            <p:nvPr/>
          </p:nvSpPr>
          <p:spPr bwMode="auto">
            <a:xfrm flipV="1">
              <a:off x="1444" y="355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4" name="Line 2680"/>
            <p:cNvSpPr>
              <a:spLocks noChangeShapeType="1"/>
            </p:cNvSpPr>
            <p:nvPr/>
          </p:nvSpPr>
          <p:spPr bwMode="auto">
            <a:xfrm flipV="1">
              <a:off x="1444" y="355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5" name="Line 2681"/>
            <p:cNvSpPr>
              <a:spLocks noChangeShapeType="1"/>
            </p:cNvSpPr>
            <p:nvPr/>
          </p:nvSpPr>
          <p:spPr bwMode="auto">
            <a:xfrm flipV="1">
              <a:off x="1444" y="354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6" name="Line 2682"/>
            <p:cNvSpPr>
              <a:spLocks noChangeShapeType="1"/>
            </p:cNvSpPr>
            <p:nvPr/>
          </p:nvSpPr>
          <p:spPr bwMode="auto">
            <a:xfrm flipV="1">
              <a:off x="1444" y="354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7" name="Line 2683"/>
            <p:cNvSpPr>
              <a:spLocks noChangeShapeType="1"/>
            </p:cNvSpPr>
            <p:nvPr/>
          </p:nvSpPr>
          <p:spPr bwMode="auto">
            <a:xfrm flipV="1">
              <a:off x="1444" y="353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8" name="Line 2684"/>
            <p:cNvSpPr>
              <a:spLocks noChangeShapeType="1"/>
            </p:cNvSpPr>
            <p:nvPr/>
          </p:nvSpPr>
          <p:spPr bwMode="auto">
            <a:xfrm flipV="1">
              <a:off x="1444" y="353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29" name="Line 2685"/>
            <p:cNvSpPr>
              <a:spLocks noChangeShapeType="1"/>
            </p:cNvSpPr>
            <p:nvPr/>
          </p:nvSpPr>
          <p:spPr bwMode="auto">
            <a:xfrm flipV="1">
              <a:off x="1444" y="352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0" name="Line 2686"/>
            <p:cNvSpPr>
              <a:spLocks noChangeShapeType="1"/>
            </p:cNvSpPr>
            <p:nvPr/>
          </p:nvSpPr>
          <p:spPr bwMode="auto">
            <a:xfrm flipV="1">
              <a:off x="1444" y="351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1" name="Line 2687"/>
            <p:cNvSpPr>
              <a:spLocks noChangeShapeType="1"/>
            </p:cNvSpPr>
            <p:nvPr/>
          </p:nvSpPr>
          <p:spPr bwMode="auto">
            <a:xfrm flipV="1">
              <a:off x="1444" y="351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2" name="Line 2688"/>
            <p:cNvSpPr>
              <a:spLocks noChangeShapeType="1"/>
            </p:cNvSpPr>
            <p:nvPr/>
          </p:nvSpPr>
          <p:spPr bwMode="auto">
            <a:xfrm flipV="1">
              <a:off x="1444" y="350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3" name="Line 2689"/>
            <p:cNvSpPr>
              <a:spLocks noChangeShapeType="1"/>
            </p:cNvSpPr>
            <p:nvPr/>
          </p:nvSpPr>
          <p:spPr bwMode="auto">
            <a:xfrm flipV="1">
              <a:off x="1444" y="350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4" name="Line 2690"/>
            <p:cNvSpPr>
              <a:spLocks noChangeShapeType="1"/>
            </p:cNvSpPr>
            <p:nvPr/>
          </p:nvSpPr>
          <p:spPr bwMode="auto">
            <a:xfrm flipV="1">
              <a:off x="1444" y="349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5" name="Line 2691"/>
            <p:cNvSpPr>
              <a:spLocks noChangeShapeType="1"/>
            </p:cNvSpPr>
            <p:nvPr/>
          </p:nvSpPr>
          <p:spPr bwMode="auto">
            <a:xfrm flipV="1">
              <a:off x="1444" y="349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6" name="Line 2692"/>
            <p:cNvSpPr>
              <a:spLocks noChangeShapeType="1"/>
            </p:cNvSpPr>
            <p:nvPr/>
          </p:nvSpPr>
          <p:spPr bwMode="auto">
            <a:xfrm flipV="1">
              <a:off x="1444" y="348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7" name="Line 2693"/>
            <p:cNvSpPr>
              <a:spLocks noChangeShapeType="1"/>
            </p:cNvSpPr>
            <p:nvPr/>
          </p:nvSpPr>
          <p:spPr bwMode="auto">
            <a:xfrm flipV="1">
              <a:off x="1444" y="347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8" name="Line 2694"/>
            <p:cNvSpPr>
              <a:spLocks noChangeShapeType="1"/>
            </p:cNvSpPr>
            <p:nvPr/>
          </p:nvSpPr>
          <p:spPr bwMode="auto">
            <a:xfrm flipV="1">
              <a:off x="1444" y="347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39" name="Line 2695"/>
            <p:cNvSpPr>
              <a:spLocks noChangeShapeType="1"/>
            </p:cNvSpPr>
            <p:nvPr/>
          </p:nvSpPr>
          <p:spPr bwMode="auto">
            <a:xfrm flipV="1">
              <a:off x="1444" y="346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0" name="Line 2696"/>
            <p:cNvSpPr>
              <a:spLocks noChangeShapeType="1"/>
            </p:cNvSpPr>
            <p:nvPr/>
          </p:nvSpPr>
          <p:spPr bwMode="auto">
            <a:xfrm flipV="1">
              <a:off x="1444" y="346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1" name="Line 2697"/>
            <p:cNvSpPr>
              <a:spLocks noChangeShapeType="1"/>
            </p:cNvSpPr>
            <p:nvPr/>
          </p:nvSpPr>
          <p:spPr bwMode="auto">
            <a:xfrm flipV="1">
              <a:off x="1444" y="345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2" name="Line 2698"/>
            <p:cNvSpPr>
              <a:spLocks noChangeShapeType="1"/>
            </p:cNvSpPr>
            <p:nvPr/>
          </p:nvSpPr>
          <p:spPr bwMode="auto">
            <a:xfrm flipV="1">
              <a:off x="1444" y="345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3" name="Line 2699"/>
            <p:cNvSpPr>
              <a:spLocks noChangeShapeType="1"/>
            </p:cNvSpPr>
            <p:nvPr/>
          </p:nvSpPr>
          <p:spPr bwMode="auto">
            <a:xfrm flipV="1">
              <a:off x="1444" y="344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4" name="Line 2700"/>
            <p:cNvSpPr>
              <a:spLocks noChangeShapeType="1"/>
            </p:cNvSpPr>
            <p:nvPr/>
          </p:nvSpPr>
          <p:spPr bwMode="auto">
            <a:xfrm flipV="1">
              <a:off x="1444" y="343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5" name="Line 2701"/>
            <p:cNvSpPr>
              <a:spLocks noChangeShapeType="1"/>
            </p:cNvSpPr>
            <p:nvPr/>
          </p:nvSpPr>
          <p:spPr bwMode="auto">
            <a:xfrm flipV="1">
              <a:off x="1444" y="343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6" name="Line 2702"/>
            <p:cNvSpPr>
              <a:spLocks noChangeShapeType="1"/>
            </p:cNvSpPr>
            <p:nvPr/>
          </p:nvSpPr>
          <p:spPr bwMode="auto">
            <a:xfrm flipV="1">
              <a:off x="1444" y="342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7" name="Line 2703"/>
            <p:cNvSpPr>
              <a:spLocks noChangeShapeType="1"/>
            </p:cNvSpPr>
            <p:nvPr/>
          </p:nvSpPr>
          <p:spPr bwMode="auto">
            <a:xfrm flipV="1">
              <a:off x="1444" y="342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8" name="Line 2704"/>
            <p:cNvSpPr>
              <a:spLocks noChangeShapeType="1"/>
            </p:cNvSpPr>
            <p:nvPr/>
          </p:nvSpPr>
          <p:spPr bwMode="auto">
            <a:xfrm flipV="1">
              <a:off x="1444" y="341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49" name="Line 2705"/>
            <p:cNvSpPr>
              <a:spLocks noChangeShapeType="1"/>
            </p:cNvSpPr>
            <p:nvPr/>
          </p:nvSpPr>
          <p:spPr bwMode="auto">
            <a:xfrm flipV="1">
              <a:off x="1444" y="341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0" name="Line 2706"/>
            <p:cNvSpPr>
              <a:spLocks noChangeShapeType="1"/>
            </p:cNvSpPr>
            <p:nvPr/>
          </p:nvSpPr>
          <p:spPr bwMode="auto">
            <a:xfrm flipV="1">
              <a:off x="1444" y="340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1" name="Line 2707"/>
            <p:cNvSpPr>
              <a:spLocks noChangeShapeType="1"/>
            </p:cNvSpPr>
            <p:nvPr/>
          </p:nvSpPr>
          <p:spPr bwMode="auto">
            <a:xfrm flipV="1">
              <a:off x="1444" y="339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2" name="Line 2708"/>
            <p:cNvSpPr>
              <a:spLocks noChangeShapeType="1"/>
            </p:cNvSpPr>
            <p:nvPr/>
          </p:nvSpPr>
          <p:spPr bwMode="auto">
            <a:xfrm flipV="1">
              <a:off x="1444" y="339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3" name="Line 2709"/>
            <p:cNvSpPr>
              <a:spLocks noChangeShapeType="1"/>
            </p:cNvSpPr>
            <p:nvPr/>
          </p:nvSpPr>
          <p:spPr bwMode="auto">
            <a:xfrm flipV="1">
              <a:off x="1444" y="338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4" name="Line 2710"/>
            <p:cNvSpPr>
              <a:spLocks noChangeShapeType="1"/>
            </p:cNvSpPr>
            <p:nvPr/>
          </p:nvSpPr>
          <p:spPr bwMode="auto">
            <a:xfrm flipV="1">
              <a:off x="1444" y="338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5" name="Line 2711"/>
            <p:cNvSpPr>
              <a:spLocks noChangeShapeType="1"/>
            </p:cNvSpPr>
            <p:nvPr/>
          </p:nvSpPr>
          <p:spPr bwMode="auto">
            <a:xfrm flipV="1">
              <a:off x="1444" y="337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6" name="Line 2712"/>
            <p:cNvSpPr>
              <a:spLocks noChangeShapeType="1"/>
            </p:cNvSpPr>
            <p:nvPr/>
          </p:nvSpPr>
          <p:spPr bwMode="auto">
            <a:xfrm flipV="1">
              <a:off x="1444" y="336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7" name="Line 2713"/>
            <p:cNvSpPr>
              <a:spLocks noChangeShapeType="1"/>
            </p:cNvSpPr>
            <p:nvPr/>
          </p:nvSpPr>
          <p:spPr bwMode="auto">
            <a:xfrm flipV="1">
              <a:off x="1444" y="336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8" name="Line 2714"/>
            <p:cNvSpPr>
              <a:spLocks noChangeShapeType="1"/>
            </p:cNvSpPr>
            <p:nvPr/>
          </p:nvSpPr>
          <p:spPr bwMode="auto">
            <a:xfrm flipV="1">
              <a:off x="1444" y="335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59" name="Line 2715"/>
            <p:cNvSpPr>
              <a:spLocks noChangeShapeType="1"/>
            </p:cNvSpPr>
            <p:nvPr/>
          </p:nvSpPr>
          <p:spPr bwMode="auto">
            <a:xfrm flipV="1">
              <a:off x="1444" y="335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0" name="Line 2716"/>
            <p:cNvSpPr>
              <a:spLocks noChangeShapeType="1"/>
            </p:cNvSpPr>
            <p:nvPr/>
          </p:nvSpPr>
          <p:spPr bwMode="auto">
            <a:xfrm flipV="1">
              <a:off x="1444" y="334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1" name="Line 2717"/>
            <p:cNvSpPr>
              <a:spLocks noChangeShapeType="1"/>
            </p:cNvSpPr>
            <p:nvPr/>
          </p:nvSpPr>
          <p:spPr bwMode="auto">
            <a:xfrm flipV="1">
              <a:off x="1444" y="334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2" name="Line 2718"/>
            <p:cNvSpPr>
              <a:spLocks noChangeShapeType="1"/>
            </p:cNvSpPr>
            <p:nvPr/>
          </p:nvSpPr>
          <p:spPr bwMode="auto">
            <a:xfrm flipV="1">
              <a:off x="1444" y="333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3" name="Line 2719"/>
            <p:cNvSpPr>
              <a:spLocks noChangeShapeType="1"/>
            </p:cNvSpPr>
            <p:nvPr/>
          </p:nvSpPr>
          <p:spPr bwMode="auto">
            <a:xfrm flipV="1">
              <a:off x="1444" y="332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4" name="Line 2720"/>
            <p:cNvSpPr>
              <a:spLocks noChangeShapeType="1"/>
            </p:cNvSpPr>
            <p:nvPr/>
          </p:nvSpPr>
          <p:spPr bwMode="auto">
            <a:xfrm flipV="1">
              <a:off x="1444" y="332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5" name="Line 2721"/>
            <p:cNvSpPr>
              <a:spLocks noChangeShapeType="1"/>
            </p:cNvSpPr>
            <p:nvPr/>
          </p:nvSpPr>
          <p:spPr bwMode="auto">
            <a:xfrm flipV="1">
              <a:off x="1444" y="331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6" name="Line 2722"/>
            <p:cNvSpPr>
              <a:spLocks noChangeShapeType="1"/>
            </p:cNvSpPr>
            <p:nvPr/>
          </p:nvSpPr>
          <p:spPr bwMode="auto">
            <a:xfrm flipV="1">
              <a:off x="1444" y="331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7" name="Line 2723"/>
            <p:cNvSpPr>
              <a:spLocks noChangeShapeType="1"/>
            </p:cNvSpPr>
            <p:nvPr/>
          </p:nvSpPr>
          <p:spPr bwMode="auto">
            <a:xfrm flipV="1">
              <a:off x="1444" y="330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8" name="Line 2724"/>
            <p:cNvSpPr>
              <a:spLocks noChangeShapeType="1"/>
            </p:cNvSpPr>
            <p:nvPr/>
          </p:nvSpPr>
          <p:spPr bwMode="auto">
            <a:xfrm flipV="1">
              <a:off x="1444" y="330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69" name="Line 2725"/>
            <p:cNvSpPr>
              <a:spLocks noChangeShapeType="1"/>
            </p:cNvSpPr>
            <p:nvPr/>
          </p:nvSpPr>
          <p:spPr bwMode="auto">
            <a:xfrm flipV="1">
              <a:off x="1444" y="329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0" name="Line 2726"/>
            <p:cNvSpPr>
              <a:spLocks noChangeShapeType="1"/>
            </p:cNvSpPr>
            <p:nvPr/>
          </p:nvSpPr>
          <p:spPr bwMode="auto">
            <a:xfrm flipV="1">
              <a:off x="1444" y="328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1" name="Line 2727"/>
            <p:cNvSpPr>
              <a:spLocks noChangeShapeType="1"/>
            </p:cNvSpPr>
            <p:nvPr/>
          </p:nvSpPr>
          <p:spPr bwMode="auto">
            <a:xfrm flipV="1">
              <a:off x="1444" y="328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2" name="Line 2728"/>
            <p:cNvSpPr>
              <a:spLocks noChangeShapeType="1"/>
            </p:cNvSpPr>
            <p:nvPr/>
          </p:nvSpPr>
          <p:spPr bwMode="auto">
            <a:xfrm flipV="1">
              <a:off x="1444" y="327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3" name="Line 2729"/>
            <p:cNvSpPr>
              <a:spLocks noChangeShapeType="1"/>
            </p:cNvSpPr>
            <p:nvPr/>
          </p:nvSpPr>
          <p:spPr bwMode="auto">
            <a:xfrm flipV="1">
              <a:off x="1444" y="327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4" name="Line 2730"/>
            <p:cNvSpPr>
              <a:spLocks noChangeShapeType="1"/>
            </p:cNvSpPr>
            <p:nvPr/>
          </p:nvSpPr>
          <p:spPr bwMode="auto">
            <a:xfrm flipV="1">
              <a:off x="1444" y="326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5" name="Line 2731"/>
            <p:cNvSpPr>
              <a:spLocks noChangeShapeType="1"/>
            </p:cNvSpPr>
            <p:nvPr/>
          </p:nvSpPr>
          <p:spPr bwMode="auto">
            <a:xfrm flipV="1">
              <a:off x="1444" y="326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6" name="Line 2732"/>
            <p:cNvSpPr>
              <a:spLocks noChangeShapeType="1"/>
            </p:cNvSpPr>
            <p:nvPr/>
          </p:nvSpPr>
          <p:spPr bwMode="auto">
            <a:xfrm flipV="1">
              <a:off x="1444" y="325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7" name="Line 2733"/>
            <p:cNvSpPr>
              <a:spLocks noChangeShapeType="1"/>
            </p:cNvSpPr>
            <p:nvPr/>
          </p:nvSpPr>
          <p:spPr bwMode="auto">
            <a:xfrm flipV="1">
              <a:off x="1444" y="324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8" name="Line 2734"/>
            <p:cNvSpPr>
              <a:spLocks noChangeShapeType="1"/>
            </p:cNvSpPr>
            <p:nvPr/>
          </p:nvSpPr>
          <p:spPr bwMode="auto">
            <a:xfrm flipV="1">
              <a:off x="1444" y="324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79" name="Line 2735"/>
            <p:cNvSpPr>
              <a:spLocks noChangeShapeType="1"/>
            </p:cNvSpPr>
            <p:nvPr/>
          </p:nvSpPr>
          <p:spPr bwMode="auto">
            <a:xfrm flipV="1">
              <a:off x="1444" y="323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0" name="Line 2736"/>
            <p:cNvSpPr>
              <a:spLocks noChangeShapeType="1"/>
            </p:cNvSpPr>
            <p:nvPr/>
          </p:nvSpPr>
          <p:spPr bwMode="auto">
            <a:xfrm flipV="1">
              <a:off x="1444" y="323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1" name="Line 2737"/>
            <p:cNvSpPr>
              <a:spLocks noChangeShapeType="1"/>
            </p:cNvSpPr>
            <p:nvPr/>
          </p:nvSpPr>
          <p:spPr bwMode="auto">
            <a:xfrm flipV="1">
              <a:off x="1444" y="322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2" name="Line 2738"/>
            <p:cNvSpPr>
              <a:spLocks noChangeShapeType="1"/>
            </p:cNvSpPr>
            <p:nvPr/>
          </p:nvSpPr>
          <p:spPr bwMode="auto">
            <a:xfrm flipV="1">
              <a:off x="1444" y="321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3" name="Line 2739"/>
            <p:cNvSpPr>
              <a:spLocks noChangeShapeType="1"/>
            </p:cNvSpPr>
            <p:nvPr/>
          </p:nvSpPr>
          <p:spPr bwMode="auto">
            <a:xfrm flipV="1">
              <a:off x="1444" y="321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4" name="Line 2740"/>
            <p:cNvSpPr>
              <a:spLocks noChangeShapeType="1"/>
            </p:cNvSpPr>
            <p:nvPr/>
          </p:nvSpPr>
          <p:spPr bwMode="auto">
            <a:xfrm flipV="1">
              <a:off x="1444" y="320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5" name="Line 2741"/>
            <p:cNvSpPr>
              <a:spLocks noChangeShapeType="1"/>
            </p:cNvSpPr>
            <p:nvPr/>
          </p:nvSpPr>
          <p:spPr bwMode="auto">
            <a:xfrm flipV="1">
              <a:off x="1444" y="320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6" name="Line 2742"/>
            <p:cNvSpPr>
              <a:spLocks noChangeShapeType="1"/>
            </p:cNvSpPr>
            <p:nvPr/>
          </p:nvSpPr>
          <p:spPr bwMode="auto">
            <a:xfrm flipV="1">
              <a:off x="1444" y="319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7" name="Line 2743"/>
            <p:cNvSpPr>
              <a:spLocks noChangeShapeType="1"/>
            </p:cNvSpPr>
            <p:nvPr/>
          </p:nvSpPr>
          <p:spPr bwMode="auto">
            <a:xfrm flipV="1">
              <a:off x="1444" y="319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8" name="Line 2744"/>
            <p:cNvSpPr>
              <a:spLocks noChangeShapeType="1"/>
            </p:cNvSpPr>
            <p:nvPr/>
          </p:nvSpPr>
          <p:spPr bwMode="auto">
            <a:xfrm flipV="1">
              <a:off x="1444" y="318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89" name="Line 2745"/>
            <p:cNvSpPr>
              <a:spLocks noChangeShapeType="1"/>
            </p:cNvSpPr>
            <p:nvPr/>
          </p:nvSpPr>
          <p:spPr bwMode="auto">
            <a:xfrm flipV="1">
              <a:off x="1444" y="317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0" name="Line 2746"/>
            <p:cNvSpPr>
              <a:spLocks noChangeShapeType="1"/>
            </p:cNvSpPr>
            <p:nvPr/>
          </p:nvSpPr>
          <p:spPr bwMode="auto">
            <a:xfrm flipV="1">
              <a:off x="1444" y="317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1" name="Line 2747"/>
            <p:cNvSpPr>
              <a:spLocks noChangeShapeType="1"/>
            </p:cNvSpPr>
            <p:nvPr/>
          </p:nvSpPr>
          <p:spPr bwMode="auto">
            <a:xfrm flipV="1">
              <a:off x="1444" y="316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2" name="Line 2748"/>
            <p:cNvSpPr>
              <a:spLocks noChangeShapeType="1"/>
            </p:cNvSpPr>
            <p:nvPr/>
          </p:nvSpPr>
          <p:spPr bwMode="auto">
            <a:xfrm flipV="1">
              <a:off x="1444" y="316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3" name="Line 2749"/>
            <p:cNvSpPr>
              <a:spLocks noChangeShapeType="1"/>
            </p:cNvSpPr>
            <p:nvPr/>
          </p:nvSpPr>
          <p:spPr bwMode="auto">
            <a:xfrm flipV="1">
              <a:off x="1444" y="315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4" name="Line 2750"/>
            <p:cNvSpPr>
              <a:spLocks noChangeShapeType="1"/>
            </p:cNvSpPr>
            <p:nvPr/>
          </p:nvSpPr>
          <p:spPr bwMode="auto">
            <a:xfrm flipV="1">
              <a:off x="1444" y="315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5" name="Line 2751"/>
            <p:cNvSpPr>
              <a:spLocks noChangeShapeType="1"/>
            </p:cNvSpPr>
            <p:nvPr/>
          </p:nvSpPr>
          <p:spPr bwMode="auto">
            <a:xfrm flipV="1">
              <a:off x="1444" y="314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6" name="Line 2752"/>
            <p:cNvSpPr>
              <a:spLocks noChangeShapeType="1"/>
            </p:cNvSpPr>
            <p:nvPr/>
          </p:nvSpPr>
          <p:spPr bwMode="auto">
            <a:xfrm flipV="1">
              <a:off x="1444" y="313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7" name="Line 2753"/>
            <p:cNvSpPr>
              <a:spLocks noChangeShapeType="1"/>
            </p:cNvSpPr>
            <p:nvPr/>
          </p:nvSpPr>
          <p:spPr bwMode="auto">
            <a:xfrm flipV="1">
              <a:off x="1444" y="313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8" name="Line 2754"/>
            <p:cNvSpPr>
              <a:spLocks noChangeShapeType="1"/>
            </p:cNvSpPr>
            <p:nvPr/>
          </p:nvSpPr>
          <p:spPr bwMode="auto">
            <a:xfrm flipV="1">
              <a:off x="1444" y="312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99" name="Line 2755"/>
            <p:cNvSpPr>
              <a:spLocks noChangeShapeType="1"/>
            </p:cNvSpPr>
            <p:nvPr/>
          </p:nvSpPr>
          <p:spPr bwMode="auto">
            <a:xfrm flipV="1">
              <a:off x="1444" y="312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0" name="Line 2756"/>
            <p:cNvSpPr>
              <a:spLocks noChangeShapeType="1"/>
            </p:cNvSpPr>
            <p:nvPr/>
          </p:nvSpPr>
          <p:spPr bwMode="auto">
            <a:xfrm flipV="1">
              <a:off x="1444" y="311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1" name="Line 2757"/>
            <p:cNvSpPr>
              <a:spLocks noChangeShapeType="1"/>
            </p:cNvSpPr>
            <p:nvPr/>
          </p:nvSpPr>
          <p:spPr bwMode="auto">
            <a:xfrm flipV="1">
              <a:off x="1444" y="311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2" name="Line 2758"/>
            <p:cNvSpPr>
              <a:spLocks noChangeShapeType="1"/>
            </p:cNvSpPr>
            <p:nvPr/>
          </p:nvSpPr>
          <p:spPr bwMode="auto">
            <a:xfrm flipV="1">
              <a:off x="1444" y="310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3" name="Line 2759"/>
            <p:cNvSpPr>
              <a:spLocks noChangeShapeType="1"/>
            </p:cNvSpPr>
            <p:nvPr/>
          </p:nvSpPr>
          <p:spPr bwMode="auto">
            <a:xfrm flipV="1">
              <a:off x="1444" y="309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4" name="Line 2760"/>
            <p:cNvSpPr>
              <a:spLocks noChangeShapeType="1"/>
            </p:cNvSpPr>
            <p:nvPr/>
          </p:nvSpPr>
          <p:spPr bwMode="auto">
            <a:xfrm flipV="1">
              <a:off x="1444" y="309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5" name="Line 2761"/>
            <p:cNvSpPr>
              <a:spLocks noChangeShapeType="1"/>
            </p:cNvSpPr>
            <p:nvPr/>
          </p:nvSpPr>
          <p:spPr bwMode="auto">
            <a:xfrm flipV="1">
              <a:off x="1444" y="308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6" name="Line 2762"/>
            <p:cNvSpPr>
              <a:spLocks noChangeShapeType="1"/>
            </p:cNvSpPr>
            <p:nvPr/>
          </p:nvSpPr>
          <p:spPr bwMode="auto">
            <a:xfrm flipV="1">
              <a:off x="1444" y="308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7" name="Line 2763"/>
            <p:cNvSpPr>
              <a:spLocks noChangeShapeType="1"/>
            </p:cNvSpPr>
            <p:nvPr/>
          </p:nvSpPr>
          <p:spPr bwMode="auto">
            <a:xfrm flipV="1">
              <a:off x="1444" y="307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8" name="Line 2764"/>
            <p:cNvSpPr>
              <a:spLocks noChangeShapeType="1"/>
            </p:cNvSpPr>
            <p:nvPr/>
          </p:nvSpPr>
          <p:spPr bwMode="auto">
            <a:xfrm flipV="1">
              <a:off x="1444" y="307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09" name="Line 2765"/>
            <p:cNvSpPr>
              <a:spLocks noChangeShapeType="1"/>
            </p:cNvSpPr>
            <p:nvPr/>
          </p:nvSpPr>
          <p:spPr bwMode="auto">
            <a:xfrm flipV="1">
              <a:off x="1444" y="306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0" name="Line 2766"/>
            <p:cNvSpPr>
              <a:spLocks noChangeShapeType="1"/>
            </p:cNvSpPr>
            <p:nvPr/>
          </p:nvSpPr>
          <p:spPr bwMode="auto">
            <a:xfrm flipV="1">
              <a:off x="1444" y="305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1" name="Line 2767"/>
            <p:cNvSpPr>
              <a:spLocks noChangeShapeType="1"/>
            </p:cNvSpPr>
            <p:nvPr/>
          </p:nvSpPr>
          <p:spPr bwMode="auto">
            <a:xfrm flipV="1">
              <a:off x="1444" y="305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2" name="Line 2768"/>
            <p:cNvSpPr>
              <a:spLocks noChangeShapeType="1"/>
            </p:cNvSpPr>
            <p:nvPr/>
          </p:nvSpPr>
          <p:spPr bwMode="auto">
            <a:xfrm flipV="1">
              <a:off x="1444" y="304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3" name="Line 2769"/>
            <p:cNvSpPr>
              <a:spLocks noChangeShapeType="1"/>
            </p:cNvSpPr>
            <p:nvPr/>
          </p:nvSpPr>
          <p:spPr bwMode="auto">
            <a:xfrm flipV="1">
              <a:off x="1444" y="304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4" name="Line 2770"/>
            <p:cNvSpPr>
              <a:spLocks noChangeShapeType="1"/>
            </p:cNvSpPr>
            <p:nvPr/>
          </p:nvSpPr>
          <p:spPr bwMode="auto">
            <a:xfrm flipV="1">
              <a:off x="1444" y="303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5" name="Line 2771"/>
            <p:cNvSpPr>
              <a:spLocks noChangeShapeType="1"/>
            </p:cNvSpPr>
            <p:nvPr/>
          </p:nvSpPr>
          <p:spPr bwMode="auto">
            <a:xfrm flipV="1">
              <a:off x="1444" y="302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6" name="Line 2772"/>
            <p:cNvSpPr>
              <a:spLocks noChangeShapeType="1"/>
            </p:cNvSpPr>
            <p:nvPr/>
          </p:nvSpPr>
          <p:spPr bwMode="auto">
            <a:xfrm flipV="1">
              <a:off x="1444" y="302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7" name="Line 2773"/>
            <p:cNvSpPr>
              <a:spLocks noChangeShapeType="1"/>
            </p:cNvSpPr>
            <p:nvPr/>
          </p:nvSpPr>
          <p:spPr bwMode="auto">
            <a:xfrm flipV="1">
              <a:off x="1444" y="301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8" name="Line 2774"/>
            <p:cNvSpPr>
              <a:spLocks noChangeShapeType="1"/>
            </p:cNvSpPr>
            <p:nvPr/>
          </p:nvSpPr>
          <p:spPr bwMode="auto">
            <a:xfrm flipV="1">
              <a:off x="1444" y="301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19" name="Line 2775"/>
            <p:cNvSpPr>
              <a:spLocks noChangeShapeType="1"/>
            </p:cNvSpPr>
            <p:nvPr/>
          </p:nvSpPr>
          <p:spPr bwMode="auto">
            <a:xfrm flipV="1">
              <a:off x="1444" y="300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20" name="Line 2776"/>
            <p:cNvSpPr>
              <a:spLocks noChangeShapeType="1"/>
            </p:cNvSpPr>
            <p:nvPr/>
          </p:nvSpPr>
          <p:spPr bwMode="auto">
            <a:xfrm flipV="1">
              <a:off x="1444" y="300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21" name="Line 2777"/>
            <p:cNvSpPr>
              <a:spLocks noChangeShapeType="1"/>
            </p:cNvSpPr>
            <p:nvPr/>
          </p:nvSpPr>
          <p:spPr bwMode="auto">
            <a:xfrm flipV="1">
              <a:off x="1444" y="299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22" name="Line 2778"/>
            <p:cNvSpPr>
              <a:spLocks noChangeShapeType="1"/>
            </p:cNvSpPr>
            <p:nvPr/>
          </p:nvSpPr>
          <p:spPr bwMode="auto">
            <a:xfrm flipV="1">
              <a:off x="1444" y="298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23" name="Line 2779"/>
            <p:cNvSpPr>
              <a:spLocks noChangeShapeType="1"/>
            </p:cNvSpPr>
            <p:nvPr/>
          </p:nvSpPr>
          <p:spPr bwMode="auto">
            <a:xfrm flipV="1">
              <a:off x="1444" y="298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1325" name="Line 2781"/>
          <p:cNvSpPr>
            <a:spLocks noChangeShapeType="1"/>
          </p:cNvSpPr>
          <p:nvPr/>
        </p:nvSpPr>
        <p:spPr bwMode="auto">
          <a:xfrm flipV="1">
            <a:off x="2197100" y="47275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26" name="Line 2782"/>
          <p:cNvSpPr>
            <a:spLocks noChangeShapeType="1"/>
          </p:cNvSpPr>
          <p:nvPr/>
        </p:nvSpPr>
        <p:spPr bwMode="auto">
          <a:xfrm flipV="1">
            <a:off x="2197100" y="47180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27" name="Line 2783"/>
          <p:cNvSpPr>
            <a:spLocks noChangeShapeType="1"/>
          </p:cNvSpPr>
          <p:nvPr/>
        </p:nvSpPr>
        <p:spPr bwMode="auto">
          <a:xfrm flipV="1">
            <a:off x="2197100" y="47085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28" name="Line 2784"/>
          <p:cNvSpPr>
            <a:spLocks noChangeShapeType="1"/>
          </p:cNvSpPr>
          <p:nvPr/>
        </p:nvSpPr>
        <p:spPr bwMode="auto">
          <a:xfrm flipV="1">
            <a:off x="2197100" y="46990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29" name="Line 2785"/>
          <p:cNvSpPr>
            <a:spLocks noChangeShapeType="1"/>
          </p:cNvSpPr>
          <p:nvPr/>
        </p:nvSpPr>
        <p:spPr bwMode="auto">
          <a:xfrm flipV="1">
            <a:off x="2197100" y="46894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0" name="Line 2786"/>
          <p:cNvSpPr>
            <a:spLocks noChangeShapeType="1"/>
          </p:cNvSpPr>
          <p:nvPr/>
        </p:nvSpPr>
        <p:spPr bwMode="auto">
          <a:xfrm flipV="1">
            <a:off x="2197100" y="46815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1" name="Line 2787"/>
          <p:cNvSpPr>
            <a:spLocks noChangeShapeType="1"/>
          </p:cNvSpPr>
          <p:nvPr/>
        </p:nvSpPr>
        <p:spPr bwMode="auto">
          <a:xfrm flipV="1">
            <a:off x="2197100" y="46720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2" name="Line 2788"/>
          <p:cNvSpPr>
            <a:spLocks noChangeShapeType="1"/>
          </p:cNvSpPr>
          <p:nvPr/>
        </p:nvSpPr>
        <p:spPr bwMode="auto">
          <a:xfrm flipV="1">
            <a:off x="2197100" y="46624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3" name="Line 2789"/>
          <p:cNvSpPr>
            <a:spLocks noChangeShapeType="1"/>
          </p:cNvSpPr>
          <p:nvPr/>
        </p:nvSpPr>
        <p:spPr bwMode="auto">
          <a:xfrm flipV="1">
            <a:off x="2197100" y="46529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4" name="Line 2790"/>
          <p:cNvSpPr>
            <a:spLocks noChangeShapeType="1"/>
          </p:cNvSpPr>
          <p:nvPr/>
        </p:nvSpPr>
        <p:spPr bwMode="auto">
          <a:xfrm flipV="1">
            <a:off x="2197100" y="46450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5" name="Line 2791"/>
          <p:cNvSpPr>
            <a:spLocks noChangeShapeType="1"/>
          </p:cNvSpPr>
          <p:nvPr/>
        </p:nvSpPr>
        <p:spPr bwMode="auto">
          <a:xfrm flipV="1">
            <a:off x="2197100" y="46355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6" name="Line 2792"/>
          <p:cNvSpPr>
            <a:spLocks noChangeShapeType="1"/>
          </p:cNvSpPr>
          <p:nvPr/>
        </p:nvSpPr>
        <p:spPr bwMode="auto">
          <a:xfrm flipV="1">
            <a:off x="2197100" y="46259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7" name="Line 2793"/>
          <p:cNvSpPr>
            <a:spLocks noChangeShapeType="1"/>
          </p:cNvSpPr>
          <p:nvPr/>
        </p:nvSpPr>
        <p:spPr bwMode="auto">
          <a:xfrm flipV="1">
            <a:off x="2197100" y="46164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8" name="Line 2794"/>
          <p:cNvSpPr>
            <a:spLocks noChangeShapeType="1"/>
          </p:cNvSpPr>
          <p:nvPr/>
        </p:nvSpPr>
        <p:spPr bwMode="auto">
          <a:xfrm flipV="1">
            <a:off x="2197100" y="46085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39" name="Line 2795"/>
          <p:cNvSpPr>
            <a:spLocks noChangeShapeType="1"/>
          </p:cNvSpPr>
          <p:nvPr/>
        </p:nvSpPr>
        <p:spPr bwMode="auto">
          <a:xfrm flipV="1">
            <a:off x="2197100" y="45989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0" name="Line 2796"/>
          <p:cNvSpPr>
            <a:spLocks noChangeShapeType="1"/>
          </p:cNvSpPr>
          <p:nvPr/>
        </p:nvSpPr>
        <p:spPr bwMode="auto">
          <a:xfrm flipV="1">
            <a:off x="2197100" y="45894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1" name="Line 2797"/>
          <p:cNvSpPr>
            <a:spLocks noChangeShapeType="1"/>
          </p:cNvSpPr>
          <p:nvPr/>
        </p:nvSpPr>
        <p:spPr bwMode="auto">
          <a:xfrm flipV="1">
            <a:off x="2197100" y="45799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2" name="Line 2798"/>
          <p:cNvSpPr>
            <a:spLocks noChangeShapeType="1"/>
          </p:cNvSpPr>
          <p:nvPr/>
        </p:nvSpPr>
        <p:spPr bwMode="auto">
          <a:xfrm flipV="1">
            <a:off x="2197100" y="45720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3" name="Line 2799"/>
          <p:cNvSpPr>
            <a:spLocks noChangeShapeType="1"/>
          </p:cNvSpPr>
          <p:nvPr/>
        </p:nvSpPr>
        <p:spPr bwMode="auto">
          <a:xfrm flipV="1">
            <a:off x="2197100" y="45624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4" name="Line 2800"/>
          <p:cNvSpPr>
            <a:spLocks noChangeShapeType="1"/>
          </p:cNvSpPr>
          <p:nvPr/>
        </p:nvSpPr>
        <p:spPr bwMode="auto">
          <a:xfrm flipV="1">
            <a:off x="2197100" y="45529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5" name="Line 2801"/>
          <p:cNvSpPr>
            <a:spLocks noChangeShapeType="1"/>
          </p:cNvSpPr>
          <p:nvPr/>
        </p:nvSpPr>
        <p:spPr bwMode="auto">
          <a:xfrm flipV="1">
            <a:off x="2197100" y="45434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6" name="Line 2802"/>
          <p:cNvSpPr>
            <a:spLocks noChangeShapeType="1"/>
          </p:cNvSpPr>
          <p:nvPr/>
        </p:nvSpPr>
        <p:spPr bwMode="auto">
          <a:xfrm flipV="1">
            <a:off x="2197100" y="45354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7" name="Line 2803"/>
          <p:cNvSpPr>
            <a:spLocks noChangeShapeType="1"/>
          </p:cNvSpPr>
          <p:nvPr/>
        </p:nvSpPr>
        <p:spPr bwMode="auto">
          <a:xfrm flipV="1">
            <a:off x="2197100" y="45259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8" name="Line 2804"/>
          <p:cNvSpPr>
            <a:spLocks noChangeShapeType="1"/>
          </p:cNvSpPr>
          <p:nvPr/>
        </p:nvSpPr>
        <p:spPr bwMode="auto">
          <a:xfrm flipV="1">
            <a:off x="2197100" y="45164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49" name="Line 2805"/>
          <p:cNvSpPr>
            <a:spLocks noChangeShapeType="1"/>
          </p:cNvSpPr>
          <p:nvPr/>
        </p:nvSpPr>
        <p:spPr bwMode="auto">
          <a:xfrm flipV="1">
            <a:off x="2197100" y="45069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0" name="Line 2806"/>
          <p:cNvSpPr>
            <a:spLocks noChangeShapeType="1"/>
          </p:cNvSpPr>
          <p:nvPr/>
        </p:nvSpPr>
        <p:spPr bwMode="auto">
          <a:xfrm flipV="1">
            <a:off x="2197100" y="44973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1" name="Line 2807"/>
          <p:cNvSpPr>
            <a:spLocks noChangeShapeType="1"/>
          </p:cNvSpPr>
          <p:nvPr/>
        </p:nvSpPr>
        <p:spPr bwMode="auto">
          <a:xfrm flipV="1">
            <a:off x="2197100" y="44894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2" name="Line 2808"/>
          <p:cNvSpPr>
            <a:spLocks noChangeShapeType="1"/>
          </p:cNvSpPr>
          <p:nvPr/>
        </p:nvSpPr>
        <p:spPr bwMode="auto">
          <a:xfrm flipV="1">
            <a:off x="2197100" y="44799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3" name="Line 2809"/>
          <p:cNvSpPr>
            <a:spLocks noChangeShapeType="1"/>
          </p:cNvSpPr>
          <p:nvPr/>
        </p:nvSpPr>
        <p:spPr bwMode="auto">
          <a:xfrm flipV="1">
            <a:off x="2197100" y="44704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4" name="Line 2810"/>
          <p:cNvSpPr>
            <a:spLocks noChangeShapeType="1"/>
          </p:cNvSpPr>
          <p:nvPr/>
        </p:nvSpPr>
        <p:spPr bwMode="auto">
          <a:xfrm flipV="1">
            <a:off x="2197100" y="44608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5" name="Line 2811"/>
          <p:cNvSpPr>
            <a:spLocks noChangeShapeType="1"/>
          </p:cNvSpPr>
          <p:nvPr/>
        </p:nvSpPr>
        <p:spPr bwMode="auto">
          <a:xfrm flipV="1">
            <a:off x="2197100" y="44529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6" name="Line 2812"/>
          <p:cNvSpPr>
            <a:spLocks noChangeShapeType="1"/>
          </p:cNvSpPr>
          <p:nvPr/>
        </p:nvSpPr>
        <p:spPr bwMode="auto">
          <a:xfrm flipV="1">
            <a:off x="2197100" y="44434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7" name="Line 2813"/>
          <p:cNvSpPr>
            <a:spLocks noChangeShapeType="1"/>
          </p:cNvSpPr>
          <p:nvPr/>
        </p:nvSpPr>
        <p:spPr bwMode="auto">
          <a:xfrm flipV="1">
            <a:off x="2197100" y="44338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8" name="Line 2814"/>
          <p:cNvSpPr>
            <a:spLocks noChangeShapeType="1"/>
          </p:cNvSpPr>
          <p:nvPr/>
        </p:nvSpPr>
        <p:spPr bwMode="auto">
          <a:xfrm flipV="1">
            <a:off x="2197100" y="44243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59" name="Line 2815"/>
          <p:cNvSpPr>
            <a:spLocks noChangeShapeType="1"/>
          </p:cNvSpPr>
          <p:nvPr/>
        </p:nvSpPr>
        <p:spPr bwMode="auto">
          <a:xfrm flipV="1">
            <a:off x="2197100" y="44164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0" name="Line 2816"/>
          <p:cNvSpPr>
            <a:spLocks noChangeShapeType="1"/>
          </p:cNvSpPr>
          <p:nvPr/>
        </p:nvSpPr>
        <p:spPr bwMode="auto">
          <a:xfrm flipV="1">
            <a:off x="2197100" y="44069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1" name="Line 2817"/>
          <p:cNvSpPr>
            <a:spLocks noChangeShapeType="1"/>
          </p:cNvSpPr>
          <p:nvPr/>
        </p:nvSpPr>
        <p:spPr bwMode="auto">
          <a:xfrm flipV="1">
            <a:off x="2197100" y="43973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2" name="Line 2818"/>
          <p:cNvSpPr>
            <a:spLocks noChangeShapeType="1"/>
          </p:cNvSpPr>
          <p:nvPr/>
        </p:nvSpPr>
        <p:spPr bwMode="auto">
          <a:xfrm flipV="1">
            <a:off x="2197100" y="43878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3" name="Line 2819"/>
          <p:cNvSpPr>
            <a:spLocks noChangeShapeType="1"/>
          </p:cNvSpPr>
          <p:nvPr/>
        </p:nvSpPr>
        <p:spPr bwMode="auto">
          <a:xfrm flipV="1">
            <a:off x="2197100" y="43799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4" name="Line 2820"/>
          <p:cNvSpPr>
            <a:spLocks noChangeShapeType="1"/>
          </p:cNvSpPr>
          <p:nvPr/>
        </p:nvSpPr>
        <p:spPr bwMode="auto">
          <a:xfrm flipV="1">
            <a:off x="2197100" y="43703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5" name="Line 2821"/>
          <p:cNvSpPr>
            <a:spLocks noChangeShapeType="1"/>
          </p:cNvSpPr>
          <p:nvPr/>
        </p:nvSpPr>
        <p:spPr bwMode="auto">
          <a:xfrm flipV="1">
            <a:off x="2197100" y="43608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6" name="Line 2822"/>
          <p:cNvSpPr>
            <a:spLocks noChangeShapeType="1"/>
          </p:cNvSpPr>
          <p:nvPr/>
        </p:nvSpPr>
        <p:spPr bwMode="auto">
          <a:xfrm flipV="1">
            <a:off x="2197100" y="43513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7" name="Line 2823"/>
          <p:cNvSpPr>
            <a:spLocks noChangeShapeType="1"/>
          </p:cNvSpPr>
          <p:nvPr/>
        </p:nvSpPr>
        <p:spPr bwMode="auto">
          <a:xfrm flipV="1">
            <a:off x="2197100" y="43434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8" name="Line 2824"/>
          <p:cNvSpPr>
            <a:spLocks noChangeShapeType="1"/>
          </p:cNvSpPr>
          <p:nvPr/>
        </p:nvSpPr>
        <p:spPr bwMode="auto">
          <a:xfrm flipV="1">
            <a:off x="2197100" y="43338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69" name="Line 2825"/>
          <p:cNvSpPr>
            <a:spLocks noChangeShapeType="1"/>
          </p:cNvSpPr>
          <p:nvPr/>
        </p:nvSpPr>
        <p:spPr bwMode="auto">
          <a:xfrm flipV="1">
            <a:off x="2197100" y="43243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0" name="Line 2826"/>
          <p:cNvSpPr>
            <a:spLocks noChangeShapeType="1"/>
          </p:cNvSpPr>
          <p:nvPr/>
        </p:nvSpPr>
        <p:spPr bwMode="auto">
          <a:xfrm flipV="1">
            <a:off x="2197100" y="43148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1" name="Line 2827"/>
          <p:cNvSpPr>
            <a:spLocks noChangeShapeType="1"/>
          </p:cNvSpPr>
          <p:nvPr/>
        </p:nvSpPr>
        <p:spPr bwMode="auto">
          <a:xfrm flipV="1">
            <a:off x="2197100" y="43068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2" name="Line 2828"/>
          <p:cNvSpPr>
            <a:spLocks noChangeShapeType="1"/>
          </p:cNvSpPr>
          <p:nvPr/>
        </p:nvSpPr>
        <p:spPr bwMode="auto">
          <a:xfrm flipV="1">
            <a:off x="2197100" y="42973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3" name="Line 2829"/>
          <p:cNvSpPr>
            <a:spLocks noChangeShapeType="1"/>
          </p:cNvSpPr>
          <p:nvPr/>
        </p:nvSpPr>
        <p:spPr bwMode="auto">
          <a:xfrm flipV="1">
            <a:off x="2197100" y="42878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4" name="Line 2830"/>
          <p:cNvSpPr>
            <a:spLocks noChangeShapeType="1"/>
          </p:cNvSpPr>
          <p:nvPr/>
        </p:nvSpPr>
        <p:spPr bwMode="auto">
          <a:xfrm flipV="1">
            <a:off x="2197100" y="42783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5" name="Line 2831"/>
          <p:cNvSpPr>
            <a:spLocks noChangeShapeType="1"/>
          </p:cNvSpPr>
          <p:nvPr/>
        </p:nvSpPr>
        <p:spPr bwMode="auto">
          <a:xfrm flipV="1">
            <a:off x="2197100" y="42687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6" name="Line 2832"/>
          <p:cNvSpPr>
            <a:spLocks noChangeShapeType="1"/>
          </p:cNvSpPr>
          <p:nvPr/>
        </p:nvSpPr>
        <p:spPr bwMode="auto">
          <a:xfrm flipV="1">
            <a:off x="2197100" y="42608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7" name="Line 2833"/>
          <p:cNvSpPr>
            <a:spLocks noChangeShapeType="1"/>
          </p:cNvSpPr>
          <p:nvPr/>
        </p:nvSpPr>
        <p:spPr bwMode="auto">
          <a:xfrm flipV="1">
            <a:off x="2197100" y="42513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8" name="Line 2834"/>
          <p:cNvSpPr>
            <a:spLocks noChangeShapeType="1"/>
          </p:cNvSpPr>
          <p:nvPr/>
        </p:nvSpPr>
        <p:spPr bwMode="auto">
          <a:xfrm flipV="1">
            <a:off x="2197100" y="42418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79" name="Line 2835"/>
          <p:cNvSpPr>
            <a:spLocks noChangeShapeType="1"/>
          </p:cNvSpPr>
          <p:nvPr/>
        </p:nvSpPr>
        <p:spPr bwMode="auto">
          <a:xfrm flipV="1">
            <a:off x="2197100" y="42322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0" name="Line 2836"/>
          <p:cNvSpPr>
            <a:spLocks noChangeShapeType="1"/>
          </p:cNvSpPr>
          <p:nvPr/>
        </p:nvSpPr>
        <p:spPr bwMode="auto">
          <a:xfrm flipV="1">
            <a:off x="2197100" y="42243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1" name="Line 2837"/>
          <p:cNvSpPr>
            <a:spLocks noChangeShapeType="1"/>
          </p:cNvSpPr>
          <p:nvPr/>
        </p:nvSpPr>
        <p:spPr bwMode="auto">
          <a:xfrm flipV="1">
            <a:off x="2197100" y="42148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2" name="Line 2838"/>
          <p:cNvSpPr>
            <a:spLocks noChangeShapeType="1"/>
          </p:cNvSpPr>
          <p:nvPr/>
        </p:nvSpPr>
        <p:spPr bwMode="auto">
          <a:xfrm flipV="1">
            <a:off x="2197100" y="42052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3" name="Line 2839"/>
          <p:cNvSpPr>
            <a:spLocks noChangeShapeType="1"/>
          </p:cNvSpPr>
          <p:nvPr/>
        </p:nvSpPr>
        <p:spPr bwMode="auto">
          <a:xfrm flipV="1">
            <a:off x="2197100" y="41957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4" name="Line 2840"/>
          <p:cNvSpPr>
            <a:spLocks noChangeShapeType="1"/>
          </p:cNvSpPr>
          <p:nvPr/>
        </p:nvSpPr>
        <p:spPr bwMode="auto">
          <a:xfrm flipV="1">
            <a:off x="2197100" y="41878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5" name="Line 2841"/>
          <p:cNvSpPr>
            <a:spLocks noChangeShapeType="1"/>
          </p:cNvSpPr>
          <p:nvPr/>
        </p:nvSpPr>
        <p:spPr bwMode="auto">
          <a:xfrm flipV="1">
            <a:off x="2197100" y="41783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6" name="Line 2842"/>
          <p:cNvSpPr>
            <a:spLocks noChangeShapeType="1"/>
          </p:cNvSpPr>
          <p:nvPr/>
        </p:nvSpPr>
        <p:spPr bwMode="auto">
          <a:xfrm flipV="1">
            <a:off x="2197100" y="41687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7" name="Line 2843"/>
          <p:cNvSpPr>
            <a:spLocks noChangeShapeType="1"/>
          </p:cNvSpPr>
          <p:nvPr/>
        </p:nvSpPr>
        <p:spPr bwMode="auto">
          <a:xfrm flipV="1">
            <a:off x="2197100" y="41592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8" name="Line 2844"/>
          <p:cNvSpPr>
            <a:spLocks noChangeShapeType="1"/>
          </p:cNvSpPr>
          <p:nvPr/>
        </p:nvSpPr>
        <p:spPr bwMode="auto">
          <a:xfrm flipV="1">
            <a:off x="2197100" y="41513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89" name="Line 2845"/>
          <p:cNvSpPr>
            <a:spLocks noChangeShapeType="1"/>
          </p:cNvSpPr>
          <p:nvPr/>
        </p:nvSpPr>
        <p:spPr bwMode="auto">
          <a:xfrm flipV="1">
            <a:off x="2197100" y="41417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0" name="Line 2846"/>
          <p:cNvSpPr>
            <a:spLocks noChangeShapeType="1"/>
          </p:cNvSpPr>
          <p:nvPr/>
        </p:nvSpPr>
        <p:spPr bwMode="auto">
          <a:xfrm flipV="1">
            <a:off x="2197100" y="41322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1" name="Line 2847"/>
          <p:cNvSpPr>
            <a:spLocks noChangeShapeType="1"/>
          </p:cNvSpPr>
          <p:nvPr/>
        </p:nvSpPr>
        <p:spPr bwMode="auto">
          <a:xfrm flipV="1">
            <a:off x="2197100" y="41227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2" name="Line 2848"/>
          <p:cNvSpPr>
            <a:spLocks noChangeShapeType="1"/>
          </p:cNvSpPr>
          <p:nvPr/>
        </p:nvSpPr>
        <p:spPr bwMode="auto">
          <a:xfrm flipV="1">
            <a:off x="2197100" y="41148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3" name="Line 2849"/>
          <p:cNvSpPr>
            <a:spLocks noChangeShapeType="1"/>
          </p:cNvSpPr>
          <p:nvPr/>
        </p:nvSpPr>
        <p:spPr bwMode="auto">
          <a:xfrm flipV="1">
            <a:off x="2197100" y="41052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4" name="Line 2850"/>
          <p:cNvSpPr>
            <a:spLocks noChangeShapeType="1"/>
          </p:cNvSpPr>
          <p:nvPr/>
        </p:nvSpPr>
        <p:spPr bwMode="auto">
          <a:xfrm flipV="1">
            <a:off x="2197100" y="40957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5" name="Line 2851"/>
          <p:cNvSpPr>
            <a:spLocks noChangeShapeType="1"/>
          </p:cNvSpPr>
          <p:nvPr/>
        </p:nvSpPr>
        <p:spPr bwMode="auto">
          <a:xfrm flipV="1">
            <a:off x="2197100" y="40862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6" name="Line 2852"/>
          <p:cNvSpPr>
            <a:spLocks noChangeShapeType="1"/>
          </p:cNvSpPr>
          <p:nvPr/>
        </p:nvSpPr>
        <p:spPr bwMode="auto">
          <a:xfrm flipV="1">
            <a:off x="2197100" y="40767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7" name="Line 2853"/>
          <p:cNvSpPr>
            <a:spLocks noChangeShapeType="1"/>
          </p:cNvSpPr>
          <p:nvPr/>
        </p:nvSpPr>
        <p:spPr bwMode="auto">
          <a:xfrm flipV="1">
            <a:off x="2197100" y="40687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8" name="Line 2854"/>
          <p:cNvSpPr>
            <a:spLocks noChangeShapeType="1"/>
          </p:cNvSpPr>
          <p:nvPr/>
        </p:nvSpPr>
        <p:spPr bwMode="auto">
          <a:xfrm flipV="1">
            <a:off x="2197100" y="40592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99" name="Line 2855"/>
          <p:cNvSpPr>
            <a:spLocks noChangeShapeType="1"/>
          </p:cNvSpPr>
          <p:nvPr/>
        </p:nvSpPr>
        <p:spPr bwMode="auto">
          <a:xfrm flipV="1">
            <a:off x="2197100" y="40497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0" name="Line 2856"/>
          <p:cNvSpPr>
            <a:spLocks noChangeShapeType="1"/>
          </p:cNvSpPr>
          <p:nvPr/>
        </p:nvSpPr>
        <p:spPr bwMode="auto">
          <a:xfrm flipV="1">
            <a:off x="2197100" y="40401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1" name="Line 2857"/>
          <p:cNvSpPr>
            <a:spLocks noChangeShapeType="1"/>
          </p:cNvSpPr>
          <p:nvPr/>
        </p:nvSpPr>
        <p:spPr bwMode="auto">
          <a:xfrm flipV="1">
            <a:off x="2197100" y="40322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2" name="Line 2858"/>
          <p:cNvSpPr>
            <a:spLocks noChangeShapeType="1"/>
          </p:cNvSpPr>
          <p:nvPr/>
        </p:nvSpPr>
        <p:spPr bwMode="auto">
          <a:xfrm flipV="1">
            <a:off x="2197100" y="40227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3" name="Line 2859"/>
          <p:cNvSpPr>
            <a:spLocks noChangeShapeType="1"/>
          </p:cNvSpPr>
          <p:nvPr/>
        </p:nvSpPr>
        <p:spPr bwMode="auto">
          <a:xfrm flipV="1">
            <a:off x="2197100" y="40132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4" name="Line 2860"/>
          <p:cNvSpPr>
            <a:spLocks noChangeShapeType="1"/>
          </p:cNvSpPr>
          <p:nvPr/>
        </p:nvSpPr>
        <p:spPr bwMode="auto">
          <a:xfrm flipV="1">
            <a:off x="2197100" y="40036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5" name="Line 2861"/>
          <p:cNvSpPr>
            <a:spLocks noChangeShapeType="1"/>
          </p:cNvSpPr>
          <p:nvPr/>
        </p:nvSpPr>
        <p:spPr bwMode="auto">
          <a:xfrm flipV="1">
            <a:off x="2197100" y="39957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6" name="Line 2862"/>
          <p:cNvSpPr>
            <a:spLocks noChangeShapeType="1"/>
          </p:cNvSpPr>
          <p:nvPr/>
        </p:nvSpPr>
        <p:spPr bwMode="auto">
          <a:xfrm flipV="1">
            <a:off x="2197100" y="39862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7" name="Line 2863"/>
          <p:cNvSpPr>
            <a:spLocks noChangeShapeType="1"/>
          </p:cNvSpPr>
          <p:nvPr/>
        </p:nvSpPr>
        <p:spPr bwMode="auto">
          <a:xfrm flipV="1">
            <a:off x="2197100" y="39766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8" name="Line 2864"/>
          <p:cNvSpPr>
            <a:spLocks noChangeShapeType="1"/>
          </p:cNvSpPr>
          <p:nvPr/>
        </p:nvSpPr>
        <p:spPr bwMode="auto">
          <a:xfrm flipV="1">
            <a:off x="2197100" y="39671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09" name="Line 2865"/>
          <p:cNvSpPr>
            <a:spLocks noChangeShapeType="1"/>
          </p:cNvSpPr>
          <p:nvPr/>
        </p:nvSpPr>
        <p:spPr bwMode="auto">
          <a:xfrm flipV="1">
            <a:off x="2197100" y="39592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0" name="Line 2866"/>
          <p:cNvSpPr>
            <a:spLocks noChangeShapeType="1"/>
          </p:cNvSpPr>
          <p:nvPr/>
        </p:nvSpPr>
        <p:spPr bwMode="auto">
          <a:xfrm flipV="1">
            <a:off x="2197100" y="39497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1" name="Line 2867"/>
          <p:cNvSpPr>
            <a:spLocks noChangeShapeType="1"/>
          </p:cNvSpPr>
          <p:nvPr/>
        </p:nvSpPr>
        <p:spPr bwMode="auto">
          <a:xfrm flipV="1">
            <a:off x="2197100" y="39401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2" name="Line 2868"/>
          <p:cNvSpPr>
            <a:spLocks noChangeShapeType="1"/>
          </p:cNvSpPr>
          <p:nvPr/>
        </p:nvSpPr>
        <p:spPr bwMode="auto">
          <a:xfrm flipV="1">
            <a:off x="2197100" y="39306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3" name="Line 2869"/>
          <p:cNvSpPr>
            <a:spLocks noChangeShapeType="1"/>
          </p:cNvSpPr>
          <p:nvPr/>
        </p:nvSpPr>
        <p:spPr bwMode="auto">
          <a:xfrm flipV="1">
            <a:off x="2197100" y="39227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4" name="Line 2870"/>
          <p:cNvSpPr>
            <a:spLocks noChangeShapeType="1"/>
          </p:cNvSpPr>
          <p:nvPr/>
        </p:nvSpPr>
        <p:spPr bwMode="auto">
          <a:xfrm flipV="1">
            <a:off x="2197100" y="39131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5" name="Line 2871"/>
          <p:cNvSpPr>
            <a:spLocks noChangeShapeType="1"/>
          </p:cNvSpPr>
          <p:nvPr/>
        </p:nvSpPr>
        <p:spPr bwMode="auto">
          <a:xfrm flipV="1">
            <a:off x="2197100" y="39036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6" name="Line 2872"/>
          <p:cNvSpPr>
            <a:spLocks noChangeShapeType="1"/>
          </p:cNvSpPr>
          <p:nvPr/>
        </p:nvSpPr>
        <p:spPr bwMode="auto">
          <a:xfrm flipV="1">
            <a:off x="2197100" y="38941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7" name="Line 2873"/>
          <p:cNvSpPr>
            <a:spLocks noChangeShapeType="1"/>
          </p:cNvSpPr>
          <p:nvPr/>
        </p:nvSpPr>
        <p:spPr bwMode="auto">
          <a:xfrm flipV="1">
            <a:off x="2197100" y="38846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8" name="Line 2874"/>
          <p:cNvSpPr>
            <a:spLocks noChangeShapeType="1"/>
          </p:cNvSpPr>
          <p:nvPr/>
        </p:nvSpPr>
        <p:spPr bwMode="auto">
          <a:xfrm flipV="1">
            <a:off x="2197100" y="38766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19" name="Line 2875"/>
          <p:cNvSpPr>
            <a:spLocks noChangeShapeType="1"/>
          </p:cNvSpPr>
          <p:nvPr/>
        </p:nvSpPr>
        <p:spPr bwMode="auto">
          <a:xfrm flipV="1">
            <a:off x="2197100" y="38671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0" name="Line 2876"/>
          <p:cNvSpPr>
            <a:spLocks noChangeShapeType="1"/>
          </p:cNvSpPr>
          <p:nvPr/>
        </p:nvSpPr>
        <p:spPr bwMode="auto">
          <a:xfrm flipV="1">
            <a:off x="2197100" y="38576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1" name="Line 2877"/>
          <p:cNvSpPr>
            <a:spLocks noChangeShapeType="1"/>
          </p:cNvSpPr>
          <p:nvPr/>
        </p:nvSpPr>
        <p:spPr bwMode="auto">
          <a:xfrm flipV="1">
            <a:off x="2197100" y="3848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2" name="Line 2878"/>
          <p:cNvSpPr>
            <a:spLocks noChangeShapeType="1"/>
          </p:cNvSpPr>
          <p:nvPr/>
        </p:nvSpPr>
        <p:spPr bwMode="auto">
          <a:xfrm flipV="1">
            <a:off x="2197100" y="38401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3" name="Line 2879"/>
          <p:cNvSpPr>
            <a:spLocks noChangeShapeType="1"/>
          </p:cNvSpPr>
          <p:nvPr/>
        </p:nvSpPr>
        <p:spPr bwMode="auto">
          <a:xfrm flipV="1">
            <a:off x="2197100" y="38306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4" name="Line 2880"/>
          <p:cNvSpPr>
            <a:spLocks noChangeShapeType="1"/>
          </p:cNvSpPr>
          <p:nvPr/>
        </p:nvSpPr>
        <p:spPr bwMode="auto">
          <a:xfrm flipV="1">
            <a:off x="2197100" y="38211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5" name="Line 2881"/>
          <p:cNvSpPr>
            <a:spLocks noChangeShapeType="1"/>
          </p:cNvSpPr>
          <p:nvPr/>
        </p:nvSpPr>
        <p:spPr bwMode="auto">
          <a:xfrm flipV="1">
            <a:off x="2197100" y="38115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6" name="Line 2882"/>
          <p:cNvSpPr>
            <a:spLocks noChangeShapeType="1"/>
          </p:cNvSpPr>
          <p:nvPr/>
        </p:nvSpPr>
        <p:spPr bwMode="auto">
          <a:xfrm flipV="1">
            <a:off x="2197100" y="38036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7" name="Line 2883"/>
          <p:cNvSpPr>
            <a:spLocks noChangeShapeType="1"/>
          </p:cNvSpPr>
          <p:nvPr/>
        </p:nvSpPr>
        <p:spPr bwMode="auto">
          <a:xfrm flipV="1">
            <a:off x="2197100" y="37941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8" name="Line 2884"/>
          <p:cNvSpPr>
            <a:spLocks noChangeShapeType="1"/>
          </p:cNvSpPr>
          <p:nvPr/>
        </p:nvSpPr>
        <p:spPr bwMode="auto">
          <a:xfrm flipV="1">
            <a:off x="2197100" y="37846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29" name="Line 2885"/>
          <p:cNvSpPr>
            <a:spLocks noChangeShapeType="1"/>
          </p:cNvSpPr>
          <p:nvPr/>
        </p:nvSpPr>
        <p:spPr bwMode="auto">
          <a:xfrm flipV="1">
            <a:off x="2197100" y="37750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0" name="Line 2886"/>
          <p:cNvSpPr>
            <a:spLocks noChangeShapeType="1"/>
          </p:cNvSpPr>
          <p:nvPr/>
        </p:nvSpPr>
        <p:spPr bwMode="auto">
          <a:xfrm flipV="1">
            <a:off x="2197100" y="37671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1" name="Line 2887"/>
          <p:cNvSpPr>
            <a:spLocks noChangeShapeType="1"/>
          </p:cNvSpPr>
          <p:nvPr/>
        </p:nvSpPr>
        <p:spPr bwMode="auto">
          <a:xfrm flipV="1">
            <a:off x="2197100" y="37576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2" name="Line 2888"/>
          <p:cNvSpPr>
            <a:spLocks noChangeShapeType="1"/>
          </p:cNvSpPr>
          <p:nvPr/>
        </p:nvSpPr>
        <p:spPr bwMode="auto">
          <a:xfrm flipV="1">
            <a:off x="2197100" y="37480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3" name="Line 2889"/>
          <p:cNvSpPr>
            <a:spLocks noChangeShapeType="1"/>
          </p:cNvSpPr>
          <p:nvPr/>
        </p:nvSpPr>
        <p:spPr bwMode="auto">
          <a:xfrm flipV="1">
            <a:off x="2197100" y="37385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4" name="Line 2890"/>
          <p:cNvSpPr>
            <a:spLocks noChangeShapeType="1"/>
          </p:cNvSpPr>
          <p:nvPr/>
        </p:nvSpPr>
        <p:spPr bwMode="auto">
          <a:xfrm flipV="1">
            <a:off x="2197100" y="37306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5" name="Line 2891"/>
          <p:cNvSpPr>
            <a:spLocks noChangeShapeType="1"/>
          </p:cNvSpPr>
          <p:nvPr/>
        </p:nvSpPr>
        <p:spPr bwMode="auto">
          <a:xfrm flipV="1">
            <a:off x="2197100" y="3721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6" name="Line 2892"/>
          <p:cNvSpPr>
            <a:spLocks noChangeShapeType="1"/>
          </p:cNvSpPr>
          <p:nvPr/>
        </p:nvSpPr>
        <p:spPr bwMode="auto">
          <a:xfrm flipV="1">
            <a:off x="2197100" y="37115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7" name="Line 2893"/>
          <p:cNvSpPr>
            <a:spLocks noChangeShapeType="1"/>
          </p:cNvSpPr>
          <p:nvPr/>
        </p:nvSpPr>
        <p:spPr bwMode="auto">
          <a:xfrm flipV="1">
            <a:off x="2197100" y="37020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8" name="Line 2894"/>
          <p:cNvSpPr>
            <a:spLocks noChangeShapeType="1"/>
          </p:cNvSpPr>
          <p:nvPr/>
        </p:nvSpPr>
        <p:spPr bwMode="auto">
          <a:xfrm flipV="1">
            <a:off x="2197100" y="36941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39" name="Line 2895"/>
          <p:cNvSpPr>
            <a:spLocks noChangeShapeType="1"/>
          </p:cNvSpPr>
          <p:nvPr/>
        </p:nvSpPr>
        <p:spPr bwMode="auto">
          <a:xfrm flipV="1">
            <a:off x="2197100" y="36845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0" name="Line 2896"/>
          <p:cNvSpPr>
            <a:spLocks noChangeShapeType="1"/>
          </p:cNvSpPr>
          <p:nvPr/>
        </p:nvSpPr>
        <p:spPr bwMode="auto">
          <a:xfrm flipV="1">
            <a:off x="2197100" y="36750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1" name="Line 2897"/>
          <p:cNvSpPr>
            <a:spLocks noChangeShapeType="1"/>
          </p:cNvSpPr>
          <p:nvPr/>
        </p:nvSpPr>
        <p:spPr bwMode="auto">
          <a:xfrm flipV="1">
            <a:off x="2197100" y="36655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2" name="Line 2898"/>
          <p:cNvSpPr>
            <a:spLocks noChangeShapeType="1"/>
          </p:cNvSpPr>
          <p:nvPr/>
        </p:nvSpPr>
        <p:spPr bwMode="auto">
          <a:xfrm flipV="1">
            <a:off x="2197100" y="36560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3" name="Line 2899"/>
          <p:cNvSpPr>
            <a:spLocks noChangeShapeType="1"/>
          </p:cNvSpPr>
          <p:nvPr/>
        </p:nvSpPr>
        <p:spPr bwMode="auto">
          <a:xfrm flipV="1">
            <a:off x="2197100" y="36480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4" name="Line 2900"/>
          <p:cNvSpPr>
            <a:spLocks noChangeShapeType="1"/>
          </p:cNvSpPr>
          <p:nvPr/>
        </p:nvSpPr>
        <p:spPr bwMode="auto">
          <a:xfrm flipV="1">
            <a:off x="2197100" y="36385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5" name="Line 2901"/>
          <p:cNvSpPr>
            <a:spLocks noChangeShapeType="1"/>
          </p:cNvSpPr>
          <p:nvPr/>
        </p:nvSpPr>
        <p:spPr bwMode="auto">
          <a:xfrm flipV="1">
            <a:off x="2197100" y="36290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6" name="Line 2902"/>
          <p:cNvSpPr>
            <a:spLocks noChangeShapeType="1"/>
          </p:cNvSpPr>
          <p:nvPr/>
        </p:nvSpPr>
        <p:spPr bwMode="auto">
          <a:xfrm flipV="1">
            <a:off x="2197100" y="36195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7" name="Line 2903"/>
          <p:cNvSpPr>
            <a:spLocks noChangeShapeType="1"/>
          </p:cNvSpPr>
          <p:nvPr/>
        </p:nvSpPr>
        <p:spPr bwMode="auto">
          <a:xfrm flipV="1">
            <a:off x="2197100" y="36115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8" name="Line 2904"/>
          <p:cNvSpPr>
            <a:spLocks noChangeShapeType="1"/>
          </p:cNvSpPr>
          <p:nvPr/>
        </p:nvSpPr>
        <p:spPr bwMode="auto">
          <a:xfrm flipV="1">
            <a:off x="2197100" y="36020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49" name="Line 2905"/>
          <p:cNvSpPr>
            <a:spLocks noChangeShapeType="1"/>
          </p:cNvSpPr>
          <p:nvPr/>
        </p:nvSpPr>
        <p:spPr bwMode="auto">
          <a:xfrm flipV="1">
            <a:off x="2197100" y="35925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0" name="Line 2906"/>
          <p:cNvSpPr>
            <a:spLocks noChangeShapeType="1"/>
          </p:cNvSpPr>
          <p:nvPr/>
        </p:nvSpPr>
        <p:spPr bwMode="auto">
          <a:xfrm flipV="1">
            <a:off x="2197100" y="35829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1" name="Line 2907"/>
          <p:cNvSpPr>
            <a:spLocks noChangeShapeType="1"/>
          </p:cNvSpPr>
          <p:nvPr/>
        </p:nvSpPr>
        <p:spPr bwMode="auto">
          <a:xfrm flipV="1">
            <a:off x="2197100" y="35750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6" name="Line 2912"/>
          <p:cNvSpPr>
            <a:spLocks noChangeShapeType="1"/>
          </p:cNvSpPr>
          <p:nvPr/>
        </p:nvSpPr>
        <p:spPr bwMode="auto">
          <a:xfrm flipH="1">
            <a:off x="2144713" y="6126163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7" name="Rectangle 2913"/>
          <p:cNvSpPr>
            <a:spLocks noChangeArrowheads="1"/>
          </p:cNvSpPr>
          <p:nvPr/>
        </p:nvSpPr>
        <p:spPr bwMode="auto">
          <a:xfrm>
            <a:off x="1924050" y="6038850"/>
            <a:ext cx="1349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-3</a:t>
            </a:r>
            <a:endParaRPr lang="en-US"/>
          </a:p>
        </p:txBody>
      </p:sp>
      <p:sp>
        <p:nvSpPr>
          <p:cNvPr id="111458" name="Line 2914"/>
          <p:cNvSpPr>
            <a:spLocks noChangeShapeType="1"/>
          </p:cNvSpPr>
          <p:nvPr/>
        </p:nvSpPr>
        <p:spPr bwMode="auto">
          <a:xfrm flipH="1">
            <a:off x="2144713" y="5868988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9" name="Rectangle 2915"/>
          <p:cNvSpPr>
            <a:spLocks noChangeArrowheads="1"/>
          </p:cNvSpPr>
          <p:nvPr/>
        </p:nvSpPr>
        <p:spPr bwMode="auto">
          <a:xfrm>
            <a:off x="1924050" y="5781675"/>
            <a:ext cx="1349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-2</a:t>
            </a:r>
            <a:endParaRPr lang="en-US"/>
          </a:p>
        </p:txBody>
      </p:sp>
      <p:sp>
        <p:nvSpPr>
          <p:cNvPr id="111460" name="Line 2916"/>
          <p:cNvSpPr>
            <a:spLocks noChangeShapeType="1"/>
          </p:cNvSpPr>
          <p:nvPr/>
        </p:nvSpPr>
        <p:spPr bwMode="auto">
          <a:xfrm flipH="1">
            <a:off x="2144713" y="5608638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61" name="Rectangle 2917"/>
          <p:cNvSpPr>
            <a:spLocks noChangeArrowheads="1"/>
          </p:cNvSpPr>
          <p:nvPr/>
        </p:nvSpPr>
        <p:spPr bwMode="auto">
          <a:xfrm>
            <a:off x="1924050" y="5522913"/>
            <a:ext cx="1349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-1</a:t>
            </a:r>
            <a:endParaRPr lang="en-US"/>
          </a:p>
        </p:txBody>
      </p:sp>
      <p:sp>
        <p:nvSpPr>
          <p:cNvPr id="111462" name="Line 2918"/>
          <p:cNvSpPr>
            <a:spLocks noChangeShapeType="1"/>
          </p:cNvSpPr>
          <p:nvPr/>
        </p:nvSpPr>
        <p:spPr bwMode="auto">
          <a:xfrm flipH="1">
            <a:off x="2144713" y="5351463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63" name="Rectangle 2919"/>
          <p:cNvSpPr>
            <a:spLocks noChangeArrowheads="1"/>
          </p:cNvSpPr>
          <p:nvPr/>
        </p:nvSpPr>
        <p:spPr bwMode="auto">
          <a:xfrm>
            <a:off x="1976438" y="5264150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11464" name="Line 2920"/>
          <p:cNvSpPr>
            <a:spLocks noChangeShapeType="1"/>
          </p:cNvSpPr>
          <p:nvPr/>
        </p:nvSpPr>
        <p:spPr bwMode="auto">
          <a:xfrm flipH="1">
            <a:off x="2144713" y="5092700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65" name="Rectangle 2921"/>
          <p:cNvSpPr>
            <a:spLocks noChangeArrowheads="1"/>
          </p:cNvSpPr>
          <p:nvPr/>
        </p:nvSpPr>
        <p:spPr bwMode="auto">
          <a:xfrm>
            <a:off x="1976438" y="5005388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11466" name="Line 2922"/>
          <p:cNvSpPr>
            <a:spLocks noChangeShapeType="1"/>
          </p:cNvSpPr>
          <p:nvPr/>
        </p:nvSpPr>
        <p:spPr bwMode="auto">
          <a:xfrm flipH="1">
            <a:off x="2144713" y="4835525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67" name="Rectangle 2923"/>
          <p:cNvSpPr>
            <a:spLocks noChangeArrowheads="1"/>
          </p:cNvSpPr>
          <p:nvPr/>
        </p:nvSpPr>
        <p:spPr bwMode="auto">
          <a:xfrm>
            <a:off x="1976438" y="4748213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111468" name="Line 2924"/>
          <p:cNvSpPr>
            <a:spLocks noChangeShapeType="1"/>
          </p:cNvSpPr>
          <p:nvPr/>
        </p:nvSpPr>
        <p:spPr bwMode="auto">
          <a:xfrm flipH="1">
            <a:off x="2144713" y="4575175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69" name="Rectangle 2925"/>
          <p:cNvSpPr>
            <a:spLocks noChangeArrowheads="1"/>
          </p:cNvSpPr>
          <p:nvPr/>
        </p:nvSpPr>
        <p:spPr bwMode="auto">
          <a:xfrm>
            <a:off x="1976438" y="4489450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111470" name="Line 2926"/>
          <p:cNvSpPr>
            <a:spLocks noChangeShapeType="1"/>
          </p:cNvSpPr>
          <p:nvPr/>
        </p:nvSpPr>
        <p:spPr bwMode="auto">
          <a:xfrm flipH="1">
            <a:off x="2144713" y="4318000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1" name="Rectangle 2927"/>
          <p:cNvSpPr>
            <a:spLocks noChangeArrowheads="1"/>
          </p:cNvSpPr>
          <p:nvPr/>
        </p:nvSpPr>
        <p:spPr bwMode="auto">
          <a:xfrm>
            <a:off x="1976438" y="4230688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4</a:t>
            </a:r>
            <a:endParaRPr lang="en-US"/>
          </a:p>
        </p:txBody>
      </p:sp>
      <p:sp>
        <p:nvSpPr>
          <p:cNvPr id="111472" name="Line 2928"/>
          <p:cNvSpPr>
            <a:spLocks noChangeShapeType="1"/>
          </p:cNvSpPr>
          <p:nvPr/>
        </p:nvSpPr>
        <p:spPr bwMode="auto">
          <a:xfrm flipH="1">
            <a:off x="2144713" y="4059238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3" name="Rectangle 2929"/>
          <p:cNvSpPr>
            <a:spLocks noChangeArrowheads="1"/>
          </p:cNvSpPr>
          <p:nvPr/>
        </p:nvSpPr>
        <p:spPr bwMode="auto">
          <a:xfrm>
            <a:off x="1976438" y="3971925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11474" name="Line 2930"/>
          <p:cNvSpPr>
            <a:spLocks noChangeShapeType="1"/>
          </p:cNvSpPr>
          <p:nvPr/>
        </p:nvSpPr>
        <p:spPr bwMode="auto">
          <a:xfrm flipH="1">
            <a:off x="2144713" y="3802063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5" name="Rectangle 2931"/>
          <p:cNvSpPr>
            <a:spLocks noChangeArrowheads="1"/>
          </p:cNvSpPr>
          <p:nvPr/>
        </p:nvSpPr>
        <p:spPr bwMode="auto">
          <a:xfrm>
            <a:off x="1976438" y="3714750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6</a:t>
            </a:r>
            <a:endParaRPr lang="en-US"/>
          </a:p>
        </p:txBody>
      </p:sp>
      <p:sp>
        <p:nvSpPr>
          <p:cNvPr id="104454" name="AutoShape 6"/>
          <p:cNvSpPr>
            <a:spLocks noChangeAspect="1" noChangeArrowheads="1" noTextEdit="1"/>
          </p:cNvSpPr>
          <p:nvPr/>
        </p:nvSpPr>
        <p:spPr bwMode="auto">
          <a:xfrm>
            <a:off x="1693863" y="-123825"/>
            <a:ext cx="572135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4656" name="Group 208"/>
          <p:cNvGrpSpPr>
            <a:grpSpLocks/>
          </p:cNvGrpSpPr>
          <p:nvPr/>
        </p:nvGrpSpPr>
        <p:grpSpPr bwMode="auto">
          <a:xfrm>
            <a:off x="1693863" y="-114300"/>
            <a:ext cx="5540375" cy="2855913"/>
            <a:chOff x="1067" y="-102"/>
            <a:chExt cx="3490" cy="1799"/>
          </a:xfrm>
        </p:grpSpPr>
        <p:sp>
          <p:nvSpPr>
            <p:cNvPr id="104456" name="Rectangle 8"/>
            <p:cNvSpPr>
              <a:spLocks noChangeArrowheads="1"/>
            </p:cNvSpPr>
            <p:nvPr/>
          </p:nvSpPr>
          <p:spPr bwMode="auto">
            <a:xfrm>
              <a:off x="1067" y="-102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04457" name="Rectangle 9"/>
            <p:cNvSpPr>
              <a:spLocks noChangeArrowheads="1"/>
            </p:cNvSpPr>
            <p:nvPr/>
          </p:nvSpPr>
          <p:spPr bwMode="auto">
            <a:xfrm>
              <a:off x="1405" y="65"/>
              <a:ext cx="3152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58" name="Line 10"/>
            <p:cNvSpPr>
              <a:spLocks noChangeShapeType="1"/>
            </p:cNvSpPr>
            <p:nvPr/>
          </p:nvSpPr>
          <p:spPr bwMode="auto">
            <a:xfrm>
              <a:off x="14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59" name="Line 11"/>
            <p:cNvSpPr>
              <a:spLocks noChangeShapeType="1"/>
            </p:cNvSpPr>
            <p:nvPr/>
          </p:nvSpPr>
          <p:spPr bwMode="auto">
            <a:xfrm>
              <a:off x="142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0" name="Line 12"/>
            <p:cNvSpPr>
              <a:spLocks noChangeShapeType="1"/>
            </p:cNvSpPr>
            <p:nvPr/>
          </p:nvSpPr>
          <p:spPr bwMode="auto">
            <a:xfrm>
              <a:off x="144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1" name="Line 13"/>
            <p:cNvSpPr>
              <a:spLocks noChangeShapeType="1"/>
            </p:cNvSpPr>
            <p:nvPr/>
          </p:nvSpPr>
          <p:spPr bwMode="auto">
            <a:xfrm>
              <a:off x="14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2" name="Line 14"/>
            <p:cNvSpPr>
              <a:spLocks noChangeShapeType="1"/>
            </p:cNvSpPr>
            <p:nvPr/>
          </p:nvSpPr>
          <p:spPr bwMode="auto">
            <a:xfrm>
              <a:off x="14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3" name="Line 15"/>
            <p:cNvSpPr>
              <a:spLocks noChangeShapeType="1"/>
            </p:cNvSpPr>
            <p:nvPr/>
          </p:nvSpPr>
          <p:spPr bwMode="auto">
            <a:xfrm>
              <a:off x="14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4" name="Line 16"/>
            <p:cNvSpPr>
              <a:spLocks noChangeShapeType="1"/>
            </p:cNvSpPr>
            <p:nvPr/>
          </p:nvSpPr>
          <p:spPr bwMode="auto">
            <a:xfrm>
              <a:off x="15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5" name="Line 17"/>
            <p:cNvSpPr>
              <a:spLocks noChangeShapeType="1"/>
            </p:cNvSpPr>
            <p:nvPr/>
          </p:nvSpPr>
          <p:spPr bwMode="auto">
            <a:xfrm>
              <a:off x="15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6" name="Line 18"/>
            <p:cNvSpPr>
              <a:spLocks noChangeShapeType="1"/>
            </p:cNvSpPr>
            <p:nvPr/>
          </p:nvSpPr>
          <p:spPr bwMode="auto">
            <a:xfrm>
              <a:off x="15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7" name="Line 19"/>
            <p:cNvSpPr>
              <a:spLocks noChangeShapeType="1"/>
            </p:cNvSpPr>
            <p:nvPr/>
          </p:nvSpPr>
          <p:spPr bwMode="auto">
            <a:xfrm>
              <a:off x="156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8" name="Line 20"/>
            <p:cNvSpPr>
              <a:spLocks noChangeShapeType="1"/>
            </p:cNvSpPr>
            <p:nvPr/>
          </p:nvSpPr>
          <p:spPr bwMode="auto">
            <a:xfrm>
              <a:off x="15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69" name="Line 21"/>
            <p:cNvSpPr>
              <a:spLocks noChangeShapeType="1"/>
            </p:cNvSpPr>
            <p:nvPr/>
          </p:nvSpPr>
          <p:spPr bwMode="auto">
            <a:xfrm>
              <a:off x="15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0" name="Line 22"/>
            <p:cNvSpPr>
              <a:spLocks noChangeShapeType="1"/>
            </p:cNvSpPr>
            <p:nvPr/>
          </p:nvSpPr>
          <p:spPr bwMode="auto">
            <a:xfrm>
              <a:off x="161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1" name="Line 23"/>
            <p:cNvSpPr>
              <a:spLocks noChangeShapeType="1"/>
            </p:cNvSpPr>
            <p:nvPr/>
          </p:nvSpPr>
          <p:spPr bwMode="auto">
            <a:xfrm>
              <a:off x="16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2" name="Line 24"/>
            <p:cNvSpPr>
              <a:spLocks noChangeShapeType="1"/>
            </p:cNvSpPr>
            <p:nvPr/>
          </p:nvSpPr>
          <p:spPr bwMode="auto">
            <a:xfrm>
              <a:off x="16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3" name="Line 25"/>
            <p:cNvSpPr>
              <a:spLocks noChangeShapeType="1"/>
            </p:cNvSpPr>
            <p:nvPr/>
          </p:nvSpPr>
          <p:spPr bwMode="auto">
            <a:xfrm>
              <a:off x="16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4" name="Line 26"/>
            <p:cNvSpPr>
              <a:spLocks noChangeShapeType="1"/>
            </p:cNvSpPr>
            <p:nvPr/>
          </p:nvSpPr>
          <p:spPr bwMode="auto">
            <a:xfrm>
              <a:off x="168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5" name="Line 27"/>
            <p:cNvSpPr>
              <a:spLocks noChangeShapeType="1"/>
            </p:cNvSpPr>
            <p:nvPr/>
          </p:nvSpPr>
          <p:spPr bwMode="auto">
            <a:xfrm>
              <a:off x="16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6" name="Line 28"/>
            <p:cNvSpPr>
              <a:spLocks noChangeShapeType="1"/>
            </p:cNvSpPr>
            <p:nvPr/>
          </p:nvSpPr>
          <p:spPr bwMode="auto">
            <a:xfrm>
              <a:off x="17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7" name="Line 29"/>
            <p:cNvSpPr>
              <a:spLocks noChangeShapeType="1"/>
            </p:cNvSpPr>
            <p:nvPr/>
          </p:nvSpPr>
          <p:spPr bwMode="auto">
            <a:xfrm>
              <a:off x="173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8" name="Line 30"/>
            <p:cNvSpPr>
              <a:spLocks noChangeShapeType="1"/>
            </p:cNvSpPr>
            <p:nvPr/>
          </p:nvSpPr>
          <p:spPr bwMode="auto">
            <a:xfrm>
              <a:off x="17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79" name="Line 31"/>
            <p:cNvSpPr>
              <a:spLocks noChangeShapeType="1"/>
            </p:cNvSpPr>
            <p:nvPr/>
          </p:nvSpPr>
          <p:spPr bwMode="auto">
            <a:xfrm>
              <a:off x="17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0" name="Line 32"/>
            <p:cNvSpPr>
              <a:spLocks noChangeShapeType="1"/>
            </p:cNvSpPr>
            <p:nvPr/>
          </p:nvSpPr>
          <p:spPr bwMode="auto">
            <a:xfrm>
              <a:off x="17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1" name="Line 33"/>
            <p:cNvSpPr>
              <a:spLocks noChangeShapeType="1"/>
            </p:cNvSpPr>
            <p:nvPr/>
          </p:nvSpPr>
          <p:spPr bwMode="auto">
            <a:xfrm>
              <a:off x="180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2" name="Line 34"/>
            <p:cNvSpPr>
              <a:spLocks noChangeShapeType="1"/>
            </p:cNvSpPr>
            <p:nvPr/>
          </p:nvSpPr>
          <p:spPr bwMode="auto">
            <a:xfrm>
              <a:off x="18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3" name="Line 35"/>
            <p:cNvSpPr>
              <a:spLocks noChangeShapeType="1"/>
            </p:cNvSpPr>
            <p:nvPr/>
          </p:nvSpPr>
          <p:spPr bwMode="auto">
            <a:xfrm>
              <a:off x="18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4" name="Line 36"/>
            <p:cNvSpPr>
              <a:spLocks noChangeShapeType="1"/>
            </p:cNvSpPr>
            <p:nvPr/>
          </p:nvSpPr>
          <p:spPr bwMode="auto">
            <a:xfrm>
              <a:off x="185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5" name="Line 37"/>
            <p:cNvSpPr>
              <a:spLocks noChangeShapeType="1"/>
            </p:cNvSpPr>
            <p:nvPr/>
          </p:nvSpPr>
          <p:spPr bwMode="auto">
            <a:xfrm>
              <a:off x="18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6" name="Line 38"/>
            <p:cNvSpPr>
              <a:spLocks noChangeShapeType="1"/>
            </p:cNvSpPr>
            <p:nvPr/>
          </p:nvSpPr>
          <p:spPr bwMode="auto">
            <a:xfrm>
              <a:off x="188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7" name="Line 39"/>
            <p:cNvSpPr>
              <a:spLocks noChangeShapeType="1"/>
            </p:cNvSpPr>
            <p:nvPr/>
          </p:nvSpPr>
          <p:spPr bwMode="auto">
            <a:xfrm>
              <a:off x="19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8" name="Line 40"/>
            <p:cNvSpPr>
              <a:spLocks noChangeShapeType="1"/>
            </p:cNvSpPr>
            <p:nvPr/>
          </p:nvSpPr>
          <p:spPr bwMode="auto">
            <a:xfrm>
              <a:off x="192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89" name="Line 41"/>
            <p:cNvSpPr>
              <a:spLocks noChangeShapeType="1"/>
            </p:cNvSpPr>
            <p:nvPr/>
          </p:nvSpPr>
          <p:spPr bwMode="auto">
            <a:xfrm>
              <a:off x="19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0" name="Line 42"/>
            <p:cNvSpPr>
              <a:spLocks noChangeShapeType="1"/>
            </p:cNvSpPr>
            <p:nvPr/>
          </p:nvSpPr>
          <p:spPr bwMode="auto">
            <a:xfrm>
              <a:off x="19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1" name="Line 43"/>
            <p:cNvSpPr>
              <a:spLocks noChangeShapeType="1"/>
            </p:cNvSpPr>
            <p:nvPr/>
          </p:nvSpPr>
          <p:spPr bwMode="auto">
            <a:xfrm>
              <a:off x="197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2" name="Line 44"/>
            <p:cNvSpPr>
              <a:spLocks noChangeShapeType="1"/>
            </p:cNvSpPr>
            <p:nvPr/>
          </p:nvSpPr>
          <p:spPr bwMode="auto">
            <a:xfrm>
              <a:off x="19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3" name="Line 45"/>
            <p:cNvSpPr>
              <a:spLocks noChangeShapeType="1"/>
            </p:cNvSpPr>
            <p:nvPr/>
          </p:nvSpPr>
          <p:spPr bwMode="auto">
            <a:xfrm>
              <a:off x="20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4" name="Line 46"/>
            <p:cNvSpPr>
              <a:spLocks noChangeShapeType="1"/>
            </p:cNvSpPr>
            <p:nvPr/>
          </p:nvSpPr>
          <p:spPr bwMode="auto">
            <a:xfrm>
              <a:off x="20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5" name="Line 47"/>
            <p:cNvSpPr>
              <a:spLocks noChangeShapeType="1"/>
            </p:cNvSpPr>
            <p:nvPr/>
          </p:nvSpPr>
          <p:spPr bwMode="auto">
            <a:xfrm>
              <a:off x="204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6" name="Line 48"/>
            <p:cNvSpPr>
              <a:spLocks noChangeShapeType="1"/>
            </p:cNvSpPr>
            <p:nvPr/>
          </p:nvSpPr>
          <p:spPr bwMode="auto">
            <a:xfrm>
              <a:off x="20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7" name="Line 49"/>
            <p:cNvSpPr>
              <a:spLocks noChangeShapeType="1"/>
            </p:cNvSpPr>
            <p:nvPr/>
          </p:nvSpPr>
          <p:spPr bwMode="auto">
            <a:xfrm>
              <a:off x="20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8" name="Line 50"/>
            <p:cNvSpPr>
              <a:spLocks noChangeShapeType="1"/>
            </p:cNvSpPr>
            <p:nvPr/>
          </p:nvSpPr>
          <p:spPr bwMode="auto">
            <a:xfrm>
              <a:off x="209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99" name="Line 51"/>
            <p:cNvSpPr>
              <a:spLocks noChangeShapeType="1"/>
            </p:cNvSpPr>
            <p:nvPr/>
          </p:nvSpPr>
          <p:spPr bwMode="auto">
            <a:xfrm>
              <a:off x="21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0" name="Line 52"/>
            <p:cNvSpPr>
              <a:spLocks noChangeShapeType="1"/>
            </p:cNvSpPr>
            <p:nvPr/>
          </p:nvSpPr>
          <p:spPr bwMode="auto">
            <a:xfrm>
              <a:off x="213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1" name="Line 53"/>
            <p:cNvSpPr>
              <a:spLocks noChangeShapeType="1"/>
            </p:cNvSpPr>
            <p:nvPr/>
          </p:nvSpPr>
          <p:spPr bwMode="auto">
            <a:xfrm>
              <a:off x="21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2" name="Line 54"/>
            <p:cNvSpPr>
              <a:spLocks noChangeShapeType="1"/>
            </p:cNvSpPr>
            <p:nvPr/>
          </p:nvSpPr>
          <p:spPr bwMode="auto">
            <a:xfrm>
              <a:off x="216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3" name="Line 55"/>
            <p:cNvSpPr>
              <a:spLocks noChangeShapeType="1"/>
            </p:cNvSpPr>
            <p:nvPr/>
          </p:nvSpPr>
          <p:spPr bwMode="auto">
            <a:xfrm>
              <a:off x="21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4" name="Line 56"/>
            <p:cNvSpPr>
              <a:spLocks noChangeShapeType="1"/>
            </p:cNvSpPr>
            <p:nvPr/>
          </p:nvSpPr>
          <p:spPr bwMode="auto">
            <a:xfrm>
              <a:off x="22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5" name="Line 57"/>
            <p:cNvSpPr>
              <a:spLocks noChangeShapeType="1"/>
            </p:cNvSpPr>
            <p:nvPr/>
          </p:nvSpPr>
          <p:spPr bwMode="auto">
            <a:xfrm>
              <a:off x="221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6" name="Line 58"/>
            <p:cNvSpPr>
              <a:spLocks noChangeShapeType="1"/>
            </p:cNvSpPr>
            <p:nvPr/>
          </p:nvSpPr>
          <p:spPr bwMode="auto">
            <a:xfrm>
              <a:off x="22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7" name="Line 59"/>
            <p:cNvSpPr>
              <a:spLocks noChangeShapeType="1"/>
            </p:cNvSpPr>
            <p:nvPr/>
          </p:nvSpPr>
          <p:spPr bwMode="auto">
            <a:xfrm>
              <a:off x="225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8" name="Line 60"/>
            <p:cNvSpPr>
              <a:spLocks noChangeShapeType="1"/>
            </p:cNvSpPr>
            <p:nvPr/>
          </p:nvSpPr>
          <p:spPr bwMode="auto">
            <a:xfrm>
              <a:off x="22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09" name="Line 61"/>
            <p:cNvSpPr>
              <a:spLocks noChangeShapeType="1"/>
            </p:cNvSpPr>
            <p:nvPr/>
          </p:nvSpPr>
          <p:spPr bwMode="auto">
            <a:xfrm>
              <a:off x="228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0" name="Line 62"/>
            <p:cNvSpPr>
              <a:spLocks noChangeShapeType="1"/>
            </p:cNvSpPr>
            <p:nvPr/>
          </p:nvSpPr>
          <p:spPr bwMode="auto">
            <a:xfrm>
              <a:off x="23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1" name="Line 63"/>
            <p:cNvSpPr>
              <a:spLocks noChangeShapeType="1"/>
            </p:cNvSpPr>
            <p:nvPr/>
          </p:nvSpPr>
          <p:spPr bwMode="auto">
            <a:xfrm>
              <a:off x="23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2" name="Line 64"/>
            <p:cNvSpPr>
              <a:spLocks noChangeShapeType="1"/>
            </p:cNvSpPr>
            <p:nvPr/>
          </p:nvSpPr>
          <p:spPr bwMode="auto">
            <a:xfrm>
              <a:off x="233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3" name="Line 65"/>
            <p:cNvSpPr>
              <a:spLocks noChangeShapeType="1"/>
            </p:cNvSpPr>
            <p:nvPr/>
          </p:nvSpPr>
          <p:spPr bwMode="auto">
            <a:xfrm>
              <a:off x="235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4" name="Line 66"/>
            <p:cNvSpPr>
              <a:spLocks noChangeShapeType="1"/>
            </p:cNvSpPr>
            <p:nvPr/>
          </p:nvSpPr>
          <p:spPr bwMode="auto">
            <a:xfrm>
              <a:off x="237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5" name="Line 67"/>
            <p:cNvSpPr>
              <a:spLocks noChangeShapeType="1"/>
            </p:cNvSpPr>
            <p:nvPr/>
          </p:nvSpPr>
          <p:spPr bwMode="auto">
            <a:xfrm>
              <a:off x="23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6" name="Line 68"/>
            <p:cNvSpPr>
              <a:spLocks noChangeShapeType="1"/>
            </p:cNvSpPr>
            <p:nvPr/>
          </p:nvSpPr>
          <p:spPr bwMode="auto">
            <a:xfrm>
              <a:off x="240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7" name="Line 69"/>
            <p:cNvSpPr>
              <a:spLocks noChangeShapeType="1"/>
            </p:cNvSpPr>
            <p:nvPr/>
          </p:nvSpPr>
          <p:spPr bwMode="auto">
            <a:xfrm>
              <a:off x="24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8" name="Line 70"/>
            <p:cNvSpPr>
              <a:spLocks noChangeShapeType="1"/>
            </p:cNvSpPr>
            <p:nvPr/>
          </p:nvSpPr>
          <p:spPr bwMode="auto">
            <a:xfrm>
              <a:off x="244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19" name="Line 71"/>
            <p:cNvSpPr>
              <a:spLocks noChangeShapeType="1"/>
            </p:cNvSpPr>
            <p:nvPr/>
          </p:nvSpPr>
          <p:spPr bwMode="auto">
            <a:xfrm>
              <a:off x="24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0" name="Line 72"/>
            <p:cNvSpPr>
              <a:spLocks noChangeShapeType="1"/>
            </p:cNvSpPr>
            <p:nvPr/>
          </p:nvSpPr>
          <p:spPr bwMode="auto">
            <a:xfrm>
              <a:off x="247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1" name="Line 73"/>
            <p:cNvSpPr>
              <a:spLocks noChangeShapeType="1"/>
            </p:cNvSpPr>
            <p:nvPr/>
          </p:nvSpPr>
          <p:spPr bwMode="auto">
            <a:xfrm>
              <a:off x="24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2" name="Line 74"/>
            <p:cNvSpPr>
              <a:spLocks noChangeShapeType="1"/>
            </p:cNvSpPr>
            <p:nvPr/>
          </p:nvSpPr>
          <p:spPr bwMode="auto">
            <a:xfrm>
              <a:off x="25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3" name="Line 75"/>
            <p:cNvSpPr>
              <a:spLocks noChangeShapeType="1"/>
            </p:cNvSpPr>
            <p:nvPr/>
          </p:nvSpPr>
          <p:spPr bwMode="auto">
            <a:xfrm>
              <a:off x="252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4" name="Line 76"/>
            <p:cNvSpPr>
              <a:spLocks noChangeShapeType="1"/>
            </p:cNvSpPr>
            <p:nvPr/>
          </p:nvSpPr>
          <p:spPr bwMode="auto">
            <a:xfrm>
              <a:off x="25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5" name="Line 77"/>
            <p:cNvSpPr>
              <a:spLocks noChangeShapeType="1"/>
            </p:cNvSpPr>
            <p:nvPr/>
          </p:nvSpPr>
          <p:spPr bwMode="auto">
            <a:xfrm>
              <a:off x="25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6" name="Line 78"/>
            <p:cNvSpPr>
              <a:spLocks noChangeShapeType="1"/>
            </p:cNvSpPr>
            <p:nvPr/>
          </p:nvSpPr>
          <p:spPr bwMode="auto">
            <a:xfrm>
              <a:off x="25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7" name="Line 79"/>
            <p:cNvSpPr>
              <a:spLocks noChangeShapeType="1"/>
            </p:cNvSpPr>
            <p:nvPr/>
          </p:nvSpPr>
          <p:spPr bwMode="auto">
            <a:xfrm>
              <a:off x="259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8" name="Line 80"/>
            <p:cNvSpPr>
              <a:spLocks noChangeShapeType="1"/>
            </p:cNvSpPr>
            <p:nvPr/>
          </p:nvSpPr>
          <p:spPr bwMode="auto">
            <a:xfrm>
              <a:off x="26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29" name="Line 81"/>
            <p:cNvSpPr>
              <a:spLocks noChangeShapeType="1"/>
            </p:cNvSpPr>
            <p:nvPr/>
          </p:nvSpPr>
          <p:spPr bwMode="auto">
            <a:xfrm>
              <a:off x="26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0" name="Line 82"/>
            <p:cNvSpPr>
              <a:spLocks noChangeShapeType="1"/>
            </p:cNvSpPr>
            <p:nvPr/>
          </p:nvSpPr>
          <p:spPr bwMode="auto">
            <a:xfrm>
              <a:off x="265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1" name="Line 83"/>
            <p:cNvSpPr>
              <a:spLocks noChangeShapeType="1"/>
            </p:cNvSpPr>
            <p:nvPr/>
          </p:nvSpPr>
          <p:spPr bwMode="auto">
            <a:xfrm>
              <a:off x="26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2" name="Line 84"/>
            <p:cNvSpPr>
              <a:spLocks noChangeShapeType="1"/>
            </p:cNvSpPr>
            <p:nvPr/>
          </p:nvSpPr>
          <p:spPr bwMode="auto">
            <a:xfrm>
              <a:off x="26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3" name="Line 85"/>
            <p:cNvSpPr>
              <a:spLocks noChangeShapeType="1"/>
            </p:cNvSpPr>
            <p:nvPr/>
          </p:nvSpPr>
          <p:spPr bwMode="auto">
            <a:xfrm>
              <a:off x="27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4" name="Line 86"/>
            <p:cNvSpPr>
              <a:spLocks noChangeShapeType="1"/>
            </p:cNvSpPr>
            <p:nvPr/>
          </p:nvSpPr>
          <p:spPr bwMode="auto">
            <a:xfrm>
              <a:off x="271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5" name="Line 87"/>
            <p:cNvSpPr>
              <a:spLocks noChangeShapeType="1"/>
            </p:cNvSpPr>
            <p:nvPr/>
          </p:nvSpPr>
          <p:spPr bwMode="auto">
            <a:xfrm>
              <a:off x="27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6" name="Line 88"/>
            <p:cNvSpPr>
              <a:spLocks noChangeShapeType="1"/>
            </p:cNvSpPr>
            <p:nvPr/>
          </p:nvSpPr>
          <p:spPr bwMode="auto">
            <a:xfrm>
              <a:off x="27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7" name="Line 89"/>
            <p:cNvSpPr>
              <a:spLocks noChangeShapeType="1"/>
            </p:cNvSpPr>
            <p:nvPr/>
          </p:nvSpPr>
          <p:spPr bwMode="auto">
            <a:xfrm>
              <a:off x="277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8" name="Line 90"/>
            <p:cNvSpPr>
              <a:spLocks noChangeShapeType="1"/>
            </p:cNvSpPr>
            <p:nvPr/>
          </p:nvSpPr>
          <p:spPr bwMode="auto">
            <a:xfrm>
              <a:off x="27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39" name="Line 91"/>
            <p:cNvSpPr>
              <a:spLocks noChangeShapeType="1"/>
            </p:cNvSpPr>
            <p:nvPr/>
          </p:nvSpPr>
          <p:spPr bwMode="auto">
            <a:xfrm>
              <a:off x="28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0" name="Line 92"/>
            <p:cNvSpPr>
              <a:spLocks noChangeShapeType="1"/>
            </p:cNvSpPr>
            <p:nvPr/>
          </p:nvSpPr>
          <p:spPr bwMode="auto">
            <a:xfrm>
              <a:off x="28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1" name="Line 93"/>
            <p:cNvSpPr>
              <a:spLocks noChangeShapeType="1"/>
            </p:cNvSpPr>
            <p:nvPr/>
          </p:nvSpPr>
          <p:spPr bwMode="auto">
            <a:xfrm>
              <a:off x="284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2" name="Line 94"/>
            <p:cNvSpPr>
              <a:spLocks noChangeShapeType="1"/>
            </p:cNvSpPr>
            <p:nvPr/>
          </p:nvSpPr>
          <p:spPr bwMode="auto">
            <a:xfrm>
              <a:off x="28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3" name="Line 95"/>
            <p:cNvSpPr>
              <a:spLocks noChangeShapeType="1"/>
            </p:cNvSpPr>
            <p:nvPr/>
          </p:nvSpPr>
          <p:spPr bwMode="auto">
            <a:xfrm>
              <a:off x="28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4" name="Line 96"/>
            <p:cNvSpPr>
              <a:spLocks noChangeShapeType="1"/>
            </p:cNvSpPr>
            <p:nvPr/>
          </p:nvSpPr>
          <p:spPr bwMode="auto">
            <a:xfrm>
              <a:off x="28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5" name="Line 97"/>
            <p:cNvSpPr>
              <a:spLocks noChangeShapeType="1"/>
            </p:cNvSpPr>
            <p:nvPr/>
          </p:nvSpPr>
          <p:spPr bwMode="auto">
            <a:xfrm>
              <a:off x="29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6" name="Line 98"/>
            <p:cNvSpPr>
              <a:spLocks noChangeShapeType="1"/>
            </p:cNvSpPr>
            <p:nvPr/>
          </p:nvSpPr>
          <p:spPr bwMode="auto">
            <a:xfrm>
              <a:off x="29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7" name="Line 99"/>
            <p:cNvSpPr>
              <a:spLocks noChangeShapeType="1"/>
            </p:cNvSpPr>
            <p:nvPr/>
          </p:nvSpPr>
          <p:spPr bwMode="auto">
            <a:xfrm>
              <a:off x="29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8" name="Line 100"/>
            <p:cNvSpPr>
              <a:spLocks noChangeShapeType="1"/>
            </p:cNvSpPr>
            <p:nvPr/>
          </p:nvSpPr>
          <p:spPr bwMode="auto">
            <a:xfrm>
              <a:off x="296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49" name="Line 101"/>
            <p:cNvSpPr>
              <a:spLocks noChangeShapeType="1"/>
            </p:cNvSpPr>
            <p:nvPr/>
          </p:nvSpPr>
          <p:spPr bwMode="auto">
            <a:xfrm>
              <a:off x="29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0" name="Line 102"/>
            <p:cNvSpPr>
              <a:spLocks noChangeShapeType="1"/>
            </p:cNvSpPr>
            <p:nvPr/>
          </p:nvSpPr>
          <p:spPr bwMode="auto">
            <a:xfrm>
              <a:off x="29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1" name="Line 103"/>
            <p:cNvSpPr>
              <a:spLocks noChangeShapeType="1"/>
            </p:cNvSpPr>
            <p:nvPr/>
          </p:nvSpPr>
          <p:spPr bwMode="auto">
            <a:xfrm>
              <a:off x="301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2" name="Line 104"/>
            <p:cNvSpPr>
              <a:spLocks noChangeShapeType="1"/>
            </p:cNvSpPr>
            <p:nvPr/>
          </p:nvSpPr>
          <p:spPr bwMode="auto">
            <a:xfrm>
              <a:off x="30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3" name="Line 105"/>
            <p:cNvSpPr>
              <a:spLocks noChangeShapeType="1"/>
            </p:cNvSpPr>
            <p:nvPr/>
          </p:nvSpPr>
          <p:spPr bwMode="auto">
            <a:xfrm>
              <a:off x="30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4" name="Line 106"/>
            <p:cNvSpPr>
              <a:spLocks noChangeShapeType="1"/>
            </p:cNvSpPr>
            <p:nvPr/>
          </p:nvSpPr>
          <p:spPr bwMode="auto">
            <a:xfrm>
              <a:off x="30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5" name="Line 107"/>
            <p:cNvSpPr>
              <a:spLocks noChangeShapeType="1"/>
            </p:cNvSpPr>
            <p:nvPr/>
          </p:nvSpPr>
          <p:spPr bwMode="auto">
            <a:xfrm>
              <a:off x="308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6" name="Line 108"/>
            <p:cNvSpPr>
              <a:spLocks noChangeShapeType="1"/>
            </p:cNvSpPr>
            <p:nvPr/>
          </p:nvSpPr>
          <p:spPr bwMode="auto">
            <a:xfrm>
              <a:off x="30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7" name="Line 109"/>
            <p:cNvSpPr>
              <a:spLocks noChangeShapeType="1"/>
            </p:cNvSpPr>
            <p:nvPr/>
          </p:nvSpPr>
          <p:spPr bwMode="auto">
            <a:xfrm>
              <a:off x="31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8" name="Line 110"/>
            <p:cNvSpPr>
              <a:spLocks noChangeShapeType="1"/>
            </p:cNvSpPr>
            <p:nvPr/>
          </p:nvSpPr>
          <p:spPr bwMode="auto">
            <a:xfrm>
              <a:off x="313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59" name="Line 111"/>
            <p:cNvSpPr>
              <a:spLocks noChangeShapeType="1"/>
            </p:cNvSpPr>
            <p:nvPr/>
          </p:nvSpPr>
          <p:spPr bwMode="auto">
            <a:xfrm>
              <a:off x="31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0" name="Line 112"/>
            <p:cNvSpPr>
              <a:spLocks noChangeShapeType="1"/>
            </p:cNvSpPr>
            <p:nvPr/>
          </p:nvSpPr>
          <p:spPr bwMode="auto">
            <a:xfrm>
              <a:off x="31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1" name="Line 113"/>
            <p:cNvSpPr>
              <a:spLocks noChangeShapeType="1"/>
            </p:cNvSpPr>
            <p:nvPr/>
          </p:nvSpPr>
          <p:spPr bwMode="auto">
            <a:xfrm>
              <a:off x="31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2" name="Line 114"/>
            <p:cNvSpPr>
              <a:spLocks noChangeShapeType="1"/>
            </p:cNvSpPr>
            <p:nvPr/>
          </p:nvSpPr>
          <p:spPr bwMode="auto">
            <a:xfrm>
              <a:off x="320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3" name="Line 115"/>
            <p:cNvSpPr>
              <a:spLocks noChangeShapeType="1"/>
            </p:cNvSpPr>
            <p:nvPr/>
          </p:nvSpPr>
          <p:spPr bwMode="auto">
            <a:xfrm>
              <a:off x="32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4" name="Line 116"/>
            <p:cNvSpPr>
              <a:spLocks noChangeShapeType="1"/>
            </p:cNvSpPr>
            <p:nvPr/>
          </p:nvSpPr>
          <p:spPr bwMode="auto">
            <a:xfrm>
              <a:off x="32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5" name="Line 117"/>
            <p:cNvSpPr>
              <a:spLocks noChangeShapeType="1"/>
            </p:cNvSpPr>
            <p:nvPr/>
          </p:nvSpPr>
          <p:spPr bwMode="auto">
            <a:xfrm>
              <a:off x="325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6" name="Line 118"/>
            <p:cNvSpPr>
              <a:spLocks noChangeShapeType="1"/>
            </p:cNvSpPr>
            <p:nvPr/>
          </p:nvSpPr>
          <p:spPr bwMode="auto">
            <a:xfrm>
              <a:off x="32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7" name="Line 119"/>
            <p:cNvSpPr>
              <a:spLocks noChangeShapeType="1"/>
            </p:cNvSpPr>
            <p:nvPr/>
          </p:nvSpPr>
          <p:spPr bwMode="auto">
            <a:xfrm>
              <a:off x="328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8" name="Line 120"/>
            <p:cNvSpPr>
              <a:spLocks noChangeShapeType="1"/>
            </p:cNvSpPr>
            <p:nvPr/>
          </p:nvSpPr>
          <p:spPr bwMode="auto">
            <a:xfrm>
              <a:off x="33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69" name="Line 121"/>
            <p:cNvSpPr>
              <a:spLocks noChangeShapeType="1"/>
            </p:cNvSpPr>
            <p:nvPr/>
          </p:nvSpPr>
          <p:spPr bwMode="auto">
            <a:xfrm>
              <a:off x="332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0" name="Line 122"/>
            <p:cNvSpPr>
              <a:spLocks noChangeShapeType="1"/>
            </p:cNvSpPr>
            <p:nvPr/>
          </p:nvSpPr>
          <p:spPr bwMode="auto">
            <a:xfrm>
              <a:off x="33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1" name="Line 123"/>
            <p:cNvSpPr>
              <a:spLocks noChangeShapeType="1"/>
            </p:cNvSpPr>
            <p:nvPr/>
          </p:nvSpPr>
          <p:spPr bwMode="auto">
            <a:xfrm>
              <a:off x="33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2" name="Line 124"/>
            <p:cNvSpPr>
              <a:spLocks noChangeShapeType="1"/>
            </p:cNvSpPr>
            <p:nvPr/>
          </p:nvSpPr>
          <p:spPr bwMode="auto">
            <a:xfrm>
              <a:off x="337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3" name="Line 125"/>
            <p:cNvSpPr>
              <a:spLocks noChangeShapeType="1"/>
            </p:cNvSpPr>
            <p:nvPr/>
          </p:nvSpPr>
          <p:spPr bwMode="auto">
            <a:xfrm>
              <a:off x="33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4" name="Line 126"/>
            <p:cNvSpPr>
              <a:spLocks noChangeShapeType="1"/>
            </p:cNvSpPr>
            <p:nvPr/>
          </p:nvSpPr>
          <p:spPr bwMode="auto">
            <a:xfrm>
              <a:off x="34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5" name="Line 127"/>
            <p:cNvSpPr>
              <a:spLocks noChangeShapeType="1"/>
            </p:cNvSpPr>
            <p:nvPr/>
          </p:nvSpPr>
          <p:spPr bwMode="auto">
            <a:xfrm>
              <a:off x="34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6" name="Line 128"/>
            <p:cNvSpPr>
              <a:spLocks noChangeShapeType="1"/>
            </p:cNvSpPr>
            <p:nvPr/>
          </p:nvSpPr>
          <p:spPr bwMode="auto">
            <a:xfrm>
              <a:off x="344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7" name="Line 129"/>
            <p:cNvSpPr>
              <a:spLocks noChangeShapeType="1"/>
            </p:cNvSpPr>
            <p:nvPr/>
          </p:nvSpPr>
          <p:spPr bwMode="auto">
            <a:xfrm>
              <a:off x="34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8" name="Line 130"/>
            <p:cNvSpPr>
              <a:spLocks noChangeShapeType="1"/>
            </p:cNvSpPr>
            <p:nvPr/>
          </p:nvSpPr>
          <p:spPr bwMode="auto">
            <a:xfrm>
              <a:off x="34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79" name="Line 131"/>
            <p:cNvSpPr>
              <a:spLocks noChangeShapeType="1"/>
            </p:cNvSpPr>
            <p:nvPr/>
          </p:nvSpPr>
          <p:spPr bwMode="auto">
            <a:xfrm>
              <a:off x="349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0" name="Line 132"/>
            <p:cNvSpPr>
              <a:spLocks noChangeShapeType="1"/>
            </p:cNvSpPr>
            <p:nvPr/>
          </p:nvSpPr>
          <p:spPr bwMode="auto">
            <a:xfrm>
              <a:off x="35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1" name="Line 133"/>
            <p:cNvSpPr>
              <a:spLocks noChangeShapeType="1"/>
            </p:cNvSpPr>
            <p:nvPr/>
          </p:nvSpPr>
          <p:spPr bwMode="auto">
            <a:xfrm>
              <a:off x="353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2" name="Line 134"/>
            <p:cNvSpPr>
              <a:spLocks noChangeShapeType="1"/>
            </p:cNvSpPr>
            <p:nvPr/>
          </p:nvSpPr>
          <p:spPr bwMode="auto">
            <a:xfrm>
              <a:off x="35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3" name="Line 135"/>
            <p:cNvSpPr>
              <a:spLocks noChangeShapeType="1"/>
            </p:cNvSpPr>
            <p:nvPr/>
          </p:nvSpPr>
          <p:spPr bwMode="auto">
            <a:xfrm>
              <a:off x="356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4" name="Line 136"/>
            <p:cNvSpPr>
              <a:spLocks noChangeShapeType="1"/>
            </p:cNvSpPr>
            <p:nvPr/>
          </p:nvSpPr>
          <p:spPr bwMode="auto">
            <a:xfrm>
              <a:off x="35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5" name="Line 137"/>
            <p:cNvSpPr>
              <a:spLocks noChangeShapeType="1"/>
            </p:cNvSpPr>
            <p:nvPr/>
          </p:nvSpPr>
          <p:spPr bwMode="auto">
            <a:xfrm>
              <a:off x="36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6" name="Line 138"/>
            <p:cNvSpPr>
              <a:spLocks noChangeShapeType="1"/>
            </p:cNvSpPr>
            <p:nvPr/>
          </p:nvSpPr>
          <p:spPr bwMode="auto">
            <a:xfrm>
              <a:off x="361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7" name="Line 139"/>
            <p:cNvSpPr>
              <a:spLocks noChangeShapeType="1"/>
            </p:cNvSpPr>
            <p:nvPr/>
          </p:nvSpPr>
          <p:spPr bwMode="auto">
            <a:xfrm>
              <a:off x="36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8" name="Line 140"/>
            <p:cNvSpPr>
              <a:spLocks noChangeShapeType="1"/>
            </p:cNvSpPr>
            <p:nvPr/>
          </p:nvSpPr>
          <p:spPr bwMode="auto">
            <a:xfrm>
              <a:off x="365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89" name="Line 141"/>
            <p:cNvSpPr>
              <a:spLocks noChangeShapeType="1"/>
            </p:cNvSpPr>
            <p:nvPr/>
          </p:nvSpPr>
          <p:spPr bwMode="auto">
            <a:xfrm>
              <a:off x="36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0" name="Line 142"/>
            <p:cNvSpPr>
              <a:spLocks noChangeShapeType="1"/>
            </p:cNvSpPr>
            <p:nvPr/>
          </p:nvSpPr>
          <p:spPr bwMode="auto">
            <a:xfrm>
              <a:off x="368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1" name="Line 143"/>
            <p:cNvSpPr>
              <a:spLocks noChangeShapeType="1"/>
            </p:cNvSpPr>
            <p:nvPr/>
          </p:nvSpPr>
          <p:spPr bwMode="auto">
            <a:xfrm>
              <a:off x="37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2" name="Line 144"/>
            <p:cNvSpPr>
              <a:spLocks noChangeShapeType="1"/>
            </p:cNvSpPr>
            <p:nvPr/>
          </p:nvSpPr>
          <p:spPr bwMode="auto">
            <a:xfrm>
              <a:off x="37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3" name="Line 145"/>
            <p:cNvSpPr>
              <a:spLocks noChangeShapeType="1"/>
            </p:cNvSpPr>
            <p:nvPr/>
          </p:nvSpPr>
          <p:spPr bwMode="auto">
            <a:xfrm>
              <a:off x="373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4" name="Line 146"/>
            <p:cNvSpPr>
              <a:spLocks noChangeShapeType="1"/>
            </p:cNvSpPr>
            <p:nvPr/>
          </p:nvSpPr>
          <p:spPr bwMode="auto">
            <a:xfrm>
              <a:off x="375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5" name="Line 147"/>
            <p:cNvSpPr>
              <a:spLocks noChangeShapeType="1"/>
            </p:cNvSpPr>
            <p:nvPr/>
          </p:nvSpPr>
          <p:spPr bwMode="auto">
            <a:xfrm>
              <a:off x="377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6" name="Line 148"/>
            <p:cNvSpPr>
              <a:spLocks noChangeShapeType="1"/>
            </p:cNvSpPr>
            <p:nvPr/>
          </p:nvSpPr>
          <p:spPr bwMode="auto">
            <a:xfrm>
              <a:off x="37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7" name="Line 149"/>
            <p:cNvSpPr>
              <a:spLocks noChangeShapeType="1"/>
            </p:cNvSpPr>
            <p:nvPr/>
          </p:nvSpPr>
          <p:spPr bwMode="auto">
            <a:xfrm>
              <a:off x="380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8" name="Line 150"/>
            <p:cNvSpPr>
              <a:spLocks noChangeShapeType="1"/>
            </p:cNvSpPr>
            <p:nvPr/>
          </p:nvSpPr>
          <p:spPr bwMode="auto">
            <a:xfrm>
              <a:off x="38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99" name="Line 151"/>
            <p:cNvSpPr>
              <a:spLocks noChangeShapeType="1"/>
            </p:cNvSpPr>
            <p:nvPr/>
          </p:nvSpPr>
          <p:spPr bwMode="auto">
            <a:xfrm>
              <a:off x="384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0" name="Line 152"/>
            <p:cNvSpPr>
              <a:spLocks noChangeShapeType="1"/>
            </p:cNvSpPr>
            <p:nvPr/>
          </p:nvSpPr>
          <p:spPr bwMode="auto">
            <a:xfrm>
              <a:off x="38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1" name="Line 153"/>
            <p:cNvSpPr>
              <a:spLocks noChangeShapeType="1"/>
            </p:cNvSpPr>
            <p:nvPr/>
          </p:nvSpPr>
          <p:spPr bwMode="auto">
            <a:xfrm>
              <a:off x="387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2" name="Line 154"/>
            <p:cNvSpPr>
              <a:spLocks noChangeShapeType="1"/>
            </p:cNvSpPr>
            <p:nvPr/>
          </p:nvSpPr>
          <p:spPr bwMode="auto">
            <a:xfrm>
              <a:off x="38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3" name="Line 155"/>
            <p:cNvSpPr>
              <a:spLocks noChangeShapeType="1"/>
            </p:cNvSpPr>
            <p:nvPr/>
          </p:nvSpPr>
          <p:spPr bwMode="auto">
            <a:xfrm>
              <a:off x="39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4" name="Line 156"/>
            <p:cNvSpPr>
              <a:spLocks noChangeShapeType="1"/>
            </p:cNvSpPr>
            <p:nvPr/>
          </p:nvSpPr>
          <p:spPr bwMode="auto">
            <a:xfrm>
              <a:off x="392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5" name="Line 157"/>
            <p:cNvSpPr>
              <a:spLocks noChangeShapeType="1"/>
            </p:cNvSpPr>
            <p:nvPr/>
          </p:nvSpPr>
          <p:spPr bwMode="auto">
            <a:xfrm>
              <a:off x="39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6" name="Line 158"/>
            <p:cNvSpPr>
              <a:spLocks noChangeShapeType="1"/>
            </p:cNvSpPr>
            <p:nvPr/>
          </p:nvSpPr>
          <p:spPr bwMode="auto">
            <a:xfrm>
              <a:off x="39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7" name="Line 159"/>
            <p:cNvSpPr>
              <a:spLocks noChangeShapeType="1"/>
            </p:cNvSpPr>
            <p:nvPr/>
          </p:nvSpPr>
          <p:spPr bwMode="auto">
            <a:xfrm>
              <a:off x="39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8" name="Line 160"/>
            <p:cNvSpPr>
              <a:spLocks noChangeShapeType="1"/>
            </p:cNvSpPr>
            <p:nvPr/>
          </p:nvSpPr>
          <p:spPr bwMode="auto">
            <a:xfrm>
              <a:off x="399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09" name="Line 161"/>
            <p:cNvSpPr>
              <a:spLocks noChangeShapeType="1"/>
            </p:cNvSpPr>
            <p:nvPr/>
          </p:nvSpPr>
          <p:spPr bwMode="auto">
            <a:xfrm>
              <a:off x="40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0" name="Line 162"/>
            <p:cNvSpPr>
              <a:spLocks noChangeShapeType="1"/>
            </p:cNvSpPr>
            <p:nvPr/>
          </p:nvSpPr>
          <p:spPr bwMode="auto">
            <a:xfrm>
              <a:off x="40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1" name="Line 163"/>
            <p:cNvSpPr>
              <a:spLocks noChangeShapeType="1"/>
            </p:cNvSpPr>
            <p:nvPr/>
          </p:nvSpPr>
          <p:spPr bwMode="auto">
            <a:xfrm>
              <a:off x="405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2" name="Line 164"/>
            <p:cNvSpPr>
              <a:spLocks noChangeShapeType="1"/>
            </p:cNvSpPr>
            <p:nvPr/>
          </p:nvSpPr>
          <p:spPr bwMode="auto">
            <a:xfrm>
              <a:off x="40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3" name="Line 165"/>
            <p:cNvSpPr>
              <a:spLocks noChangeShapeType="1"/>
            </p:cNvSpPr>
            <p:nvPr/>
          </p:nvSpPr>
          <p:spPr bwMode="auto">
            <a:xfrm>
              <a:off x="40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4" name="Line 166"/>
            <p:cNvSpPr>
              <a:spLocks noChangeShapeType="1"/>
            </p:cNvSpPr>
            <p:nvPr/>
          </p:nvSpPr>
          <p:spPr bwMode="auto">
            <a:xfrm>
              <a:off x="41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5" name="Line 167"/>
            <p:cNvSpPr>
              <a:spLocks noChangeShapeType="1"/>
            </p:cNvSpPr>
            <p:nvPr/>
          </p:nvSpPr>
          <p:spPr bwMode="auto">
            <a:xfrm>
              <a:off x="411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6" name="Line 168"/>
            <p:cNvSpPr>
              <a:spLocks noChangeShapeType="1"/>
            </p:cNvSpPr>
            <p:nvPr/>
          </p:nvSpPr>
          <p:spPr bwMode="auto">
            <a:xfrm>
              <a:off x="41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7" name="Line 169"/>
            <p:cNvSpPr>
              <a:spLocks noChangeShapeType="1"/>
            </p:cNvSpPr>
            <p:nvPr/>
          </p:nvSpPr>
          <p:spPr bwMode="auto">
            <a:xfrm>
              <a:off x="41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8" name="Line 170"/>
            <p:cNvSpPr>
              <a:spLocks noChangeShapeType="1"/>
            </p:cNvSpPr>
            <p:nvPr/>
          </p:nvSpPr>
          <p:spPr bwMode="auto">
            <a:xfrm>
              <a:off x="417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19" name="Line 171"/>
            <p:cNvSpPr>
              <a:spLocks noChangeShapeType="1"/>
            </p:cNvSpPr>
            <p:nvPr/>
          </p:nvSpPr>
          <p:spPr bwMode="auto">
            <a:xfrm>
              <a:off x="41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0" name="Line 172"/>
            <p:cNvSpPr>
              <a:spLocks noChangeShapeType="1"/>
            </p:cNvSpPr>
            <p:nvPr/>
          </p:nvSpPr>
          <p:spPr bwMode="auto">
            <a:xfrm>
              <a:off x="42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1" name="Line 173"/>
            <p:cNvSpPr>
              <a:spLocks noChangeShapeType="1"/>
            </p:cNvSpPr>
            <p:nvPr/>
          </p:nvSpPr>
          <p:spPr bwMode="auto">
            <a:xfrm>
              <a:off x="42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2" name="Line 174"/>
            <p:cNvSpPr>
              <a:spLocks noChangeShapeType="1"/>
            </p:cNvSpPr>
            <p:nvPr/>
          </p:nvSpPr>
          <p:spPr bwMode="auto">
            <a:xfrm>
              <a:off x="424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3" name="Line 175"/>
            <p:cNvSpPr>
              <a:spLocks noChangeShapeType="1"/>
            </p:cNvSpPr>
            <p:nvPr/>
          </p:nvSpPr>
          <p:spPr bwMode="auto">
            <a:xfrm>
              <a:off x="42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4" name="Line 176"/>
            <p:cNvSpPr>
              <a:spLocks noChangeShapeType="1"/>
            </p:cNvSpPr>
            <p:nvPr/>
          </p:nvSpPr>
          <p:spPr bwMode="auto">
            <a:xfrm>
              <a:off x="42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5" name="Line 177"/>
            <p:cNvSpPr>
              <a:spLocks noChangeShapeType="1"/>
            </p:cNvSpPr>
            <p:nvPr/>
          </p:nvSpPr>
          <p:spPr bwMode="auto">
            <a:xfrm>
              <a:off x="42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6" name="Line 178"/>
            <p:cNvSpPr>
              <a:spLocks noChangeShapeType="1"/>
            </p:cNvSpPr>
            <p:nvPr/>
          </p:nvSpPr>
          <p:spPr bwMode="auto">
            <a:xfrm>
              <a:off x="43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7" name="Line 179"/>
            <p:cNvSpPr>
              <a:spLocks noChangeShapeType="1"/>
            </p:cNvSpPr>
            <p:nvPr/>
          </p:nvSpPr>
          <p:spPr bwMode="auto">
            <a:xfrm>
              <a:off x="43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8" name="Line 180"/>
            <p:cNvSpPr>
              <a:spLocks noChangeShapeType="1"/>
            </p:cNvSpPr>
            <p:nvPr/>
          </p:nvSpPr>
          <p:spPr bwMode="auto">
            <a:xfrm>
              <a:off x="43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29" name="Line 181"/>
            <p:cNvSpPr>
              <a:spLocks noChangeShapeType="1"/>
            </p:cNvSpPr>
            <p:nvPr/>
          </p:nvSpPr>
          <p:spPr bwMode="auto">
            <a:xfrm>
              <a:off x="436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0" name="Line 182"/>
            <p:cNvSpPr>
              <a:spLocks noChangeShapeType="1"/>
            </p:cNvSpPr>
            <p:nvPr/>
          </p:nvSpPr>
          <p:spPr bwMode="auto">
            <a:xfrm>
              <a:off x="43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1" name="Line 183"/>
            <p:cNvSpPr>
              <a:spLocks noChangeShapeType="1"/>
            </p:cNvSpPr>
            <p:nvPr/>
          </p:nvSpPr>
          <p:spPr bwMode="auto">
            <a:xfrm>
              <a:off x="43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2" name="Line 184"/>
            <p:cNvSpPr>
              <a:spLocks noChangeShapeType="1"/>
            </p:cNvSpPr>
            <p:nvPr/>
          </p:nvSpPr>
          <p:spPr bwMode="auto">
            <a:xfrm>
              <a:off x="441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3" name="Line 185"/>
            <p:cNvSpPr>
              <a:spLocks noChangeShapeType="1"/>
            </p:cNvSpPr>
            <p:nvPr/>
          </p:nvSpPr>
          <p:spPr bwMode="auto">
            <a:xfrm>
              <a:off x="44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4" name="Line 186"/>
            <p:cNvSpPr>
              <a:spLocks noChangeShapeType="1"/>
            </p:cNvSpPr>
            <p:nvPr/>
          </p:nvSpPr>
          <p:spPr bwMode="auto">
            <a:xfrm>
              <a:off x="44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5" name="Line 187"/>
            <p:cNvSpPr>
              <a:spLocks noChangeShapeType="1"/>
            </p:cNvSpPr>
            <p:nvPr/>
          </p:nvSpPr>
          <p:spPr bwMode="auto">
            <a:xfrm>
              <a:off x="44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6" name="Line 188"/>
            <p:cNvSpPr>
              <a:spLocks noChangeShapeType="1"/>
            </p:cNvSpPr>
            <p:nvPr/>
          </p:nvSpPr>
          <p:spPr bwMode="auto">
            <a:xfrm>
              <a:off x="448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7" name="Line 189"/>
            <p:cNvSpPr>
              <a:spLocks noChangeShapeType="1"/>
            </p:cNvSpPr>
            <p:nvPr/>
          </p:nvSpPr>
          <p:spPr bwMode="auto">
            <a:xfrm>
              <a:off x="44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8" name="Line 190"/>
            <p:cNvSpPr>
              <a:spLocks noChangeShapeType="1"/>
            </p:cNvSpPr>
            <p:nvPr/>
          </p:nvSpPr>
          <p:spPr bwMode="auto">
            <a:xfrm>
              <a:off x="45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39" name="Line 191"/>
            <p:cNvSpPr>
              <a:spLocks noChangeShapeType="1"/>
            </p:cNvSpPr>
            <p:nvPr/>
          </p:nvSpPr>
          <p:spPr bwMode="auto">
            <a:xfrm>
              <a:off x="453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0" name="Line 192"/>
            <p:cNvSpPr>
              <a:spLocks noChangeShapeType="1"/>
            </p:cNvSpPr>
            <p:nvPr/>
          </p:nvSpPr>
          <p:spPr bwMode="auto">
            <a:xfrm>
              <a:off x="45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1" name="Rectangle 193"/>
            <p:cNvSpPr>
              <a:spLocks noChangeArrowheads="1"/>
            </p:cNvSpPr>
            <p:nvPr/>
          </p:nvSpPr>
          <p:spPr bwMode="auto">
            <a:xfrm>
              <a:off x="1430" y="365"/>
              <a:ext cx="50" cy="1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2" name="Freeform 194"/>
            <p:cNvSpPr>
              <a:spLocks/>
            </p:cNvSpPr>
            <p:nvPr/>
          </p:nvSpPr>
          <p:spPr bwMode="auto">
            <a:xfrm>
              <a:off x="1430" y="365"/>
              <a:ext cx="49" cy="1327"/>
            </a:xfrm>
            <a:custGeom>
              <a:avLst/>
              <a:gdLst>
                <a:gd name="T0" fmla="*/ 0 w 51"/>
                <a:gd name="T1" fmla="*/ 1382 h 1382"/>
                <a:gd name="T2" fmla="*/ 0 w 51"/>
                <a:gd name="T3" fmla="*/ 1382 h 1382"/>
                <a:gd name="T4" fmla="*/ 0 w 51"/>
                <a:gd name="T5" fmla="*/ 0 h 1382"/>
                <a:gd name="T6" fmla="*/ 51 w 51"/>
                <a:gd name="T7" fmla="*/ 0 h 1382"/>
                <a:gd name="T8" fmla="*/ 51 w 51"/>
                <a:gd name="T9" fmla="*/ 138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82">
                  <a:moveTo>
                    <a:pt x="0" y="1382"/>
                  </a:moveTo>
                  <a:lnTo>
                    <a:pt x="0" y="138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382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3" name="Rectangle 195"/>
            <p:cNvSpPr>
              <a:spLocks noChangeArrowheads="1"/>
            </p:cNvSpPr>
            <p:nvPr/>
          </p:nvSpPr>
          <p:spPr bwMode="auto">
            <a:xfrm>
              <a:off x="1532" y="545"/>
              <a:ext cx="50" cy="11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4" name="Freeform 196"/>
            <p:cNvSpPr>
              <a:spLocks/>
            </p:cNvSpPr>
            <p:nvPr/>
          </p:nvSpPr>
          <p:spPr bwMode="auto">
            <a:xfrm>
              <a:off x="1532" y="545"/>
              <a:ext cx="49" cy="1147"/>
            </a:xfrm>
            <a:custGeom>
              <a:avLst/>
              <a:gdLst>
                <a:gd name="T0" fmla="*/ 0 w 51"/>
                <a:gd name="T1" fmla="*/ 1195 h 1195"/>
                <a:gd name="T2" fmla="*/ 0 w 51"/>
                <a:gd name="T3" fmla="*/ 1195 h 1195"/>
                <a:gd name="T4" fmla="*/ 0 w 51"/>
                <a:gd name="T5" fmla="*/ 0 h 1195"/>
                <a:gd name="T6" fmla="*/ 51 w 51"/>
                <a:gd name="T7" fmla="*/ 0 h 1195"/>
                <a:gd name="T8" fmla="*/ 51 w 51"/>
                <a:gd name="T9" fmla="*/ 1195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195">
                  <a:moveTo>
                    <a:pt x="0" y="1195"/>
                  </a:moveTo>
                  <a:lnTo>
                    <a:pt x="0" y="119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19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5" name="Rectangle 197"/>
            <p:cNvSpPr>
              <a:spLocks noChangeArrowheads="1"/>
            </p:cNvSpPr>
            <p:nvPr/>
          </p:nvSpPr>
          <p:spPr bwMode="auto">
            <a:xfrm>
              <a:off x="1634" y="561"/>
              <a:ext cx="50" cy="11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6" name="Freeform 198"/>
            <p:cNvSpPr>
              <a:spLocks/>
            </p:cNvSpPr>
            <p:nvPr/>
          </p:nvSpPr>
          <p:spPr bwMode="auto">
            <a:xfrm>
              <a:off x="1634" y="561"/>
              <a:ext cx="49" cy="1131"/>
            </a:xfrm>
            <a:custGeom>
              <a:avLst/>
              <a:gdLst>
                <a:gd name="T0" fmla="*/ 0 w 51"/>
                <a:gd name="T1" fmla="*/ 1178 h 1178"/>
                <a:gd name="T2" fmla="*/ 0 w 51"/>
                <a:gd name="T3" fmla="*/ 1178 h 1178"/>
                <a:gd name="T4" fmla="*/ 0 w 51"/>
                <a:gd name="T5" fmla="*/ 0 h 1178"/>
                <a:gd name="T6" fmla="*/ 51 w 51"/>
                <a:gd name="T7" fmla="*/ 0 h 1178"/>
                <a:gd name="T8" fmla="*/ 51 w 51"/>
                <a:gd name="T9" fmla="*/ 117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178">
                  <a:moveTo>
                    <a:pt x="0" y="1178"/>
                  </a:moveTo>
                  <a:lnTo>
                    <a:pt x="0" y="117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17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7" name="Rectangle 199"/>
            <p:cNvSpPr>
              <a:spLocks noChangeArrowheads="1"/>
            </p:cNvSpPr>
            <p:nvPr/>
          </p:nvSpPr>
          <p:spPr bwMode="auto">
            <a:xfrm>
              <a:off x="1736" y="674"/>
              <a:ext cx="49" cy="10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8" name="Freeform 200"/>
            <p:cNvSpPr>
              <a:spLocks/>
            </p:cNvSpPr>
            <p:nvPr/>
          </p:nvSpPr>
          <p:spPr bwMode="auto">
            <a:xfrm>
              <a:off x="1736" y="674"/>
              <a:ext cx="48" cy="1018"/>
            </a:xfrm>
            <a:custGeom>
              <a:avLst/>
              <a:gdLst>
                <a:gd name="T0" fmla="*/ 0 w 51"/>
                <a:gd name="T1" fmla="*/ 1060 h 1060"/>
                <a:gd name="T2" fmla="*/ 0 w 51"/>
                <a:gd name="T3" fmla="*/ 1060 h 1060"/>
                <a:gd name="T4" fmla="*/ 0 w 51"/>
                <a:gd name="T5" fmla="*/ 0 h 1060"/>
                <a:gd name="T6" fmla="*/ 51 w 51"/>
                <a:gd name="T7" fmla="*/ 0 h 1060"/>
                <a:gd name="T8" fmla="*/ 51 w 51"/>
                <a:gd name="T9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060">
                  <a:moveTo>
                    <a:pt x="0" y="1060"/>
                  </a:moveTo>
                  <a:lnTo>
                    <a:pt x="0" y="1060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06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49" name="Rectangle 201"/>
            <p:cNvSpPr>
              <a:spLocks noChangeArrowheads="1"/>
            </p:cNvSpPr>
            <p:nvPr/>
          </p:nvSpPr>
          <p:spPr bwMode="auto">
            <a:xfrm>
              <a:off x="1837" y="1027"/>
              <a:ext cx="50" cy="66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0" name="Freeform 202"/>
            <p:cNvSpPr>
              <a:spLocks/>
            </p:cNvSpPr>
            <p:nvPr/>
          </p:nvSpPr>
          <p:spPr bwMode="auto">
            <a:xfrm>
              <a:off x="1837" y="1027"/>
              <a:ext cx="49" cy="665"/>
            </a:xfrm>
            <a:custGeom>
              <a:avLst/>
              <a:gdLst>
                <a:gd name="T0" fmla="*/ 0 w 51"/>
                <a:gd name="T1" fmla="*/ 693 h 693"/>
                <a:gd name="T2" fmla="*/ 0 w 51"/>
                <a:gd name="T3" fmla="*/ 693 h 693"/>
                <a:gd name="T4" fmla="*/ 0 w 51"/>
                <a:gd name="T5" fmla="*/ 0 h 693"/>
                <a:gd name="T6" fmla="*/ 51 w 51"/>
                <a:gd name="T7" fmla="*/ 0 h 693"/>
                <a:gd name="T8" fmla="*/ 51 w 51"/>
                <a:gd name="T9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3">
                  <a:moveTo>
                    <a:pt x="0" y="693"/>
                  </a:moveTo>
                  <a:lnTo>
                    <a:pt x="0" y="693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69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1" name="Rectangle 203"/>
            <p:cNvSpPr>
              <a:spLocks noChangeArrowheads="1"/>
            </p:cNvSpPr>
            <p:nvPr/>
          </p:nvSpPr>
          <p:spPr bwMode="auto">
            <a:xfrm>
              <a:off x="1939" y="1137"/>
              <a:ext cx="50" cy="5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2" name="Freeform 204"/>
            <p:cNvSpPr>
              <a:spLocks/>
            </p:cNvSpPr>
            <p:nvPr/>
          </p:nvSpPr>
          <p:spPr bwMode="auto">
            <a:xfrm>
              <a:off x="1939" y="1137"/>
              <a:ext cx="49" cy="555"/>
            </a:xfrm>
            <a:custGeom>
              <a:avLst/>
              <a:gdLst>
                <a:gd name="T0" fmla="*/ 0 w 51"/>
                <a:gd name="T1" fmla="*/ 578 h 578"/>
                <a:gd name="T2" fmla="*/ 0 w 51"/>
                <a:gd name="T3" fmla="*/ 578 h 578"/>
                <a:gd name="T4" fmla="*/ 0 w 51"/>
                <a:gd name="T5" fmla="*/ 0 h 578"/>
                <a:gd name="T6" fmla="*/ 51 w 51"/>
                <a:gd name="T7" fmla="*/ 0 h 578"/>
                <a:gd name="T8" fmla="*/ 51 w 51"/>
                <a:gd name="T9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78">
                  <a:moveTo>
                    <a:pt x="0" y="578"/>
                  </a:moveTo>
                  <a:lnTo>
                    <a:pt x="0" y="57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7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3" name="Rectangle 205"/>
            <p:cNvSpPr>
              <a:spLocks noChangeArrowheads="1"/>
            </p:cNvSpPr>
            <p:nvPr/>
          </p:nvSpPr>
          <p:spPr bwMode="auto">
            <a:xfrm>
              <a:off x="2041" y="1170"/>
              <a:ext cx="50" cy="5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4" name="Freeform 206"/>
            <p:cNvSpPr>
              <a:spLocks/>
            </p:cNvSpPr>
            <p:nvPr/>
          </p:nvSpPr>
          <p:spPr bwMode="auto">
            <a:xfrm>
              <a:off x="2041" y="1170"/>
              <a:ext cx="49" cy="522"/>
            </a:xfrm>
            <a:custGeom>
              <a:avLst/>
              <a:gdLst>
                <a:gd name="T0" fmla="*/ 0 w 51"/>
                <a:gd name="T1" fmla="*/ 544 h 544"/>
                <a:gd name="T2" fmla="*/ 0 w 51"/>
                <a:gd name="T3" fmla="*/ 544 h 544"/>
                <a:gd name="T4" fmla="*/ 0 w 51"/>
                <a:gd name="T5" fmla="*/ 0 h 544"/>
                <a:gd name="T6" fmla="*/ 51 w 51"/>
                <a:gd name="T7" fmla="*/ 0 h 544"/>
                <a:gd name="T8" fmla="*/ 51 w 51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44">
                  <a:moveTo>
                    <a:pt x="0" y="544"/>
                  </a:moveTo>
                  <a:lnTo>
                    <a:pt x="0" y="544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4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5" name="Rectangle 207"/>
            <p:cNvSpPr>
              <a:spLocks noChangeArrowheads="1"/>
            </p:cNvSpPr>
            <p:nvPr/>
          </p:nvSpPr>
          <p:spPr bwMode="auto">
            <a:xfrm>
              <a:off x="2143" y="1257"/>
              <a:ext cx="50" cy="4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4857" name="Group 409"/>
          <p:cNvGrpSpPr>
            <a:grpSpLocks/>
          </p:cNvGrpSpPr>
          <p:nvPr/>
        </p:nvGrpSpPr>
        <p:grpSpPr bwMode="auto">
          <a:xfrm>
            <a:off x="2230438" y="2033588"/>
            <a:ext cx="4965700" cy="692150"/>
            <a:chOff x="1405" y="1257"/>
            <a:chExt cx="3128" cy="436"/>
          </a:xfrm>
        </p:grpSpPr>
        <p:sp>
          <p:nvSpPr>
            <p:cNvPr id="104657" name="Freeform 209"/>
            <p:cNvSpPr>
              <a:spLocks/>
            </p:cNvSpPr>
            <p:nvPr/>
          </p:nvSpPr>
          <p:spPr bwMode="auto">
            <a:xfrm>
              <a:off x="2143" y="1257"/>
              <a:ext cx="49" cy="435"/>
            </a:xfrm>
            <a:custGeom>
              <a:avLst/>
              <a:gdLst>
                <a:gd name="T0" fmla="*/ 0 w 51"/>
                <a:gd name="T1" fmla="*/ 453 h 453"/>
                <a:gd name="T2" fmla="*/ 0 w 51"/>
                <a:gd name="T3" fmla="*/ 453 h 453"/>
                <a:gd name="T4" fmla="*/ 0 w 51"/>
                <a:gd name="T5" fmla="*/ 0 h 453"/>
                <a:gd name="T6" fmla="*/ 51 w 51"/>
                <a:gd name="T7" fmla="*/ 0 h 453"/>
                <a:gd name="T8" fmla="*/ 51 w 51"/>
                <a:gd name="T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53">
                  <a:moveTo>
                    <a:pt x="0" y="453"/>
                  </a:moveTo>
                  <a:lnTo>
                    <a:pt x="0" y="453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4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8" name="Rectangle 210"/>
            <p:cNvSpPr>
              <a:spLocks noChangeArrowheads="1"/>
            </p:cNvSpPr>
            <p:nvPr/>
          </p:nvSpPr>
          <p:spPr bwMode="auto">
            <a:xfrm>
              <a:off x="2244" y="1306"/>
              <a:ext cx="50" cy="3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59" name="Freeform 211"/>
            <p:cNvSpPr>
              <a:spLocks/>
            </p:cNvSpPr>
            <p:nvPr/>
          </p:nvSpPr>
          <p:spPr bwMode="auto">
            <a:xfrm>
              <a:off x="2244" y="1306"/>
              <a:ext cx="49" cy="386"/>
            </a:xfrm>
            <a:custGeom>
              <a:avLst/>
              <a:gdLst>
                <a:gd name="T0" fmla="*/ 0 w 51"/>
                <a:gd name="T1" fmla="*/ 402 h 402"/>
                <a:gd name="T2" fmla="*/ 0 w 51"/>
                <a:gd name="T3" fmla="*/ 402 h 402"/>
                <a:gd name="T4" fmla="*/ 0 w 51"/>
                <a:gd name="T5" fmla="*/ 0 h 402"/>
                <a:gd name="T6" fmla="*/ 51 w 51"/>
                <a:gd name="T7" fmla="*/ 0 h 402"/>
                <a:gd name="T8" fmla="*/ 51 w 51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02">
                  <a:moveTo>
                    <a:pt x="0" y="402"/>
                  </a:moveTo>
                  <a:lnTo>
                    <a:pt x="0" y="40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402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0" name="Rectangle 212"/>
            <p:cNvSpPr>
              <a:spLocks noChangeArrowheads="1"/>
            </p:cNvSpPr>
            <p:nvPr/>
          </p:nvSpPr>
          <p:spPr bwMode="auto">
            <a:xfrm>
              <a:off x="2346" y="1313"/>
              <a:ext cx="50" cy="38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1" name="Freeform 213"/>
            <p:cNvSpPr>
              <a:spLocks/>
            </p:cNvSpPr>
            <p:nvPr/>
          </p:nvSpPr>
          <p:spPr bwMode="auto">
            <a:xfrm>
              <a:off x="2346" y="1313"/>
              <a:ext cx="49" cy="379"/>
            </a:xfrm>
            <a:custGeom>
              <a:avLst/>
              <a:gdLst>
                <a:gd name="T0" fmla="*/ 0 w 51"/>
                <a:gd name="T1" fmla="*/ 395 h 395"/>
                <a:gd name="T2" fmla="*/ 0 w 51"/>
                <a:gd name="T3" fmla="*/ 395 h 395"/>
                <a:gd name="T4" fmla="*/ 0 w 51"/>
                <a:gd name="T5" fmla="*/ 0 h 395"/>
                <a:gd name="T6" fmla="*/ 51 w 51"/>
                <a:gd name="T7" fmla="*/ 0 h 395"/>
                <a:gd name="T8" fmla="*/ 51 w 51"/>
                <a:gd name="T9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5">
                  <a:moveTo>
                    <a:pt x="0" y="395"/>
                  </a:moveTo>
                  <a:lnTo>
                    <a:pt x="0" y="39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9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2" name="Rectangle 214"/>
            <p:cNvSpPr>
              <a:spLocks noChangeArrowheads="1"/>
            </p:cNvSpPr>
            <p:nvPr/>
          </p:nvSpPr>
          <p:spPr bwMode="auto">
            <a:xfrm>
              <a:off x="2448" y="1319"/>
              <a:ext cx="50" cy="37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3" name="Freeform 215"/>
            <p:cNvSpPr>
              <a:spLocks/>
            </p:cNvSpPr>
            <p:nvPr/>
          </p:nvSpPr>
          <p:spPr bwMode="auto">
            <a:xfrm>
              <a:off x="2448" y="1319"/>
              <a:ext cx="49" cy="373"/>
            </a:xfrm>
            <a:custGeom>
              <a:avLst/>
              <a:gdLst>
                <a:gd name="T0" fmla="*/ 0 w 51"/>
                <a:gd name="T1" fmla="*/ 388 h 388"/>
                <a:gd name="T2" fmla="*/ 0 w 51"/>
                <a:gd name="T3" fmla="*/ 388 h 388"/>
                <a:gd name="T4" fmla="*/ 0 w 51"/>
                <a:gd name="T5" fmla="*/ 0 h 388"/>
                <a:gd name="T6" fmla="*/ 51 w 51"/>
                <a:gd name="T7" fmla="*/ 0 h 388"/>
                <a:gd name="T8" fmla="*/ 51 w 51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88">
                  <a:moveTo>
                    <a:pt x="0" y="388"/>
                  </a:moveTo>
                  <a:lnTo>
                    <a:pt x="0" y="38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8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4" name="Rectangle 216"/>
            <p:cNvSpPr>
              <a:spLocks noChangeArrowheads="1"/>
            </p:cNvSpPr>
            <p:nvPr/>
          </p:nvSpPr>
          <p:spPr bwMode="auto">
            <a:xfrm>
              <a:off x="2550" y="1352"/>
              <a:ext cx="50" cy="34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5" name="Freeform 217"/>
            <p:cNvSpPr>
              <a:spLocks/>
            </p:cNvSpPr>
            <p:nvPr/>
          </p:nvSpPr>
          <p:spPr bwMode="auto">
            <a:xfrm>
              <a:off x="2550" y="1352"/>
              <a:ext cx="49" cy="340"/>
            </a:xfrm>
            <a:custGeom>
              <a:avLst/>
              <a:gdLst>
                <a:gd name="T0" fmla="*/ 0 w 51"/>
                <a:gd name="T1" fmla="*/ 354 h 354"/>
                <a:gd name="T2" fmla="*/ 0 w 51"/>
                <a:gd name="T3" fmla="*/ 354 h 354"/>
                <a:gd name="T4" fmla="*/ 0 w 51"/>
                <a:gd name="T5" fmla="*/ 0 h 354"/>
                <a:gd name="T6" fmla="*/ 51 w 51"/>
                <a:gd name="T7" fmla="*/ 0 h 354"/>
                <a:gd name="T8" fmla="*/ 51 w 51"/>
                <a:gd name="T9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54">
                  <a:moveTo>
                    <a:pt x="0" y="354"/>
                  </a:moveTo>
                  <a:lnTo>
                    <a:pt x="0" y="354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6" name="Rectangle 218"/>
            <p:cNvSpPr>
              <a:spLocks noChangeArrowheads="1"/>
            </p:cNvSpPr>
            <p:nvPr/>
          </p:nvSpPr>
          <p:spPr bwMode="auto">
            <a:xfrm>
              <a:off x="2652" y="1411"/>
              <a:ext cx="49" cy="2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7" name="Freeform 219"/>
            <p:cNvSpPr>
              <a:spLocks/>
            </p:cNvSpPr>
            <p:nvPr/>
          </p:nvSpPr>
          <p:spPr bwMode="auto">
            <a:xfrm>
              <a:off x="2652" y="1411"/>
              <a:ext cx="49" cy="281"/>
            </a:xfrm>
            <a:custGeom>
              <a:avLst/>
              <a:gdLst>
                <a:gd name="T0" fmla="*/ 0 w 51"/>
                <a:gd name="T1" fmla="*/ 293 h 293"/>
                <a:gd name="T2" fmla="*/ 0 w 51"/>
                <a:gd name="T3" fmla="*/ 293 h 293"/>
                <a:gd name="T4" fmla="*/ 0 w 51"/>
                <a:gd name="T5" fmla="*/ 0 h 293"/>
                <a:gd name="T6" fmla="*/ 51 w 51"/>
                <a:gd name="T7" fmla="*/ 0 h 293"/>
                <a:gd name="T8" fmla="*/ 51 w 51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93">
                  <a:moveTo>
                    <a:pt x="0" y="293"/>
                  </a:moveTo>
                  <a:lnTo>
                    <a:pt x="0" y="293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9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8" name="Rectangle 220"/>
            <p:cNvSpPr>
              <a:spLocks noChangeArrowheads="1"/>
            </p:cNvSpPr>
            <p:nvPr/>
          </p:nvSpPr>
          <p:spPr bwMode="auto">
            <a:xfrm>
              <a:off x="2753" y="1414"/>
              <a:ext cx="50" cy="27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69" name="Freeform 221"/>
            <p:cNvSpPr>
              <a:spLocks/>
            </p:cNvSpPr>
            <p:nvPr/>
          </p:nvSpPr>
          <p:spPr bwMode="auto">
            <a:xfrm>
              <a:off x="2753" y="1414"/>
              <a:ext cx="49" cy="278"/>
            </a:xfrm>
            <a:custGeom>
              <a:avLst/>
              <a:gdLst>
                <a:gd name="T0" fmla="*/ 0 w 51"/>
                <a:gd name="T1" fmla="*/ 290 h 290"/>
                <a:gd name="T2" fmla="*/ 0 w 51"/>
                <a:gd name="T3" fmla="*/ 290 h 290"/>
                <a:gd name="T4" fmla="*/ 0 w 51"/>
                <a:gd name="T5" fmla="*/ 0 h 290"/>
                <a:gd name="T6" fmla="*/ 51 w 51"/>
                <a:gd name="T7" fmla="*/ 0 h 290"/>
                <a:gd name="T8" fmla="*/ 51 w 51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90">
                  <a:moveTo>
                    <a:pt x="0" y="290"/>
                  </a:moveTo>
                  <a:lnTo>
                    <a:pt x="0" y="290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9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0" name="Rectangle 222"/>
            <p:cNvSpPr>
              <a:spLocks noChangeArrowheads="1"/>
            </p:cNvSpPr>
            <p:nvPr/>
          </p:nvSpPr>
          <p:spPr bwMode="auto">
            <a:xfrm>
              <a:off x="2855" y="1416"/>
              <a:ext cx="50" cy="2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1" name="Freeform 223"/>
            <p:cNvSpPr>
              <a:spLocks/>
            </p:cNvSpPr>
            <p:nvPr/>
          </p:nvSpPr>
          <p:spPr bwMode="auto">
            <a:xfrm>
              <a:off x="2855" y="1416"/>
              <a:ext cx="49" cy="276"/>
            </a:xfrm>
            <a:custGeom>
              <a:avLst/>
              <a:gdLst>
                <a:gd name="T0" fmla="*/ 0 w 51"/>
                <a:gd name="T1" fmla="*/ 287 h 287"/>
                <a:gd name="T2" fmla="*/ 0 w 51"/>
                <a:gd name="T3" fmla="*/ 287 h 287"/>
                <a:gd name="T4" fmla="*/ 0 w 51"/>
                <a:gd name="T5" fmla="*/ 0 h 287"/>
                <a:gd name="T6" fmla="*/ 51 w 51"/>
                <a:gd name="T7" fmla="*/ 0 h 287"/>
                <a:gd name="T8" fmla="*/ 51 w 51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7">
                  <a:moveTo>
                    <a:pt x="0" y="287"/>
                  </a:moveTo>
                  <a:lnTo>
                    <a:pt x="0" y="287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8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2" name="Rectangle 224"/>
            <p:cNvSpPr>
              <a:spLocks noChangeArrowheads="1"/>
            </p:cNvSpPr>
            <p:nvPr/>
          </p:nvSpPr>
          <p:spPr bwMode="auto">
            <a:xfrm>
              <a:off x="2957" y="1416"/>
              <a:ext cx="50" cy="2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3" name="Freeform 225"/>
            <p:cNvSpPr>
              <a:spLocks/>
            </p:cNvSpPr>
            <p:nvPr/>
          </p:nvSpPr>
          <p:spPr bwMode="auto">
            <a:xfrm>
              <a:off x="2957" y="1416"/>
              <a:ext cx="49" cy="276"/>
            </a:xfrm>
            <a:custGeom>
              <a:avLst/>
              <a:gdLst>
                <a:gd name="T0" fmla="*/ 0 w 51"/>
                <a:gd name="T1" fmla="*/ 287 h 287"/>
                <a:gd name="T2" fmla="*/ 0 w 51"/>
                <a:gd name="T3" fmla="*/ 287 h 287"/>
                <a:gd name="T4" fmla="*/ 0 w 51"/>
                <a:gd name="T5" fmla="*/ 0 h 287"/>
                <a:gd name="T6" fmla="*/ 51 w 51"/>
                <a:gd name="T7" fmla="*/ 0 h 287"/>
                <a:gd name="T8" fmla="*/ 51 w 51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7">
                  <a:moveTo>
                    <a:pt x="0" y="287"/>
                  </a:moveTo>
                  <a:lnTo>
                    <a:pt x="0" y="287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8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4" name="Rectangle 226"/>
            <p:cNvSpPr>
              <a:spLocks noChangeArrowheads="1"/>
            </p:cNvSpPr>
            <p:nvPr/>
          </p:nvSpPr>
          <p:spPr bwMode="auto">
            <a:xfrm>
              <a:off x="3058" y="1442"/>
              <a:ext cx="50" cy="25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5" name="Freeform 227"/>
            <p:cNvSpPr>
              <a:spLocks/>
            </p:cNvSpPr>
            <p:nvPr/>
          </p:nvSpPr>
          <p:spPr bwMode="auto">
            <a:xfrm>
              <a:off x="3058" y="1442"/>
              <a:ext cx="49" cy="250"/>
            </a:xfrm>
            <a:custGeom>
              <a:avLst/>
              <a:gdLst>
                <a:gd name="T0" fmla="*/ 0 w 51"/>
                <a:gd name="T1" fmla="*/ 260 h 260"/>
                <a:gd name="T2" fmla="*/ 0 w 51"/>
                <a:gd name="T3" fmla="*/ 260 h 260"/>
                <a:gd name="T4" fmla="*/ 0 w 51"/>
                <a:gd name="T5" fmla="*/ 0 h 260"/>
                <a:gd name="T6" fmla="*/ 51 w 51"/>
                <a:gd name="T7" fmla="*/ 0 h 260"/>
                <a:gd name="T8" fmla="*/ 51 w 51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60">
                  <a:moveTo>
                    <a:pt x="0" y="26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6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6" name="Rectangle 228"/>
            <p:cNvSpPr>
              <a:spLocks noChangeArrowheads="1"/>
            </p:cNvSpPr>
            <p:nvPr/>
          </p:nvSpPr>
          <p:spPr bwMode="auto">
            <a:xfrm>
              <a:off x="3159" y="1446"/>
              <a:ext cx="50" cy="24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7" name="Freeform 229"/>
            <p:cNvSpPr>
              <a:spLocks/>
            </p:cNvSpPr>
            <p:nvPr/>
          </p:nvSpPr>
          <p:spPr bwMode="auto">
            <a:xfrm>
              <a:off x="3159" y="1446"/>
              <a:ext cx="49" cy="246"/>
            </a:xfrm>
            <a:custGeom>
              <a:avLst/>
              <a:gdLst>
                <a:gd name="T0" fmla="*/ 0 w 51"/>
                <a:gd name="T1" fmla="*/ 256 h 256"/>
                <a:gd name="T2" fmla="*/ 0 w 51"/>
                <a:gd name="T3" fmla="*/ 256 h 256"/>
                <a:gd name="T4" fmla="*/ 0 w 51"/>
                <a:gd name="T5" fmla="*/ 0 h 256"/>
                <a:gd name="T6" fmla="*/ 51 w 51"/>
                <a:gd name="T7" fmla="*/ 0 h 256"/>
                <a:gd name="T8" fmla="*/ 51 w 51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56">
                  <a:moveTo>
                    <a:pt x="0" y="256"/>
                  </a:moveTo>
                  <a:lnTo>
                    <a:pt x="0" y="256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5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8" name="Rectangle 230"/>
            <p:cNvSpPr>
              <a:spLocks noChangeArrowheads="1"/>
            </p:cNvSpPr>
            <p:nvPr/>
          </p:nvSpPr>
          <p:spPr bwMode="auto">
            <a:xfrm>
              <a:off x="3261" y="1449"/>
              <a:ext cx="50" cy="24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79" name="Freeform 231"/>
            <p:cNvSpPr>
              <a:spLocks/>
            </p:cNvSpPr>
            <p:nvPr/>
          </p:nvSpPr>
          <p:spPr bwMode="auto">
            <a:xfrm>
              <a:off x="3261" y="1449"/>
              <a:ext cx="49" cy="243"/>
            </a:xfrm>
            <a:custGeom>
              <a:avLst/>
              <a:gdLst>
                <a:gd name="T0" fmla="*/ 0 w 51"/>
                <a:gd name="T1" fmla="*/ 253 h 253"/>
                <a:gd name="T2" fmla="*/ 0 w 51"/>
                <a:gd name="T3" fmla="*/ 253 h 253"/>
                <a:gd name="T4" fmla="*/ 0 w 51"/>
                <a:gd name="T5" fmla="*/ 0 h 253"/>
                <a:gd name="T6" fmla="*/ 51 w 51"/>
                <a:gd name="T7" fmla="*/ 0 h 253"/>
                <a:gd name="T8" fmla="*/ 51 w 51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53">
                  <a:moveTo>
                    <a:pt x="0" y="253"/>
                  </a:moveTo>
                  <a:lnTo>
                    <a:pt x="0" y="253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0" name="Rectangle 232"/>
            <p:cNvSpPr>
              <a:spLocks noChangeArrowheads="1"/>
            </p:cNvSpPr>
            <p:nvPr/>
          </p:nvSpPr>
          <p:spPr bwMode="auto">
            <a:xfrm>
              <a:off x="3363" y="1449"/>
              <a:ext cx="50" cy="24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1" name="Freeform 233"/>
            <p:cNvSpPr>
              <a:spLocks/>
            </p:cNvSpPr>
            <p:nvPr/>
          </p:nvSpPr>
          <p:spPr bwMode="auto">
            <a:xfrm>
              <a:off x="3363" y="1449"/>
              <a:ext cx="49" cy="243"/>
            </a:xfrm>
            <a:custGeom>
              <a:avLst/>
              <a:gdLst>
                <a:gd name="T0" fmla="*/ 0 w 51"/>
                <a:gd name="T1" fmla="*/ 253 h 253"/>
                <a:gd name="T2" fmla="*/ 0 w 51"/>
                <a:gd name="T3" fmla="*/ 253 h 253"/>
                <a:gd name="T4" fmla="*/ 0 w 51"/>
                <a:gd name="T5" fmla="*/ 0 h 253"/>
                <a:gd name="T6" fmla="*/ 51 w 51"/>
                <a:gd name="T7" fmla="*/ 0 h 253"/>
                <a:gd name="T8" fmla="*/ 51 w 51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53">
                  <a:moveTo>
                    <a:pt x="0" y="253"/>
                  </a:moveTo>
                  <a:lnTo>
                    <a:pt x="0" y="253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2" name="Rectangle 234"/>
            <p:cNvSpPr>
              <a:spLocks noChangeArrowheads="1"/>
            </p:cNvSpPr>
            <p:nvPr/>
          </p:nvSpPr>
          <p:spPr bwMode="auto">
            <a:xfrm>
              <a:off x="3465" y="1453"/>
              <a:ext cx="50" cy="2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3" name="Freeform 235"/>
            <p:cNvSpPr>
              <a:spLocks/>
            </p:cNvSpPr>
            <p:nvPr/>
          </p:nvSpPr>
          <p:spPr bwMode="auto">
            <a:xfrm>
              <a:off x="3465" y="1453"/>
              <a:ext cx="49" cy="239"/>
            </a:xfrm>
            <a:custGeom>
              <a:avLst/>
              <a:gdLst>
                <a:gd name="T0" fmla="*/ 0 w 51"/>
                <a:gd name="T1" fmla="*/ 249 h 249"/>
                <a:gd name="T2" fmla="*/ 0 w 51"/>
                <a:gd name="T3" fmla="*/ 249 h 249"/>
                <a:gd name="T4" fmla="*/ 0 w 51"/>
                <a:gd name="T5" fmla="*/ 0 h 249"/>
                <a:gd name="T6" fmla="*/ 51 w 51"/>
                <a:gd name="T7" fmla="*/ 0 h 249"/>
                <a:gd name="T8" fmla="*/ 51 w 51"/>
                <a:gd name="T9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9">
                  <a:moveTo>
                    <a:pt x="0" y="249"/>
                  </a:moveTo>
                  <a:lnTo>
                    <a:pt x="0" y="24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4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4" name="Rectangle 236"/>
            <p:cNvSpPr>
              <a:spLocks noChangeArrowheads="1"/>
            </p:cNvSpPr>
            <p:nvPr/>
          </p:nvSpPr>
          <p:spPr bwMode="auto">
            <a:xfrm>
              <a:off x="3567" y="1463"/>
              <a:ext cx="50" cy="2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5" name="Freeform 237"/>
            <p:cNvSpPr>
              <a:spLocks/>
            </p:cNvSpPr>
            <p:nvPr/>
          </p:nvSpPr>
          <p:spPr bwMode="auto">
            <a:xfrm>
              <a:off x="3567" y="1463"/>
              <a:ext cx="49" cy="229"/>
            </a:xfrm>
            <a:custGeom>
              <a:avLst/>
              <a:gdLst>
                <a:gd name="T0" fmla="*/ 0 w 51"/>
                <a:gd name="T1" fmla="*/ 239 h 239"/>
                <a:gd name="T2" fmla="*/ 0 w 51"/>
                <a:gd name="T3" fmla="*/ 239 h 239"/>
                <a:gd name="T4" fmla="*/ 0 w 51"/>
                <a:gd name="T5" fmla="*/ 0 h 239"/>
                <a:gd name="T6" fmla="*/ 51 w 51"/>
                <a:gd name="T7" fmla="*/ 0 h 239"/>
                <a:gd name="T8" fmla="*/ 51 w 51"/>
                <a:gd name="T9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9">
                  <a:moveTo>
                    <a:pt x="0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3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6" name="Rectangle 238"/>
            <p:cNvSpPr>
              <a:spLocks noChangeArrowheads="1"/>
            </p:cNvSpPr>
            <p:nvPr/>
          </p:nvSpPr>
          <p:spPr bwMode="auto">
            <a:xfrm>
              <a:off x="3668" y="1463"/>
              <a:ext cx="50" cy="2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7" name="Freeform 239"/>
            <p:cNvSpPr>
              <a:spLocks/>
            </p:cNvSpPr>
            <p:nvPr/>
          </p:nvSpPr>
          <p:spPr bwMode="auto">
            <a:xfrm>
              <a:off x="3668" y="1463"/>
              <a:ext cx="49" cy="229"/>
            </a:xfrm>
            <a:custGeom>
              <a:avLst/>
              <a:gdLst>
                <a:gd name="T0" fmla="*/ 0 w 51"/>
                <a:gd name="T1" fmla="*/ 239 h 239"/>
                <a:gd name="T2" fmla="*/ 0 w 51"/>
                <a:gd name="T3" fmla="*/ 239 h 239"/>
                <a:gd name="T4" fmla="*/ 0 w 51"/>
                <a:gd name="T5" fmla="*/ 0 h 239"/>
                <a:gd name="T6" fmla="*/ 51 w 51"/>
                <a:gd name="T7" fmla="*/ 0 h 239"/>
                <a:gd name="T8" fmla="*/ 51 w 51"/>
                <a:gd name="T9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9">
                  <a:moveTo>
                    <a:pt x="0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3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8" name="Rectangle 240"/>
            <p:cNvSpPr>
              <a:spLocks noChangeArrowheads="1"/>
            </p:cNvSpPr>
            <p:nvPr/>
          </p:nvSpPr>
          <p:spPr bwMode="auto">
            <a:xfrm>
              <a:off x="3770" y="1463"/>
              <a:ext cx="50" cy="2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89" name="Freeform 241"/>
            <p:cNvSpPr>
              <a:spLocks/>
            </p:cNvSpPr>
            <p:nvPr/>
          </p:nvSpPr>
          <p:spPr bwMode="auto">
            <a:xfrm>
              <a:off x="3770" y="1463"/>
              <a:ext cx="49" cy="229"/>
            </a:xfrm>
            <a:custGeom>
              <a:avLst/>
              <a:gdLst>
                <a:gd name="T0" fmla="*/ 0 w 51"/>
                <a:gd name="T1" fmla="*/ 239 h 239"/>
                <a:gd name="T2" fmla="*/ 0 w 51"/>
                <a:gd name="T3" fmla="*/ 239 h 239"/>
                <a:gd name="T4" fmla="*/ 0 w 51"/>
                <a:gd name="T5" fmla="*/ 0 h 239"/>
                <a:gd name="T6" fmla="*/ 51 w 51"/>
                <a:gd name="T7" fmla="*/ 0 h 239"/>
                <a:gd name="T8" fmla="*/ 51 w 51"/>
                <a:gd name="T9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9">
                  <a:moveTo>
                    <a:pt x="0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3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0" name="Rectangle 242"/>
            <p:cNvSpPr>
              <a:spLocks noChangeArrowheads="1"/>
            </p:cNvSpPr>
            <p:nvPr/>
          </p:nvSpPr>
          <p:spPr bwMode="auto">
            <a:xfrm>
              <a:off x="3872" y="1465"/>
              <a:ext cx="50" cy="2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1" name="Freeform 243"/>
            <p:cNvSpPr>
              <a:spLocks/>
            </p:cNvSpPr>
            <p:nvPr/>
          </p:nvSpPr>
          <p:spPr bwMode="auto">
            <a:xfrm>
              <a:off x="3872" y="1465"/>
              <a:ext cx="49" cy="227"/>
            </a:xfrm>
            <a:custGeom>
              <a:avLst/>
              <a:gdLst>
                <a:gd name="T0" fmla="*/ 0 w 51"/>
                <a:gd name="T1" fmla="*/ 236 h 236"/>
                <a:gd name="T2" fmla="*/ 0 w 51"/>
                <a:gd name="T3" fmla="*/ 236 h 236"/>
                <a:gd name="T4" fmla="*/ 0 w 51"/>
                <a:gd name="T5" fmla="*/ 0 h 236"/>
                <a:gd name="T6" fmla="*/ 51 w 51"/>
                <a:gd name="T7" fmla="*/ 0 h 236"/>
                <a:gd name="T8" fmla="*/ 51 w 51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6">
                  <a:moveTo>
                    <a:pt x="0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3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2" name="Rectangle 244"/>
            <p:cNvSpPr>
              <a:spLocks noChangeArrowheads="1"/>
            </p:cNvSpPr>
            <p:nvPr/>
          </p:nvSpPr>
          <p:spPr bwMode="auto">
            <a:xfrm>
              <a:off x="3974" y="1465"/>
              <a:ext cx="50" cy="2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3" name="Freeform 245"/>
            <p:cNvSpPr>
              <a:spLocks/>
            </p:cNvSpPr>
            <p:nvPr/>
          </p:nvSpPr>
          <p:spPr bwMode="auto">
            <a:xfrm>
              <a:off x="3974" y="1465"/>
              <a:ext cx="49" cy="227"/>
            </a:xfrm>
            <a:custGeom>
              <a:avLst/>
              <a:gdLst>
                <a:gd name="T0" fmla="*/ 0 w 51"/>
                <a:gd name="T1" fmla="*/ 236 h 236"/>
                <a:gd name="T2" fmla="*/ 0 w 51"/>
                <a:gd name="T3" fmla="*/ 236 h 236"/>
                <a:gd name="T4" fmla="*/ 0 w 51"/>
                <a:gd name="T5" fmla="*/ 0 h 236"/>
                <a:gd name="T6" fmla="*/ 51 w 51"/>
                <a:gd name="T7" fmla="*/ 0 h 236"/>
                <a:gd name="T8" fmla="*/ 51 w 51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36">
                  <a:moveTo>
                    <a:pt x="0" y="236"/>
                  </a:moveTo>
                  <a:lnTo>
                    <a:pt x="0" y="236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3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4" name="Rectangle 246"/>
            <p:cNvSpPr>
              <a:spLocks noChangeArrowheads="1"/>
            </p:cNvSpPr>
            <p:nvPr/>
          </p:nvSpPr>
          <p:spPr bwMode="auto">
            <a:xfrm>
              <a:off x="4075" y="1472"/>
              <a:ext cx="50" cy="22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5" name="Freeform 247"/>
            <p:cNvSpPr>
              <a:spLocks/>
            </p:cNvSpPr>
            <p:nvPr/>
          </p:nvSpPr>
          <p:spPr bwMode="auto">
            <a:xfrm>
              <a:off x="4075" y="1472"/>
              <a:ext cx="49" cy="220"/>
            </a:xfrm>
            <a:custGeom>
              <a:avLst/>
              <a:gdLst>
                <a:gd name="T0" fmla="*/ 0 w 51"/>
                <a:gd name="T1" fmla="*/ 229 h 229"/>
                <a:gd name="T2" fmla="*/ 0 w 51"/>
                <a:gd name="T3" fmla="*/ 229 h 229"/>
                <a:gd name="T4" fmla="*/ 0 w 51"/>
                <a:gd name="T5" fmla="*/ 0 h 229"/>
                <a:gd name="T6" fmla="*/ 51 w 51"/>
                <a:gd name="T7" fmla="*/ 0 h 229"/>
                <a:gd name="T8" fmla="*/ 51 w 51"/>
                <a:gd name="T9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9">
                  <a:moveTo>
                    <a:pt x="0" y="229"/>
                  </a:moveTo>
                  <a:lnTo>
                    <a:pt x="0" y="22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2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6" name="Rectangle 248"/>
            <p:cNvSpPr>
              <a:spLocks noChangeArrowheads="1"/>
            </p:cNvSpPr>
            <p:nvPr/>
          </p:nvSpPr>
          <p:spPr bwMode="auto">
            <a:xfrm>
              <a:off x="4177" y="1472"/>
              <a:ext cx="50" cy="22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7" name="Freeform 249"/>
            <p:cNvSpPr>
              <a:spLocks/>
            </p:cNvSpPr>
            <p:nvPr/>
          </p:nvSpPr>
          <p:spPr bwMode="auto">
            <a:xfrm>
              <a:off x="4177" y="1472"/>
              <a:ext cx="49" cy="220"/>
            </a:xfrm>
            <a:custGeom>
              <a:avLst/>
              <a:gdLst>
                <a:gd name="T0" fmla="*/ 0 w 51"/>
                <a:gd name="T1" fmla="*/ 229 h 229"/>
                <a:gd name="T2" fmla="*/ 0 w 51"/>
                <a:gd name="T3" fmla="*/ 229 h 229"/>
                <a:gd name="T4" fmla="*/ 0 w 51"/>
                <a:gd name="T5" fmla="*/ 0 h 229"/>
                <a:gd name="T6" fmla="*/ 51 w 51"/>
                <a:gd name="T7" fmla="*/ 0 h 229"/>
                <a:gd name="T8" fmla="*/ 51 w 51"/>
                <a:gd name="T9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9">
                  <a:moveTo>
                    <a:pt x="0" y="229"/>
                  </a:moveTo>
                  <a:lnTo>
                    <a:pt x="0" y="22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2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8" name="Rectangle 250"/>
            <p:cNvSpPr>
              <a:spLocks noChangeArrowheads="1"/>
            </p:cNvSpPr>
            <p:nvPr/>
          </p:nvSpPr>
          <p:spPr bwMode="auto">
            <a:xfrm>
              <a:off x="4279" y="1479"/>
              <a:ext cx="50" cy="2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99" name="Freeform 251"/>
            <p:cNvSpPr>
              <a:spLocks/>
            </p:cNvSpPr>
            <p:nvPr/>
          </p:nvSpPr>
          <p:spPr bwMode="auto">
            <a:xfrm>
              <a:off x="4279" y="1479"/>
              <a:ext cx="49" cy="213"/>
            </a:xfrm>
            <a:custGeom>
              <a:avLst/>
              <a:gdLst>
                <a:gd name="T0" fmla="*/ 0 w 51"/>
                <a:gd name="T1" fmla="*/ 222 h 222"/>
                <a:gd name="T2" fmla="*/ 0 w 51"/>
                <a:gd name="T3" fmla="*/ 222 h 222"/>
                <a:gd name="T4" fmla="*/ 0 w 51"/>
                <a:gd name="T5" fmla="*/ 0 h 222"/>
                <a:gd name="T6" fmla="*/ 51 w 51"/>
                <a:gd name="T7" fmla="*/ 0 h 222"/>
                <a:gd name="T8" fmla="*/ 51 w 5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2">
                  <a:moveTo>
                    <a:pt x="0" y="222"/>
                  </a:moveTo>
                  <a:lnTo>
                    <a:pt x="0" y="22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22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0" name="Rectangle 252"/>
            <p:cNvSpPr>
              <a:spLocks noChangeArrowheads="1"/>
            </p:cNvSpPr>
            <p:nvPr/>
          </p:nvSpPr>
          <p:spPr bwMode="auto">
            <a:xfrm>
              <a:off x="4381" y="1482"/>
              <a:ext cx="50" cy="21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1" name="Freeform 253"/>
            <p:cNvSpPr>
              <a:spLocks/>
            </p:cNvSpPr>
            <p:nvPr/>
          </p:nvSpPr>
          <p:spPr bwMode="auto">
            <a:xfrm>
              <a:off x="4381" y="1482"/>
              <a:ext cx="49" cy="210"/>
            </a:xfrm>
            <a:custGeom>
              <a:avLst/>
              <a:gdLst>
                <a:gd name="T0" fmla="*/ 0 w 51"/>
                <a:gd name="T1" fmla="*/ 219 h 219"/>
                <a:gd name="T2" fmla="*/ 0 w 51"/>
                <a:gd name="T3" fmla="*/ 219 h 219"/>
                <a:gd name="T4" fmla="*/ 0 w 51"/>
                <a:gd name="T5" fmla="*/ 0 h 219"/>
                <a:gd name="T6" fmla="*/ 51 w 51"/>
                <a:gd name="T7" fmla="*/ 0 h 219"/>
                <a:gd name="T8" fmla="*/ 51 w 51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19">
                  <a:moveTo>
                    <a:pt x="0" y="219"/>
                  </a:moveTo>
                  <a:lnTo>
                    <a:pt x="0" y="21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21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2" name="Rectangle 254"/>
            <p:cNvSpPr>
              <a:spLocks noChangeArrowheads="1"/>
            </p:cNvSpPr>
            <p:nvPr/>
          </p:nvSpPr>
          <p:spPr bwMode="auto">
            <a:xfrm>
              <a:off x="4483" y="1501"/>
              <a:ext cx="50" cy="1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3" name="Freeform 255"/>
            <p:cNvSpPr>
              <a:spLocks/>
            </p:cNvSpPr>
            <p:nvPr/>
          </p:nvSpPr>
          <p:spPr bwMode="auto">
            <a:xfrm>
              <a:off x="4483" y="1501"/>
              <a:ext cx="49" cy="191"/>
            </a:xfrm>
            <a:custGeom>
              <a:avLst/>
              <a:gdLst>
                <a:gd name="T0" fmla="*/ 0 w 51"/>
                <a:gd name="T1" fmla="*/ 199 h 199"/>
                <a:gd name="T2" fmla="*/ 0 w 51"/>
                <a:gd name="T3" fmla="*/ 199 h 199"/>
                <a:gd name="T4" fmla="*/ 0 w 51"/>
                <a:gd name="T5" fmla="*/ 0 h 199"/>
                <a:gd name="T6" fmla="*/ 51 w 51"/>
                <a:gd name="T7" fmla="*/ 0 h 199"/>
                <a:gd name="T8" fmla="*/ 51 w 51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99">
                  <a:moveTo>
                    <a:pt x="0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9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4" name="Line 256"/>
            <p:cNvSpPr>
              <a:spLocks noChangeShapeType="1"/>
            </p:cNvSpPr>
            <p:nvPr/>
          </p:nvSpPr>
          <p:spPr bwMode="auto">
            <a:xfrm>
              <a:off x="14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5" name="Line 257"/>
            <p:cNvSpPr>
              <a:spLocks noChangeShapeType="1"/>
            </p:cNvSpPr>
            <p:nvPr/>
          </p:nvSpPr>
          <p:spPr bwMode="auto">
            <a:xfrm>
              <a:off x="14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6" name="Line 258"/>
            <p:cNvSpPr>
              <a:spLocks noChangeShapeType="1"/>
            </p:cNvSpPr>
            <p:nvPr/>
          </p:nvSpPr>
          <p:spPr bwMode="auto">
            <a:xfrm>
              <a:off x="141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7" name="Line 259"/>
            <p:cNvSpPr>
              <a:spLocks noChangeShapeType="1"/>
            </p:cNvSpPr>
            <p:nvPr/>
          </p:nvSpPr>
          <p:spPr bwMode="auto">
            <a:xfrm>
              <a:off x="142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8" name="Line 260"/>
            <p:cNvSpPr>
              <a:spLocks noChangeShapeType="1"/>
            </p:cNvSpPr>
            <p:nvPr/>
          </p:nvSpPr>
          <p:spPr bwMode="auto">
            <a:xfrm>
              <a:off x="142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09" name="Line 261"/>
            <p:cNvSpPr>
              <a:spLocks noChangeShapeType="1"/>
            </p:cNvSpPr>
            <p:nvPr/>
          </p:nvSpPr>
          <p:spPr bwMode="auto">
            <a:xfrm>
              <a:off x="143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0" name="Line 262"/>
            <p:cNvSpPr>
              <a:spLocks noChangeShapeType="1"/>
            </p:cNvSpPr>
            <p:nvPr/>
          </p:nvSpPr>
          <p:spPr bwMode="auto">
            <a:xfrm>
              <a:off x="144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1" name="Line 263"/>
            <p:cNvSpPr>
              <a:spLocks noChangeShapeType="1"/>
            </p:cNvSpPr>
            <p:nvPr/>
          </p:nvSpPr>
          <p:spPr bwMode="auto">
            <a:xfrm>
              <a:off x="144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2" name="Line 264"/>
            <p:cNvSpPr>
              <a:spLocks noChangeShapeType="1"/>
            </p:cNvSpPr>
            <p:nvPr/>
          </p:nvSpPr>
          <p:spPr bwMode="auto">
            <a:xfrm>
              <a:off x="14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3" name="Line 265"/>
            <p:cNvSpPr>
              <a:spLocks noChangeShapeType="1"/>
            </p:cNvSpPr>
            <p:nvPr/>
          </p:nvSpPr>
          <p:spPr bwMode="auto">
            <a:xfrm>
              <a:off x="14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4" name="Line 266"/>
            <p:cNvSpPr>
              <a:spLocks noChangeShapeType="1"/>
            </p:cNvSpPr>
            <p:nvPr/>
          </p:nvSpPr>
          <p:spPr bwMode="auto">
            <a:xfrm>
              <a:off x="14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5" name="Line 267"/>
            <p:cNvSpPr>
              <a:spLocks noChangeShapeType="1"/>
            </p:cNvSpPr>
            <p:nvPr/>
          </p:nvSpPr>
          <p:spPr bwMode="auto">
            <a:xfrm>
              <a:off x="146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6" name="Line 268"/>
            <p:cNvSpPr>
              <a:spLocks noChangeShapeType="1"/>
            </p:cNvSpPr>
            <p:nvPr/>
          </p:nvSpPr>
          <p:spPr bwMode="auto">
            <a:xfrm>
              <a:off x="14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7" name="Line 269"/>
            <p:cNvSpPr>
              <a:spLocks noChangeShapeType="1"/>
            </p:cNvSpPr>
            <p:nvPr/>
          </p:nvSpPr>
          <p:spPr bwMode="auto">
            <a:xfrm>
              <a:off x="14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8" name="Line 270"/>
            <p:cNvSpPr>
              <a:spLocks noChangeShapeType="1"/>
            </p:cNvSpPr>
            <p:nvPr/>
          </p:nvSpPr>
          <p:spPr bwMode="auto">
            <a:xfrm>
              <a:off x="148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19" name="Line 271"/>
            <p:cNvSpPr>
              <a:spLocks noChangeShapeType="1"/>
            </p:cNvSpPr>
            <p:nvPr/>
          </p:nvSpPr>
          <p:spPr bwMode="auto">
            <a:xfrm>
              <a:off x="14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0" name="Line 272"/>
            <p:cNvSpPr>
              <a:spLocks noChangeShapeType="1"/>
            </p:cNvSpPr>
            <p:nvPr/>
          </p:nvSpPr>
          <p:spPr bwMode="auto">
            <a:xfrm>
              <a:off x="149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1" name="Line 273"/>
            <p:cNvSpPr>
              <a:spLocks noChangeShapeType="1"/>
            </p:cNvSpPr>
            <p:nvPr/>
          </p:nvSpPr>
          <p:spPr bwMode="auto">
            <a:xfrm>
              <a:off x="150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2" name="Line 274"/>
            <p:cNvSpPr>
              <a:spLocks noChangeShapeType="1"/>
            </p:cNvSpPr>
            <p:nvPr/>
          </p:nvSpPr>
          <p:spPr bwMode="auto">
            <a:xfrm>
              <a:off x="15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3" name="Line 275"/>
            <p:cNvSpPr>
              <a:spLocks noChangeShapeType="1"/>
            </p:cNvSpPr>
            <p:nvPr/>
          </p:nvSpPr>
          <p:spPr bwMode="auto">
            <a:xfrm>
              <a:off x="151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4" name="Line 276"/>
            <p:cNvSpPr>
              <a:spLocks noChangeShapeType="1"/>
            </p:cNvSpPr>
            <p:nvPr/>
          </p:nvSpPr>
          <p:spPr bwMode="auto">
            <a:xfrm>
              <a:off x="15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5" name="Line 277"/>
            <p:cNvSpPr>
              <a:spLocks noChangeShapeType="1"/>
            </p:cNvSpPr>
            <p:nvPr/>
          </p:nvSpPr>
          <p:spPr bwMode="auto">
            <a:xfrm>
              <a:off x="15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6" name="Line 278"/>
            <p:cNvSpPr>
              <a:spLocks noChangeShapeType="1"/>
            </p:cNvSpPr>
            <p:nvPr/>
          </p:nvSpPr>
          <p:spPr bwMode="auto">
            <a:xfrm>
              <a:off x="15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7" name="Line 279"/>
            <p:cNvSpPr>
              <a:spLocks noChangeShapeType="1"/>
            </p:cNvSpPr>
            <p:nvPr/>
          </p:nvSpPr>
          <p:spPr bwMode="auto">
            <a:xfrm>
              <a:off x="153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8" name="Line 280"/>
            <p:cNvSpPr>
              <a:spLocks noChangeShapeType="1"/>
            </p:cNvSpPr>
            <p:nvPr/>
          </p:nvSpPr>
          <p:spPr bwMode="auto">
            <a:xfrm>
              <a:off x="15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29" name="Line 281"/>
            <p:cNvSpPr>
              <a:spLocks noChangeShapeType="1"/>
            </p:cNvSpPr>
            <p:nvPr/>
          </p:nvSpPr>
          <p:spPr bwMode="auto">
            <a:xfrm>
              <a:off x="154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0" name="Line 282"/>
            <p:cNvSpPr>
              <a:spLocks noChangeShapeType="1"/>
            </p:cNvSpPr>
            <p:nvPr/>
          </p:nvSpPr>
          <p:spPr bwMode="auto">
            <a:xfrm>
              <a:off x="155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1" name="Line 283"/>
            <p:cNvSpPr>
              <a:spLocks noChangeShapeType="1"/>
            </p:cNvSpPr>
            <p:nvPr/>
          </p:nvSpPr>
          <p:spPr bwMode="auto">
            <a:xfrm>
              <a:off x="156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2" name="Line 284"/>
            <p:cNvSpPr>
              <a:spLocks noChangeShapeType="1"/>
            </p:cNvSpPr>
            <p:nvPr/>
          </p:nvSpPr>
          <p:spPr bwMode="auto">
            <a:xfrm>
              <a:off x="156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3" name="Line 285"/>
            <p:cNvSpPr>
              <a:spLocks noChangeShapeType="1"/>
            </p:cNvSpPr>
            <p:nvPr/>
          </p:nvSpPr>
          <p:spPr bwMode="auto">
            <a:xfrm>
              <a:off x="15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4" name="Line 286"/>
            <p:cNvSpPr>
              <a:spLocks noChangeShapeType="1"/>
            </p:cNvSpPr>
            <p:nvPr/>
          </p:nvSpPr>
          <p:spPr bwMode="auto">
            <a:xfrm>
              <a:off x="15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5" name="Line 287"/>
            <p:cNvSpPr>
              <a:spLocks noChangeShapeType="1"/>
            </p:cNvSpPr>
            <p:nvPr/>
          </p:nvSpPr>
          <p:spPr bwMode="auto">
            <a:xfrm>
              <a:off x="15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6" name="Line 288"/>
            <p:cNvSpPr>
              <a:spLocks noChangeShapeType="1"/>
            </p:cNvSpPr>
            <p:nvPr/>
          </p:nvSpPr>
          <p:spPr bwMode="auto">
            <a:xfrm>
              <a:off x="159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7" name="Line 289"/>
            <p:cNvSpPr>
              <a:spLocks noChangeShapeType="1"/>
            </p:cNvSpPr>
            <p:nvPr/>
          </p:nvSpPr>
          <p:spPr bwMode="auto">
            <a:xfrm>
              <a:off x="15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8" name="Line 290"/>
            <p:cNvSpPr>
              <a:spLocks noChangeShapeType="1"/>
            </p:cNvSpPr>
            <p:nvPr/>
          </p:nvSpPr>
          <p:spPr bwMode="auto">
            <a:xfrm>
              <a:off x="16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39" name="Line 291"/>
            <p:cNvSpPr>
              <a:spLocks noChangeShapeType="1"/>
            </p:cNvSpPr>
            <p:nvPr/>
          </p:nvSpPr>
          <p:spPr bwMode="auto">
            <a:xfrm>
              <a:off x="160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0" name="Line 292"/>
            <p:cNvSpPr>
              <a:spLocks noChangeShapeType="1"/>
            </p:cNvSpPr>
            <p:nvPr/>
          </p:nvSpPr>
          <p:spPr bwMode="auto">
            <a:xfrm>
              <a:off x="161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1" name="Line 293"/>
            <p:cNvSpPr>
              <a:spLocks noChangeShapeType="1"/>
            </p:cNvSpPr>
            <p:nvPr/>
          </p:nvSpPr>
          <p:spPr bwMode="auto">
            <a:xfrm>
              <a:off x="161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2" name="Line 294"/>
            <p:cNvSpPr>
              <a:spLocks noChangeShapeType="1"/>
            </p:cNvSpPr>
            <p:nvPr/>
          </p:nvSpPr>
          <p:spPr bwMode="auto">
            <a:xfrm>
              <a:off x="162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3" name="Line 295"/>
            <p:cNvSpPr>
              <a:spLocks noChangeShapeType="1"/>
            </p:cNvSpPr>
            <p:nvPr/>
          </p:nvSpPr>
          <p:spPr bwMode="auto">
            <a:xfrm>
              <a:off x="16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4" name="Line 296"/>
            <p:cNvSpPr>
              <a:spLocks noChangeShapeType="1"/>
            </p:cNvSpPr>
            <p:nvPr/>
          </p:nvSpPr>
          <p:spPr bwMode="auto">
            <a:xfrm>
              <a:off x="163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5" name="Line 297"/>
            <p:cNvSpPr>
              <a:spLocks noChangeShapeType="1"/>
            </p:cNvSpPr>
            <p:nvPr/>
          </p:nvSpPr>
          <p:spPr bwMode="auto">
            <a:xfrm>
              <a:off x="16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6" name="Line 298"/>
            <p:cNvSpPr>
              <a:spLocks noChangeShapeType="1"/>
            </p:cNvSpPr>
            <p:nvPr/>
          </p:nvSpPr>
          <p:spPr bwMode="auto">
            <a:xfrm>
              <a:off x="16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7" name="Line 299"/>
            <p:cNvSpPr>
              <a:spLocks noChangeShapeType="1"/>
            </p:cNvSpPr>
            <p:nvPr/>
          </p:nvSpPr>
          <p:spPr bwMode="auto">
            <a:xfrm>
              <a:off x="16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8" name="Line 300"/>
            <p:cNvSpPr>
              <a:spLocks noChangeShapeType="1"/>
            </p:cNvSpPr>
            <p:nvPr/>
          </p:nvSpPr>
          <p:spPr bwMode="auto">
            <a:xfrm>
              <a:off x="165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49" name="Line 301"/>
            <p:cNvSpPr>
              <a:spLocks noChangeShapeType="1"/>
            </p:cNvSpPr>
            <p:nvPr/>
          </p:nvSpPr>
          <p:spPr bwMode="auto">
            <a:xfrm>
              <a:off x="16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0" name="Line 302"/>
            <p:cNvSpPr>
              <a:spLocks noChangeShapeType="1"/>
            </p:cNvSpPr>
            <p:nvPr/>
          </p:nvSpPr>
          <p:spPr bwMode="auto">
            <a:xfrm>
              <a:off x="167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1" name="Line 303"/>
            <p:cNvSpPr>
              <a:spLocks noChangeShapeType="1"/>
            </p:cNvSpPr>
            <p:nvPr/>
          </p:nvSpPr>
          <p:spPr bwMode="auto">
            <a:xfrm>
              <a:off x="167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2" name="Line 304"/>
            <p:cNvSpPr>
              <a:spLocks noChangeShapeType="1"/>
            </p:cNvSpPr>
            <p:nvPr/>
          </p:nvSpPr>
          <p:spPr bwMode="auto">
            <a:xfrm>
              <a:off x="168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3" name="Line 305"/>
            <p:cNvSpPr>
              <a:spLocks noChangeShapeType="1"/>
            </p:cNvSpPr>
            <p:nvPr/>
          </p:nvSpPr>
          <p:spPr bwMode="auto">
            <a:xfrm>
              <a:off x="168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4" name="Line 306"/>
            <p:cNvSpPr>
              <a:spLocks noChangeShapeType="1"/>
            </p:cNvSpPr>
            <p:nvPr/>
          </p:nvSpPr>
          <p:spPr bwMode="auto">
            <a:xfrm>
              <a:off x="16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5" name="Line 307"/>
            <p:cNvSpPr>
              <a:spLocks noChangeShapeType="1"/>
            </p:cNvSpPr>
            <p:nvPr/>
          </p:nvSpPr>
          <p:spPr bwMode="auto">
            <a:xfrm>
              <a:off x="16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6" name="Line 308"/>
            <p:cNvSpPr>
              <a:spLocks noChangeShapeType="1"/>
            </p:cNvSpPr>
            <p:nvPr/>
          </p:nvSpPr>
          <p:spPr bwMode="auto">
            <a:xfrm>
              <a:off x="17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7" name="Line 309"/>
            <p:cNvSpPr>
              <a:spLocks noChangeShapeType="1"/>
            </p:cNvSpPr>
            <p:nvPr/>
          </p:nvSpPr>
          <p:spPr bwMode="auto">
            <a:xfrm>
              <a:off x="171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8" name="Line 310"/>
            <p:cNvSpPr>
              <a:spLocks noChangeShapeType="1"/>
            </p:cNvSpPr>
            <p:nvPr/>
          </p:nvSpPr>
          <p:spPr bwMode="auto">
            <a:xfrm>
              <a:off x="17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59" name="Line 311"/>
            <p:cNvSpPr>
              <a:spLocks noChangeShapeType="1"/>
            </p:cNvSpPr>
            <p:nvPr/>
          </p:nvSpPr>
          <p:spPr bwMode="auto">
            <a:xfrm>
              <a:off x="17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0" name="Line 312"/>
            <p:cNvSpPr>
              <a:spLocks noChangeShapeType="1"/>
            </p:cNvSpPr>
            <p:nvPr/>
          </p:nvSpPr>
          <p:spPr bwMode="auto">
            <a:xfrm>
              <a:off x="172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1" name="Line 313"/>
            <p:cNvSpPr>
              <a:spLocks noChangeShapeType="1"/>
            </p:cNvSpPr>
            <p:nvPr/>
          </p:nvSpPr>
          <p:spPr bwMode="auto">
            <a:xfrm>
              <a:off x="173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2" name="Line 314"/>
            <p:cNvSpPr>
              <a:spLocks noChangeShapeType="1"/>
            </p:cNvSpPr>
            <p:nvPr/>
          </p:nvSpPr>
          <p:spPr bwMode="auto">
            <a:xfrm>
              <a:off x="173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3" name="Line 315"/>
            <p:cNvSpPr>
              <a:spLocks noChangeShapeType="1"/>
            </p:cNvSpPr>
            <p:nvPr/>
          </p:nvSpPr>
          <p:spPr bwMode="auto">
            <a:xfrm>
              <a:off x="174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4" name="Line 316"/>
            <p:cNvSpPr>
              <a:spLocks noChangeShapeType="1"/>
            </p:cNvSpPr>
            <p:nvPr/>
          </p:nvSpPr>
          <p:spPr bwMode="auto">
            <a:xfrm>
              <a:off x="17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5" name="Line 317"/>
            <p:cNvSpPr>
              <a:spLocks noChangeShapeType="1"/>
            </p:cNvSpPr>
            <p:nvPr/>
          </p:nvSpPr>
          <p:spPr bwMode="auto">
            <a:xfrm>
              <a:off x="175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6" name="Line 318"/>
            <p:cNvSpPr>
              <a:spLocks noChangeShapeType="1"/>
            </p:cNvSpPr>
            <p:nvPr/>
          </p:nvSpPr>
          <p:spPr bwMode="auto">
            <a:xfrm>
              <a:off x="17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7" name="Line 319"/>
            <p:cNvSpPr>
              <a:spLocks noChangeShapeType="1"/>
            </p:cNvSpPr>
            <p:nvPr/>
          </p:nvSpPr>
          <p:spPr bwMode="auto">
            <a:xfrm>
              <a:off x="17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8" name="Line 320"/>
            <p:cNvSpPr>
              <a:spLocks noChangeShapeType="1"/>
            </p:cNvSpPr>
            <p:nvPr/>
          </p:nvSpPr>
          <p:spPr bwMode="auto">
            <a:xfrm>
              <a:off x="17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69" name="Line 321"/>
            <p:cNvSpPr>
              <a:spLocks noChangeShapeType="1"/>
            </p:cNvSpPr>
            <p:nvPr/>
          </p:nvSpPr>
          <p:spPr bwMode="auto">
            <a:xfrm>
              <a:off x="178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0" name="Line 322"/>
            <p:cNvSpPr>
              <a:spLocks noChangeShapeType="1"/>
            </p:cNvSpPr>
            <p:nvPr/>
          </p:nvSpPr>
          <p:spPr bwMode="auto">
            <a:xfrm>
              <a:off x="17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1" name="Line 323"/>
            <p:cNvSpPr>
              <a:spLocks noChangeShapeType="1"/>
            </p:cNvSpPr>
            <p:nvPr/>
          </p:nvSpPr>
          <p:spPr bwMode="auto">
            <a:xfrm>
              <a:off x="179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2" name="Line 324"/>
            <p:cNvSpPr>
              <a:spLocks noChangeShapeType="1"/>
            </p:cNvSpPr>
            <p:nvPr/>
          </p:nvSpPr>
          <p:spPr bwMode="auto">
            <a:xfrm>
              <a:off x="179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3" name="Line 325"/>
            <p:cNvSpPr>
              <a:spLocks noChangeShapeType="1"/>
            </p:cNvSpPr>
            <p:nvPr/>
          </p:nvSpPr>
          <p:spPr bwMode="auto">
            <a:xfrm>
              <a:off x="180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4" name="Line 326"/>
            <p:cNvSpPr>
              <a:spLocks noChangeShapeType="1"/>
            </p:cNvSpPr>
            <p:nvPr/>
          </p:nvSpPr>
          <p:spPr bwMode="auto">
            <a:xfrm>
              <a:off x="180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5" name="Line 327"/>
            <p:cNvSpPr>
              <a:spLocks noChangeShapeType="1"/>
            </p:cNvSpPr>
            <p:nvPr/>
          </p:nvSpPr>
          <p:spPr bwMode="auto">
            <a:xfrm>
              <a:off x="18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6" name="Line 328"/>
            <p:cNvSpPr>
              <a:spLocks noChangeShapeType="1"/>
            </p:cNvSpPr>
            <p:nvPr/>
          </p:nvSpPr>
          <p:spPr bwMode="auto">
            <a:xfrm>
              <a:off x="18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7" name="Line 329"/>
            <p:cNvSpPr>
              <a:spLocks noChangeShapeType="1"/>
            </p:cNvSpPr>
            <p:nvPr/>
          </p:nvSpPr>
          <p:spPr bwMode="auto">
            <a:xfrm>
              <a:off x="18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8" name="Line 330"/>
            <p:cNvSpPr>
              <a:spLocks noChangeShapeType="1"/>
            </p:cNvSpPr>
            <p:nvPr/>
          </p:nvSpPr>
          <p:spPr bwMode="auto">
            <a:xfrm>
              <a:off x="183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79" name="Line 331"/>
            <p:cNvSpPr>
              <a:spLocks noChangeShapeType="1"/>
            </p:cNvSpPr>
            <p:nvPr/>
          </p:nvSpPr>
          <p:spPr bwMode="auto">
            <a:xfrm>
              <a:off x="18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0" name="Line 332"/>
            <p:cNvSpPr>
              <a:spLocks noChangeShapeType="1"/>
            </p:cNvSpPr>
            <p:nvPr/>
          </p:nvSpPr>
          <p:spPr bwMode="auto">
            <a:xfrm>
              <a:off x="18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1" name="Line 333"/>
            <p:cNvSpPr>
              <a:spLocks noChangeShapeType="1"/>
            </p:cNvSpPr>
            <p:nvPr/>
          </p:nvSpPr>
          <p:spPr bwMode="auto">
            <a:xfrm>
              <a:off x="184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2" name="Line 334"/>
            <p:cNvSpPr>
              <a:spLocks noChangeShapeType="1"/>
            </p:cNvSpPr>
            <p:nvPr/>
          </p:nvSpPr>
          <p:spPr bwMode="auto">
            <a:xfrm>
              <a:off x="185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3" name="Line 335"/>
            <p:cNvSpPr>
              <a:spLocks noChangeShapeType="1"/>
            </p:cNvSpPr>
            <p:nvPr/>
          </p:nvSpPr>
          <p:spPr bwMode="auto">
            <a:xfrm>
              <a:off x="186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4" name="Line 336"/>
            <p:cNvSpPr>
              <a:spLocks noChangeShapeType="1"/>
            </p:cNvSpPr>
            <p:nvPr/>
          </p:nvSpPr>
          <p:spPr bwMode="auto">
            <a:xfrm>
              <a:off x="186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5" name="Line 337"/>
            <p:cNvSpPr>
              <a:spLocks noChangeShapeType="1"/>
            </p:cNvSpPr>
            <p:nvPr/>
          </p:nvSpPr>
          <p:spPr bwMode="auto">
            <a:xfrm>
              <a:off x="18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6" name="Line 338"/>
            <p:cNvSpPr>
              <a:spLocks noChangeShapeType="1"/>
            </p:cNvSpPr>
            <p:nvPr/>
          </p:nvSpPr>
          <p:spPr bwMode="auto">
            <a:xfrm>
              <a:off x="187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7" name="Line 339"/>
            <p:cNvSpPr>
              <a:spLocks noChangeShapeType="1"/>
            </p:cNvSpPr>
            <p:nvPr/>
          </p:nvSpPr>
          <p:spPr bwMode="auto">
            <a:xfrm>
              <a:off x="18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8" name="Line 340"/>
            <p:cNvSpPr>
              <a:spLocks noChangeShapeType="1"/>
            </p:cNvSpPr>
            <p:nvPr/>
          </p:nvSpPr>
          <p:spPr bwMode="auto">
            <a:xfrm>
              <a:off x="188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89" name="Line 341"/>
            <p:cNvSpPr>
              <a:spLocks noChangeShapeType="1"/>
            </p:cNvSpPr>
            <p:nvPr/>
          </p:nvSpPr>
          <p:spPr bwMode="auto">
            <a:xfrm>
              <a:off x="18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0" name="Line 342"/>
            <p:cNvSpPr>
              <a:spLocks noChangeShapeType="1"/>
            </p:cNvSpPr>
            <p:nvPr/>
          </p:nvSpPr>
          <p:spPr bwMode="auto">
            <a:xfrm>
              <a:off x="190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1" name="Line 343"/>
            <p:cNvSpPr>
              <a:spLocks noChangeShapeType="1"/>
            </p:cNvSpPr>
            <p:nvPr/>
          </p:nvSpPr>
          <p:spPr bwMode="auto">
            <a:xfrm>
              <a:off x="19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2" name="Line 344"/>
            <p:cNvSpPr>
              <a:spLocks noChangeShapeType="1"/>
            </p:cNvSpPr>
            <p:nvPr/>
          </p:nvSpPr>
          <p:spPr bwMode="auto">
            <a:xfrm>
              <a:off x="191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3" name="Line 345"/>
            <p:cNvSpPr>
              <a:spLocks noChangeShapeType="1"/>
            </p:cNvSpPr>
            <p:nvPr/>
          </p:nvSpPr>
          <p:spPr bwMode="auto">
            <a:xfrm>
              <a:off x="191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4" name="Line 346"/>
            <p:cNvSpPr>
              <a:spLocks noChangeShapeType="1"/>
            </p:cNvSpPr>
            <p:nvPr/>
          </p:nvSpPr>
          <p:spPr bwMode="auto">
            <a:xfrm>
              <a:off x="192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5" name="Line 347"/>
            <p:cNvSpPr>
              <a:spLocks noChangeShapeType="1"/>
            </p:cNvSpPr>
            <p:nvPr/>
          </p:nvSpPr>
          <p:spPr bwMode="auto">
            <a:xfrm>
              <a:off x="192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6" name="Line 348"/>
            <p:cNvSpPr>
              <a:spLocks noChangeShapeType="1"/>
            </p:cNvSpPr>
            <p:nvPr/>
          </p:nvSpPr>
          <p:spPr bwMode="auto">
            <a:xfrm>
              <a:off x="19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7" name="Line 349"/>
            <p:cNvSpPr>
              <a:spLocks noChangeShapeType="1"/>
            </p:cNvSpPr>
            <p:nvPr/>
          </p:nvSpPr>
          <p:spPr bwMode="auto">
            <a:xfrm>
              <a:off x="19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8" name="Line 350"/>
            <p:cNvSpPr>
              <a:spLocks noChangeShapeType="1"/>
            </p:cNvSpPr>
            <p:nvPr/>
          </p:nvSpPr>
          <p:spPr bwMode="auto">
            <a:xfrm>
              <a:off x="19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99" name="Line 351"/>
            <p:cNvSpPr>
              <a:spLocks noChangeShapeType="1"/>
            </p:cNvSpPr>
            <p:nvPr/>
          </p:nvSpPr>
          <p:spPr bwMode="auto">
            <a:xfrm>
              <a:off x="195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0" name="Line 352"/>
            <p:cNvSpPr>
              <a:spLocks noChangeShapeType="1"/>
            </p:cNvSpPr>
            <p:nvPr/>
          </p:nvSpPr>
          <p:spPr bwMode="auto">
            <a:xfrm>
              <a:off x="19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1" name="Line 353"/>
            <p:cNvSpPr>
              <a:spLocks noChangeShapeType="1"/>
            </p:cNvSpPr>
            <p:nvPr/>
          </p:nvSpPr>
          <p:spPr bwMode="auto">
            <a:xfrm>
              <a:off x="19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2" name="Line 354"/>
            <p:cNvSpPr>
              <a:spLocks noChangeShapeType="1"/>
            </p:cNvSpPr>
            <p:nvPr/>
          </p:nvSpPr>
          <p:spPr bwMode="auto">
            <a:xfrm>
              <a:off x="197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3" name="Line 355"/>
            <p:cNvSpPr>
              <a:spLocks noChangeShapeType="1"/>
            </p:cNvSpPr>
            <p:nvPr/>
          </p:nvSpPr>
          <p:spPr bwMode="auto">
            <a:xfrm>
              <a:off x="197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4" name="Line 356"/>
            <p:cNvSpPr>
              <a:spLocks noChangeShapeType="1"/>
            </p:cNvSpPr>
            <p:nvPr/>
          </p:nvSpPr>
          <p:spPr bwMode="auto">
            <a:xfrm>
              <a:off x="198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5" name="Line 357"/>
            <p:cNvSpPr>
              <a:spLocks noChangeShapeType="1"/>
            </p:cNvSpPr>
            <p:nvPr/>
          </p:nvSpPr>
          <p:spPr bwMode="auto">
            <a:xfrm>
              <a:off x="198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6" name="Line 358"/>
            <p:cNvSpPr>
              <a:spLocks noChangeShapeType="1"/>
            </p:cNvSpPr>
            <p:nvPr/>
          </p:nvSpPr>
          <p:spPr bwMode="auto">
            <a:xfrm>
              <a:off x="19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7" name="Line 359"/>
            <p:cNvSpPr>
              <a:spLocks noChangeShapeType="1"/>
            </p:cNvSpPr>
            <p:nvPr/>
          </p:nvSpPr>
          <p:spPr bwMode="auto">
            <a:xfrm>
              <a:off x="199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8" name="Line 360"/>
            <p:cNvSpPr>
              <a:spLocks noChangeShapeType="1"/>
            </p:cNvSpPr>
            <p:nvPr/>
          </p:nvSpPr>
          <p:spPr bwMode="auto">
            <a:xfrm>
              <a:off x="20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09" name="Line 361"/>
            <p:cNvSpPr>
              <a:spLocks noChangeShapeType="1"/>
            </p:cNvSpPr>
            <p:nvPr/>
          </p:nvSpPr>
          <p:spPr bwMode="auto">
            <a:xfrm>
              <a:off x="20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0" name="Line 362"/>
            <p:cNvSpPr>
              <a:spLocks noChangeShapeType="1"/>
            </p:cNvSpPr>
            <p:nvPr/>
          </p:nvSpPr>
          <p:spPr bwMode="auto">
            <a:xfrm>
              <a:off x="20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1" name="Line 363"/>
            <p:cNvSpPr>
              <a:spLocks noChangeShapeType="1"/>
            </p:cNvSpPr>
            <p:nvPr/>
          </p:nvSpPr>
          <p:spPr bwMode="auto">
            <a:xfrm>
              <a:off x="202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2" name="Line 364"/>
            <p:cNvSpPr>
              <a:spLocks noChangeShapeType="1"/>
            </p:cNvSpPr>
            <p:nvPr/>
          </p:nvSpPr>
          <p:spPr bwMode="auto">
            <a:xfrm>
              <a:off x="20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3" name="Line 365"/>
            <p:cNvSpPr>
              <a:spLocks noChangeShapeType="1"/>
            </p:cNvSpPr>
            <p:nvPr/>
          </p:nvSpPr>
          <p:spPr bwMode="auto">
            <a:xfrm>
              <a:off x="203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4" name="Line 366"/>
            <p:cNvSpPr>
              <a:spLocks noChangeShapeType="1"/>
            </p:cNvSpPr>
            <p:nvPr/>
          </p:nvSpPr>
          <p:spPr bwMode="auto">
            <a:xfrm>
              <a:off x="203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5" name="Line 367"/>
            <p:cNvSpPr>
              <a:spLocks noChangeShapeType="1"/>
            </p:cNvSpPr>
            <p:nvPr/>
          </p:nvSpPr>
          <p:spPr bwMode="auto">
            <a:xfrm>
              <a:off x="204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6" name="Line 368"/>
            <p:cNvSpPr>
              <a:spLocks noChangeShapeType="1"/>
            </p:cNvSpPr>
            <p:nvPr/>
          </p:nvSpPr>
          <p:spPr bwMode="auto">
            <a:xfrm>
              <a:off x="205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7" name="Line 369"/>
            <p:cNvSpPr>
              <a:spLocks noChangeShapeType="1"/>
            </p:cNvSpPr>
            <p:nvPr/>
          </p:nvSpPr>
          <p:spPr bwMode="auto">
            <a:xfrm>
              <a:off x="205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8" name="Line 370"/>
            <p:cNvSpPr>
              <a:spLocks noChangeShapeType="1"/>
            </p:cNvSpPr>
            <p:nvPr/>
          </p:nvSpPr>
          <p:spPr bwMode="auto">
            <a:xfrm>
              <a:off x="20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19" name="Line 371"/>
            <p:cNvSpPr>
              <a:spLocks noChangeShapeType="1"/>
            </p:cNvSpPr>
            <p:nvPr/>
          </p:nvSpPr>
          <p:spPr bwMode="auto">
            <a:xfrm>
              <a:off x="20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0" name="Line 372"/>
            <p:cNvSpPr>
              <a:spLocks noChangeShapeType="1"/>
            </p:cNvSpPr>
            <p:nvPr/>
          </p:nvSpPr>
          <p:spPr bwMode="auto">
            <a:xfrm>
              <a:off x="207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1" name="Line 373"/>
            <p:cNvSpPr>
              <a:spLocks noChangeShapeType="1"/>
            </p:cNvSpPr>
            <p:nvPr/>
          </p:nvSpPr>
          <p:spPr bwMode="auto">
            <a:xfrm>
              <a:off x="20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2" name="Line 374"/>
            <p:cNvSpPr>
              <a:spLocks noChangeShapeType="1"/>
            </p:cNvSpPr>
            <p:nvPr/>
          </p:nvSpPr>
          <p:spPr bwMode="auto">
            <a:xfrm>
              <a:off x="20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3" name="Line 375"/>
            <p:cNvSpPr>
              <a:spLocks noChangeShapeType="1"/>
            </p:cNvSpPr>
            <p:nvPr/>
          </p:nvSpPr>
          <p:spPr bwMode="auto">
            <a:xfrm>
              <a:off x="209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4" name="Line 376"/>
            <p:cNvSpPr>
              <a:spLocks noChangeShapeType="1"/>
            </p:cNvSpPr>
            <p:nvPr/>
          </p:nvSpPr>
          <p:spPr bwMode="auto">
            <a:xfrm>
              <a:off x="209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5" name="Line 377"/>
            <p:cNvSpPr>
              <a:spLocks noChangeShapeType="1"/>
            </p:cNvSpPr>
            <p:nvPr/>
          </p:nvSpPr>
          <p:spPr bwMode="auto">
            <a:xfrm>
              <a:off x="210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6" name="Line 378"/>
            <p:cNvSpPr>
              <a:spLocks noChangeShapeType="1"/>
            </p:cNvSpPr>
            <p:nvPr/>
          </p:nvSpPr>
          <p:spPr bwMode="auto">
            <a:xfrm>
              <a:off x="210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7" name="Line 379"/>
            <p:cNvSpPr>
              <a:spLocks noChangeShapeType="1"/>
            </p:cNvSpPr>
            <p:nvPr/>
          </p:nvSpPr>
          <p:spPr bwMode="auto">
            <a:xfrm>
              <a:off x="21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8" name="Line 380"/>
            <p:cNvSpPr>
              <a:spLocks noChangeShapeType="1"/>
            </p:cNvSpPr>
            <p:nvPr/>
          </p:nvSpPr>
          <p:spPr bwMode="auto">
            <a:xfrm>
              <a:off x="212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29" name="Line 381"/>
            <p:cNvSpPr>
              <a:spLocks noChangeShapeType="1"/>
            </p:cNvSpPr>
            <p:nvPr/>
          </p:nvSpPr>
          <p:spPr bwMode="auto">
            <a:xfrm>
              <a:off x="21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0" name="Line 382"/>
            <p:cNvSpPr>
              <a:spLocks noChangeShapeType="1"/>
            </p:cNvSpPr>
            <p:nvPr/>
          </p:nvSpPr>
          <p:spPr bwMode="auto">
            <a:xfrm>
              <a:off x="213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1" name="Line 383"/>
            <p:cNvSpPr>
              <a:spLocks noChangeShapeType="1"/>
            </p:cNvSpPr>
            <p:nvPr/>
          </p:nvSpPr>
          <p:spPr bwMode="auto">
            <a:xfrm>
              <a:off x="21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2" name="Line 384"/>
            <p:cNvSpPr>
              <a:spLocks noChangeShapeType="1"/>
            </p:cNvSpPr>
            <p:nvPr/>
          </p:nvSpPr>
          <p:spPr bwMode="auto">
            <a:xfrm>
              <a:off x="214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3" name="Line 385"/>
            <p:cNvSpPr>
              <a:spLocks noChangeShapeType="1"/>
            </p:cNvSpPr>
            <p:nvPr/>
          </p:nvSpPr>
          <p:spPr bwMode="auto">
            <a:xfrm>
              <a:off x="21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4" name="Line 386"/>
            <p:cNvSpPr>
              <a:spLocks noChangeShapeType="1"/>
            </p:cNvSpPr>
            <p:nvPr/>
          </p:nvSpPr>
          <p:spPr bwMode="auto">
            <a:xfrm>
              <a:off x="215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5" name="Line 387"/>
            <p:cNvSpPr>
              <a:spLocks noChangeShapeType="1"/>
            </p:cNvSpPr>
            <p:nvPr/>
          </p:nvSpPr>
          <p:spPr bwMode="auto">
            <a:xfrm>
              <a:off x="216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6" name="Line 388"/>
            <p:cNvSpPr>
              <a:spLocks noChangeShapeType="1"/>
            </p:cNvSpPr>
            <p:nvPr/>
          </p:nvSpPr>
          <p:spPr bwMode="auto">
            <a:xfrm>
              <a:off x="216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7" name="Line 389"/>
            <p:cNvSpPr>
              <a:spLocks noChangeShapeType="1"/>
            </p:cNvSpPr>
            <p:nvPr/>
          </p:nvSpPr>
          <p:spPr bwMode="auto">
            <a:xfrm>
              <a:off x="217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8" name="Line 390"/>
            <p:cNvSpPr>
              <a:spLocks noChangeShapeType="1"/>
            </p:cNvSpPr>
            <p:nvPr/>
          </p:nvSpPr>
          <p:spPr bwMode="auto">
            <a:xfrm>
              <a:off x="217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39" name="Line 391"/>
            <p:cNvSpPr>
              <a:spLocks noChangeShapeType="1"/>
            </p:cNvSpPr>
            <p:nvPr/>
          </p:nvSpPr>
          <p:spPr bwMode="auto">
            <a:xfrm>
              <a:off x="21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0" name="Line 392"/>
            <p:cNvSpPr>
              <a:spLocks noChangeShapeType="1"/>
            </p:cNvSpPr>
            <p:nvPr/>
          </p:nvSpPr>
          <p:spPr bwMode="auto">
            <a:xfrm>
              <a:off x="218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1" name="Line 393"/>
            <p:cNvSpPr>
              <a:spLocks noChangeShapeType="1"/>
            </p:cNvSpPr>
            <p:nvPr/>
          </p:nvSpPr>
          <p:spPr bwMode="auto">
            <a:xfrm>
              <a:off x="21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2" name="Line 394"/>
            <p:cNvSpPr>
              <a:spLocks noChangeShapeType="1"/>
            </p:cNvSpPr>
            <p:nvPr/>
          </p:nvSpPr>
          <p:spPr bwMode="auto">
            <a:xfrm>
              <a:off x="22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3" name="Line 395"/>
            <p:cNvSpPr>
              <a:spLocks noChangeShapeType="1"/>
            </p:cNvSpPr>
            <p:nvPr/>
          </p:nvSpPr>
          <p:spPr bwMode="auto">
            <a:xfrm>
              <a:off x="22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4" name="Line 396"/>
            <p:cNvSpPr>
              <a:spLocks noChangeShapeType="1"/>
            </p:cNvSpPr>
            <p:nvPr/>
          </p:nvSpPr>
          <p:spPr bwMode="auto">
            <a:xfrm>
              <a:off x="221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5" name="Line 397"/>
            <p:cNvSpPr>
              <a:spLocks noChangeShapeType="1"/>
            </p:cNvSpPr>
            <p:nvPr/>
          </p:nvSpPr>
          <p:spPr bwMode="auto">
            <a:xfrm>
              <a:off x="221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6" name="Line 398"/>
            <p:cNvSpPr>
              <a:spLocks noChangeShapeType="1"/>
            </p:cNvSpPr>
            <p:nvPr/>
          </p:nvSpPr>
          <p:spPr bwMode="auto">
            <a:xfrm>
              <a:off x="222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7" name="Line 399"/>
            <p:cNvSpPr>
              <a:spLocks noChangeShapeType="1"/>
            </p:cNvSpPr>
            <p:nvPr/>
          </p:nvSpPr>
          <p:spPr bwMode="auto">
            <a:xfrm>
              <a:off x="222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8" name="Line 400"/>
            <p:cNvSpPr>
              <a:spLocks noChangeShapeType="1"/>
            </p:cNvSpPr>
            <p:nvPr/>
          </p:nvSpPr>
          <p:spPr bwMode="auto">
            <a:xfrm>
              <a:off x="22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49" name="Line 401"/>
            <p:cNvSpPr>
              <a:spLocks noChangeShapeType="1"/>
            </p:cNvSpPr>
            <p:nvPr/>
          </p:nvSpPr>
          <p:spPr bwMode="auto">
            <a:xfrm>
              <a:off x="224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0" name="Line 402"/>
            <p:cNvSpPr>
              <a:spLocks noChangeShapeType="1"/>
            </p:cNvSpPr>
            <p:nvPr/>
          </p:nvSpPr>
          <p:spPr bwMode="auto">
            <a:xfrm>
              <a:off x="22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1" name="Line 403"/>
            <p:cNvSpPr>
              <a:spLocks noChangeShapeType="1"/>
            </p:cNvSpPr>
            <p:nvPr/>
          </p:nvSpPr>
          <p:spPr bwMode="auto">
            <a:xfrm>
              <a:off x="225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2" name="Line 404"/>
            <p:cNvSpPr>
              <a:spLocks noChangeShapeType="1"/>
            </p:cNvSpPr>
            <p:nvPr/>
          </p:nvSpPr>
          <p:spPr bwMode="auto">
            <a:xfrm>
              <a:off x="22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3" name="Line 405"/>
            <p:cNvSpPr>
              <a:spLocks noChangeShapeType="1"/>
            </p:cNvSpPr>
            <p:nvPr/>
          </p:nvSpPr>
          <p:spPr bwMode="auto">
            <a:xfrm>
              <a:off x="226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4" name="Line 406"/>
            <p:cNvSpPr>
              <a:spLocks noChangeShapeType="1"/>
            </p:cNvSpPr>
            <p:nvPr/>
          </p:nvSpPr>
          <p:spPr bwMode="auto">
            <a:xfrm>
              <a:off x="22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5" name="Line 407"/>
            <p:cNvSpPr>
              <a:spLocks noChangeShapeType="1"/>
            </p:cNvSpPr>
            <p:nvPr/>
          </p:nvSpPr>
          <p:spPr bwMode="auto">
            <a:xfrm>
              <a:off x="227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6" name="Line 408"/>
            <p:cNvSpPr>
              <a:spLocks noChangeShapeType="1"/>
            </p:cNvSpPr>
            <p:nvPr/>
          </p:nvSpPr>
          <p:spPr bwMode="auto">
            <a:xfrm>
              <a:off x="228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058" name="Group 610"/>
          <p:cNvGrpSpPr>
            <a:grpSpLocks/>
          </p:cNvGrpSpPr>
          <p:nvPr/>
        </p:nvGrpSpPr>
        <p:grpSpPr bwMode="auto">
          <a:xfrm>
            <a:off x="3630613" y="2725738"/>
            <a:ext cx="1828800" cy="0"/>
            <a:chOff x="2287" y="1693"/>
            <a:chExt cx="1152" cy="0"/>
          </a:xfrm>
        </p:grpSpPr>
        <p:sp>
          <p:nvSpPr>
            <p:cNvPr id="104858" name="Line 410"/>
            <p:cNvSpPr>
              <a:spLocks noChangeShapeType="1"/>
            </p:cNvSpPr>
            <p:nvPr/>
          </p:nvSpPr>
          <p:spPr bwMode="auto">
            <a:xfrm>
              <a:off x="228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59" name="Line 411"/>
            <p:cNvSpPr>
              <a:spLocks noChangeShapeType="1"/>
            </p:cNvSpPr>
            <p:nvPr/>
          </p:nvSpPr>
          <p:spPr bwMode="auto">
            <a:xfrm>
              <a:off x="229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0" name="Line 412"/>
            <p:cNvSpPr>
              <a:spLocks noChangeShapeType="1"/>
            </p:cNvSpPr>
            <p:nvPr/>
          </p:nvSpPr>
          <p:spPr bwMode="auto">
            <a:xfrm>
              <a:off x="229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1" name="Line 413"/>
            <p:cNvSpPr>
              <a:spLocks noChangeShapeType="1"/>
            </p:cNvSpPr>
            <p:nvPr/>
          </p:nvSpPr>
          <p:spPr bwMode="auto">
            <a:xfrm>
              <a:off x="23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2" name="Line 414"/>
            <p:cNvSpPr>
              <a:spLocks noChangeShapeType="1"/>
            </p:cNvSpPr>
            <p:nvPr/>
          </p:nvSpPr>
          <p:spPr bwMode="auto">
            <a:xfrm>
              <a:off x="231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3" name="Line 415"/>
            <p:cNvSpPr>
              <a:spLocks noChangeShapeType="1"/>
            </p:cNvSpPr>
            <p:nvPr/>
          </p:nvSpPr>
          <p:spPr bwMode="auto">
            <a:xfrm>
              <a:off x="23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4" name="Line 416"/>
            <p:cNvSpPr>
              <a:spLocks noChangeShapeType="1"/>
            </p:cNvSpPr>
            <p:nvPr/>
          </p:nvSpPr>
          <p:spPr bwMode="auto">
            <a:xfrm>
              <a:off x="23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5" name="Line 417"/>
            <p:cNvSpPr>
              <a:spLocks noChangeShapeType="1"/>
            </p:cNvSpPr>
            <p:nvPr/>
          </p:nvSpPr>
          <p:spPr bwMode="auto">
            <a:xfrm>
              <a:off x="23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6" name="Line 418"/>
            <p:cNvSpPr>
              <a:spLocks noChangeShapeType="1"/>
            </p:cNvSpPr>
            <p:nvPr/>
          </p:nvSpPr>
          <p:spPr bwMode="auto">
            <a:xfrm>
              <a:off x="233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7" name="Line 419"/>
            <p:cNvSpPr>
              <a:spLocks noChangeShapeType="1"/>
            </p:cNvSpPr>
            <p:nvPr/>
          </p:nvSpPr>
          <p:spPr bwMode="auto">
            <a:xfrm>
              <a:off x="233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8" name="Line 420"/>
            <p:cNvSpPr>
              <a:spLocks noChangeShapeType="1"/>
            </p:cNvSpPr>
            <p:nvPr/>
          </p:nvSpPr>
          <p:spPr bwMode="auto">
            <a:xfrm>
              <a:off x="234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69" name="Line 421"/>
            <p:cNvSpPr>
              <a:spLocks noChangeShapeType="1"/>
            </p:cNvSpPr>
            <p:nvPr/>
          </p:nvSpPr>
          <p:spPr bwMode="auto">
            <a:xfrm>
              <a:off x="235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0" name="Line 422"/>
            <p:cNvSpPr>
              <a:spLocks noChangeShapeType="1"/>
            </p:cNvSpPr>
            <p:nvPr/>
          </p:nvSpPr>
          <p:spPr bwMode="auto">
            <a:xfrm>
              <a:off x="235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1" name="Line 423"/>
            <p:cNvSpPr>
              <a:spLocks noChangeShapeType="1"/>
            </p:cNvSpPr>
            <p:nvPr/>
          </p:nvSpPr>
          <p:spPr bwMode="auto">
            <a:xfrm>
              <a:off x="236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2" name="Line 424"/>
            <p:cNvSpPr>
              <a:spLocks noChangeShapeType="1"/>
            </p:cNvSpPr>
            <p:nvPr/>
          </p:nvSpPr>
          <p:spPr bwMode="auto">
            <a:xfrm>
              <a:off x="23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3" name="Line 425"/>
            <p:cNvSpPr>
              <a:spLocks noChangeShapeType="1"/>
            </p:cNvSpPr>
            <p:nvPr/>
          </p:nvSpPr>
          <p:spPr bwMode="auto">
            <a:xfrm>
              <a:off x="237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4" name="Line 426"/>
            <p:cNvSpPr>
              <a:spLocks noChangeShapeType="1"/>
            </p:cNvSpPr>
            <p:nvPr/>
          </p:nvSpPr>
          <p:spPr bwMode="auto">
            <a:xfrm>
              <a:off x="23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5" name="Line 427"/>
            <p:cNvSpPr>
              <a:spLocks noChangeShapeType="1"/>
            </p:cNvSpPr>
            <p:nvPr/>
          </p:nvSpPr>
          <p:spPr bwMode="auto">
            <a:xfrm>
              <a:off x="238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6" name="Line 428"/>
            <p:cNvSpPr>
              <a:spLocks noChangeShapeType="1"/>
            </p:cNvSpPr>
            <p:nvPr/>
          </p:nvSpPr>
          <p:spPr bwMode="auto">
            <a:xfrm>
              <a:off x="23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7" name="Line 429"/>
            <p:cNvSpPr>
              <a:spLocks noChangeShapeType="1"/>
            </p:cNvSpPr>
            <p:nvPr/>
          </p:nvSpPr>
          <p:spPr bwMode="auto">
            <a:xfrm>
              <a:off x="239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8" name="Line 430"/>
            <p:cNvSpPr>
              <a:spLocks noChangeShapeType="1"/>
            </p:cNvSpPr>
            <p:nvPr/>
          </p:nvSpPr>
          <p:spPr bwMode="auto">
            <a:xfrm>
              <a:off x="240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79" name="Line 431"/>
            <p:cNvSpPr>
              <a:spLocks noChangeShapeType="1"/>
            </p:cNvSpPr>
            <p:nvPr/>
          </p:nvSpPr>
          <p:spPr bwMode="auto">
            <a:xfrm>
              <a:off x="240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0" name="Line 432"/>
            <p:cNvSpPr>
              <a:spLocks noChangeShapeType="1"/>
            </p:cNvSpPr>
            <p:nvPr/>
          </p:nvSpPr>
          <p:spPr bwMode="auto">
            <a:xfrm>
              <a:off x="241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1" name="Line 433"/>
            <p:cNvSpPr>
              <a:spLocks noChangeShapeType="1"/>
            </p:cNvSpPr>
            <p:nvPr/>
          </p:nvSpPr>
          <p:spPr bwMode="auto">
            <a:xfrm>
              <a:off x="241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2" name="Line 434"/>
            <p:cNvSpPr>
              <a:spLocks noChangeShapeType="1"/>
            </p:cNvSpPr>
            <p:nvPr/>
          </p:nvSpPr>
          <p:spPr bwMode="auto">
            <a:xfrm>
              <a:off x="24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3" name="Line 435"/>
            <p:cNvSpPr>
              <a:spLocks noChangeShapeType="1"/>
            </p:cNvSpPr>
            <p:nvPr/>
          </p:nvSpPr>
          <p:spPr bwMode="auto">
            <a:xfrm>
              <a:off x="243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4" name="Line 436"/>
            <p:cNvSpPr>
              <a:spLocks noChangeShapeType="1"/>
            </p:cNvSpPr>
            <p:nvPr/>
          </p:nvSpPr>
          <p:spPr bwMode="auto">
            <a:xfrm>
              <a:off x="24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5" name="Line 437"/>
            <p:cNvSpPr>
              <a:spLocks noChangeShapeType="1"/>
            </p:cNvSpPr>
            <p:nvPr/>
          </p:nvSpPr>
          <p:spPr bwMode="auto">
            <a:xfrm>
              <a:off x="244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6" name="Line 438"/>
            <p:cNvSpPr>
              <a:spLocks noChangeShapeType="1"/>
            </p:cNvSpPr>
            <p:nvPr/>
          </p:nvSpPr>
          <p:spPr bwMode="auto">
            <a:xfrm>
              <a:off x="24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7" name="Line 439"/>
            <p:cNvSpPr>
              <a:spLocks noChangeShapeType="1"/>
            </p:cNvSpPr>
            <p:nvPr/>
          </p:nvSpPr>
          <p:spPr bwMode="auto">
            <a:xfrm>
              <a:off x="245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8" name="Line 440"/>
            <p:cNvSpPr>
              <a:spLocks noChangeShapeType="1"/>
            </p:cNvSpPr>
            <p:nvPr/>
          </p:nvSpPr>
          <p:spPr bwMode="auto">
            <a:xfrm>
              <a:off x="24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89" name="Line 441"/>
            <p:cNvSpPr>
              <a:spLocks noChangeShapeType="1"/>
            </p:cNvSpPr>
            <p:nvPr/>
          </p:nvSpPr>
          <p:spPr bwMode="auto">
            <a:xfrm>
              <a:off x="246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0" name="Line 442"/>
            <p:cNvSpPr>
              <a:spLocks noChangeShapeType="1"/>
            </p:cNvSpPr>
            <p:nvPr/>
          </p:nvSpPr>
          <p:spPr bwMode="auto">
            <a:xfrm>
              <a:off x="247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1" name="Line 443"/>
            <p:cNvSpPr>
              <a:spLocks noChangeShapeType="1"/>
            </p:cNvSpPr>
            <p:nvPr/>
          </p:nvSpPr>
          <p:spPr bwMode="auto">
            <a:xfrm>
              <a:off x="247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2" name="Line 444"/>
            <p:cNvSpPr>
              <a:spLocks noChangeShapeType="1"/>
            </p:cNvSpPr>
            <p:nvPr/>
          </p:nvSpPr>
          <p:spPr bwMode="auto">
            <a:xfrm>
              <a:off x="248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3" name="Line 445"/>
            <p:cNvSpPr>
              <a:spLocks noChangeShapeType="1"/>
            </p:cNvSpPr>
            <p:nvPr/>
          </p:nvSpPr>
          <p:spPr bwMode="auto">
            <a:xfrm>
              <a:off x="24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4" name="Line 446"/>
            <p:cNvSpPr>
              <a:spLocks noChangeShapeType="1"/>
            </p:cNvSpPr>
            <p:nvPr/>
          </p:nvSpPr>
          <p:spPr bwMode="auto">
            <a:xfrm>
              <a:off x="24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5" name="Line 447"/>
            <p:cNvSpPr>
              <a:spLocks noChangeShapeType="1"/>
            </p:cNvSpPr>
            <p:nvPr/>
          </p:nvSpPr>
          <p:spPr bwMode="auto">
            <a:xfrm>
              <a:off x="25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6" name="Line 448"/>
            <p:cNvSpPr>
              <a:spLocks noChangeShapeType="1"/>
            </p:cNvSpPr>
            <p:nvPr/>
          </p:nvSpPr>
          <p:spPr bwMode="auto">
            <a:xfrm>
              <a:off x="250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7" name="Line 449"/>
            <p:cNvSpPr>
              <a:spLocks noChangeShapeType="1"/>
            </p:cNvSpPr>
            <p:nvPr/>
          </p:nvSpPr>
          <p:spPr bwMode="auto">
            <a:xfrm>
              <a:off x="25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8" name="Line 450"/>
            <p:cNvSpPr>
              <a:spLocks noChangeShapeType="1"/>
            </p:cNvSpPr>
            <p:nvPr/>
          </p:nvSpPr>
          <p:spPr bwMode="auto">
            <a:xfrm>
              <a:off x="251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99" name="Line 451"/>
            <p:cNvSpPr>
              <a:spLocks noChangeShapeType="1"/>
            </p:cNvSpPr>
            <p:nvPr/>
          </p:nvSpPr>
          <p:spPr bwMode="auto">
            <a:xfrm>
              <a:off x="252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0" name="Line 452"/>
            <p:cNvSpPr>
              <a:spLocks noChangeShapeType="1"/>
            </p:cNvSpPr>
            <p:nvPr/>
          </p:nvSpPr>
          <p:spPr bwMode="auto">
            <a:xfrm>
              <a:off x="252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1" name="Line 453"/>
            <p:cNvSpPr>
              <a:spLocks noChangeShapeType="1"/>
            </p:cNvSpPr>
            <p:nvPr/>
          </p:nvSpPr>
          <p:spPr bwMode="auto">
            <a:xfrm>
              <a:off x="253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2" name="Line 454"/>
            <p:cNvSpPr>
              <a:spLocks noChangeShapeType="1"/>
            </p:cNvSpPr>
            <p:nvPr/>
          </p:nvSpPr>
          <p:spPr bwMode="auto">
            <a:xfrm>
              <a:off x="254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3" name="Line 455"/>
            <p:cNvSpPr>
              <a:spLocks noChangeShapeType="1"/>
            </p:cNvSpPr>
            <p:nvPr/>
          </p:nvSpPr>
          <p:spPr bwMode="auto">
            <a:xfrm>
              <a:off x="25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4" name="Line 456"/>
            <p:cNvSpPr>
              <a:spLocks noChangeShapeType="1"/>
            </p:cNvSpPr>
            <p:nvPr/>
          </p:nvSpPr>
          <p:spPr bwMode="auto">
            <a:xfrm>
              <a:off x="255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5" name="Line 457"/>
            <p:cNvSpPr>
              <a:spLocks noChangeShapeType="1"/>
            </p:cNvSpPr>
            <p:nvPr/>
          </p:nvSpPr>
          <p:spPr bwMode="auto">
            <a:xfrm>
              <a:off x="25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6" name="Line 458"/>
            <p:cNvSpPr>
              <a:spLocks noChangeShapeType="1"/>
            </p:cNvSpPr>
            <p:nvPr/>
          </p:nvSpPr>
          <p:spPr bwMode="auto">
            <a:xfrm>
              <a:off x="25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7" name="Line 459"/>
            <p:cNvSpPr>
              <a:spLocks noChangeShapeType="1"/>
            </p:cNvSpPr>
            <p:nvPr/>
          </p:nvSpPr>
          <p:spPr bwMode="auto">
            <a:xfrm>
              <a:off x="25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8" name="Line 460"/>
            <p:cNvSpPr>
              <a:spLocks noChangeShapeType="1"/>
            </p:cNvSpPr>
            <p:nvPr/>
          </p:nvSpPr>
          <p:spPr bwMode="auto">
            <a:xfrm>
              <a:off x="257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09" name="Line 461"/>
            <p:cNvSpPr>
              <a:spLocks noChangeShapeType="1"/>
            </p:cNvSpPr>
            <p:nvPr/>
          </p:nvSpPr>
          <p:spPr bwMode="auto">
            <a:xfrm>
              <a:off x="25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0" name="Line 462"/>
            <p:cNvSpPr>
              <a:spLocks noChangeShapeType="1"/>
            </p:cNvSpPr>
            <p:nvPr/>
          </p:nvSpPr>
          <p:spPr bwMode="auto">
            <a:xfrm>
              <a:off x="258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1" name="Line 463"/>
            <p:cNvSpPr>
              <a:spLocks noChangeShapeType="1"/>
            </p:cNvSpPr>
            <p:nvPr/>
          </p:nvSpPr>
          <p:spPr bwMode="auto">
            <a:xfrm>
              <a:off x="259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2" name="Line 464"/>
            <p:cNvSpPr>
              <a:spLocks noChangeShapeType="1"/>
            </p:cNvSpPr>
            <p:nvPr/>
          </p:nvSpPr>
          <p:spPr bwMode="auto">
            <a:xfrm>
              <a:off x="259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3" name="Line 465"/>
            <p:cNvSpPr>
              <a:spLocks noChangeShapeType="1"/>
            </p:cNvSpPr>
            <p:nvPr/>
          </p:nvSpPr>
          <p:spPr bwMode="auto">
            <a:xfrm>
              <a:off x="260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4" name="Line 466"/>
            <p:cNvSpPr>
              <a:spLocks noChangeShapeType="1"/>
            </p:cNvSpPr>
            <p:nvPr/>
          </p:nvSpPr>
          <p:spPr bwMode="auto">
            <a:xfrm>
              <a:off x="26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5" name="Line 467"/>
            <p:cNvSpPr>
              <a:spLocks noChangeShapeType="1"/>
            </p:cNvSpPr>
            <p:nvPr/>
          </p:nvSpPr>
          <p:spPr bwMode="auto">
            <a:xfrm>
              <a:off x="26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6" name="Line 468"/>
            <p:cNvSpPr>
              <a:spLocks noChangeShapeType="1"/>
            </p:cNvSpPr>
            <p:nvPr/>
          </p:nvSpPr>
          <p:spPr bwMode="auto">
            <a:xfrm>
              <a:off x="26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7" name="Line 469"/>
            <p:cNvSpPr>
              <a:spLocks noChangeShapeType="1"/>
            </p:cNvSpPr>
            <p:nvPr/>
          </p:nvSpPr>
          <p:spPr bwMode="auto">
            <a:xfrm>
              <a:off x="262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8" name="Line 470"/>
            <p:cNvSpPr>
              <a:spLocks noChangeShapeType="1"/>
            </p:cNvSpPr>
            <p:nvPr/>
          </p:nvSpPr>
          <p:spPr bwMode="auto">
            <a:xfrm>
              <a:off x="26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19" name="Line 471"/>
            <p:cNvSpPr>
              <a:spLocks noChangeShapeType="1"/>
            </p:cNvSpPr>
            <p:nvPr/>
          </p:nvSpPr>
          <p:spPr bwMode="auto">
            <a:xfrm>
              <a:off x="263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0" name="Line 472"/>
            <p:cNvSpPr>
              <a:spLocks noChangeShapeType="1"/>
            </p:cNvSpPr>
            <p:nvPr/>
          </p:nvSpPr>
          <p:spPr bwMode="auto">
            <a:xfrm>
              <a:off x="264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1" name="Line 473"/>
            <p:cNvSpPr>
              <a:spLocks noChangeShapeType="1"/>
            </p:cNvSpPr>
            <p:nvPr/>
          </p:nvSpPr>
          <p:spPr bwMode="auto">
            <a:xfrm>
              <a:off x="265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2" name="Line 474"/>
            <p:cNvSpPr>
              <a:spLocks noChangeShapeType="1"/>
            </p:cNvSpPr>
            <p:nvPr/>
          </p:nvSpPr>
          <p:spPr bwMode="auto">
            <a:xfrm>
              <a:off x="265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3" name="Line 475"/>
            <p:cNvSpPr>
              <a:spLocks noChangeShapeType="1"/>
            </p:cNvSpPr>
            <p:nvPr/>
          </p:nvSpPr>
          <p:spPr bwMode="auto">
            <a:xfrm>
              <a:off x="266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4" name="Line 476"/>
            <p:cNvSpPr>
              <a:spLocks noChangeShapeType="1"/>
            </p:cNvSpPr>
            <p:nvPr/>
          </p:nvSpPr>
          <p:spPr bwMode="auto">
            <a:xfrm>
              <a:off x="26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5" name="Line 477"/>
            <p:cNvSpPr>
              <a:spLocks noChangeShapeType="1"/>
            </p:cNvSpPr>
            <p:nvPr/>
          </p:nvSpPr>
          <p:spPr bwMode="auto">
            <a:xfrm>
              <a:off x="267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6" name="Line 478"/>
            <p:cNvSpPr>
              <a:spLocks noChangeShapeType="1"/>
            </p:cNvSpPr>
            <p:nvPr/>
          </p:nvSpPr>
          <p:spPr bwMode="auto">
            <a:xfrm>
              <a:off x="26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7" name="Line 479"/>
            <p:cNvSpPr>
              <a:spLocks noChangeShapeType="1"/>
            </p:cNvSpPr>
            <p:nvPr/>
          </p:nvSpPr>
          <p:spPr bwMode="auto">
            <a:xfrm>
              <a:off x="26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8" name="Line 480"/>
            <p:cNvSpPr>
              <a:spLocks noChangeShapeType="1"/>
            </p:cNvSpPr>
            <p:nvPr/>
          </p:nvSpPr>
          <p:spPr bwMode="auto">
            <a:xfrm>
              <a:off x="26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29" name="Line 481"/>
            <p:cNvSpPr>
              <a:spLocks noChangeShapeType="1"/>
            </p:cNvSpPr>
            <p:nvPr/>
          </p:nvSpPr>
          <p:spPr bwMode="auto">
            <a:xfrm>
              <a:off x="269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0" name="Line 482"/>
            <p:cNvSpPr>
              <a:spLocks noChangeShapeType="1"/>
            </p:cNvSpPr>
            <p:nvPr/>
          </p:nvSpPr>
          <p:spPr bwMode="auto">
            <a:xfrm>
              <a:off x="27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1" name="Line 483"/>
            <p:cNvSpPr>
              <a:spLocks noChangeShapeType="1"/>
            </p:cNvSpPr>
            <p:nvPr/>
          </p:nvSpPr>
          <p:spPr bwMode="auto">
            <a:xfrm>
              <a:off x="270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2" name="Line 484"/>
            <p:cNvSpPr>
              <a:spLocks noChangeShapeType="1"/>
            </p:cNvSpPr>
            <p:nvPr/>
          </p:nvSpPr>
          <p:spPr bwMode="auto">
            <a:xfrm>
              <a:off x="271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3" name="Line 485"/>
            <p:cNvSpPr>
              <a:spLocks noChangeShapeType="1"/>
            </p:cNvSpPr>
            <p:nvPr/>
          </p:nvSpPr>
          <p:spPr bwMode="auto">
            <a:xfrm>
              <a:off x="271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4" name="Line 486"/>
            <p:cNvSpPr>
              <a:spLocks noChangeShapeType="1"/>
            </p:cNvSpPr>
            <p:nvPr/>
          </p:nvSpPr>
          <p:spPr bwMode="auto">
            <a:xfrm>
              <a:off x="272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5" name="Line 487"/>
            <p:cNvSpPr>
              <a:spLocks noChangeShapeType="1"/>
            </p:cNvSpPr>
            <p:nvPr/>
          </p:nvSpPr>
          <p:spPr bwMode="auto">
            <a:xfrm>
              <a:off x="27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6" name="Line 488"/>
            <p:cNvSpPr>
              <a:spLocks noChangeShapeType="1"/>
            </p:cNvSpPr>
            <p:nvPr/>
          </p:nvSpPr>
          <p:spPr bwMode="auto">
            <a:xfrm>
              <a:off x="27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7" name="Line 489"/>
            <p:cNvSpPr>
              <a:spLocks noChangeShapeType="1"/>
            </p:cNvSpPr>
            <p:nvPr/>
          </p:nvSpPr>
          <p:spPr bwMode="auto">
            <a:xfrm>
              <a:off x="274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8" name="Line 490"/>
            <p:cNvSpPr>
              <a:spLocks noChangeShapeType="1"/>
            </p:cNvSpPr>
            <p:nvPr/>
          </p:nvSpPr>
          <p:spPr bwMode="auto">
            <a:xfrm>
              <a:off x="274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39" name="Line 491"/>
            <p:cNvSpPr>
              <a:spLocks noChangeShapeType="1"/>
            </p:cNvSpPr>
            <p:nvPr/>
          </p:nvSpPr>
          <p:spPr bwMode="auto">
            <a:xfrm>
              <a:off x="27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0" name="Line 492"/>
            <p:cNvSpPr>
              <a:spLocks noChangeShapeType="1"/>
            </p:cNvSpPr>
            <p:nvPr/>
          </p:nvSpPr>
          <p:spPr bwMode="auto">
            <a:xfrm>
              <a:off x="27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1" name="Line 493"/>
            <p:cNvSpPr>
              <a:spLocks noChangeShapeType="1"/>
            </p:cNvSpPr>
            <p:nvPr/>
          </p:nvSpPr>
          <p:spPr bwMode="auto">
            <a:xfrm>
              <a:off x="276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2" name="Line 494"/>
            <p:cNvSpPr>
              <a:spLocks noChangeShapeType="1"/>
            </p:cNvSpPr>
            <p:nvPr/>
          </p:nvSpPr>
          <p:spPr bwMode="auto">
            <a:xfrm>
              <a:off x="277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3" name="Line 495"/>
            <p:cNvSpPr>
              <a:spLocks noChangeShapeType="1"/>
            </p:cNvSpPr>
            <p:nvPr/>
          </p:nvSpPr>
          <p:spPr bwMode="auto">
            <a:xfrm>
              <a:off x="277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4" name="Line 496"/>
            <p:cNvSpPr>
              <a:spLocks noChangeShapeType="1"/>
            </p:cNvSpPr>
            <p:nvPr/>
          </p:nvSpPr>
          <p:spPr bwMode="auto">
            <a:xfrm>
              <a:off x="278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5" name="Line 497"/>
            <p:cNvSpPr>
              <a:spLocks noChangeShapeType="1"/>
            </p:cNvSpPr>
            <p:nvPr/>
          </p:nvSpPr>
          <p:spPr bwMode="auto">
            <a:xfrm>
              <a:off x="27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6" name="Line 498"/>
            <p:cNvSpPr>
              <a:spLocks noChangeShapeType="1"/>
            </p:cNvSpPr>
            <p:nvPr/>
          </p:nvSpPr>
          <p:spPr bwMode="auto">
            <a:xfrm>
              <a:off x="279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7" name="Line 499"/>
            <p:cNvSpPr>
              <a:spLocks noChangeShapeType="1"/>
            </p:cNvSpPr>
            <p:nvPr/>
          </p:nvSpPr>
          <p:spPr bwMode="auto">
            <a:xfrm>
              <a:off x="27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8" name="Line 500"/>
            <p:cNvSpPr>
              <a:spLocks noChangeShapeType="1"/>
            </p:cNvSpPr>
            <p:nvPr/>
          </p:nvSpPr>
          <p:spPr bwMode="auto">
            <a:xfrm>
              <a:off x="28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49" name="Line 501"/>
            <p:cNvSpPr>
              <a:spLocks noChangeShapeType="1"/>
            </p:cNvSpPr>
            <p:nvPr/>
          </p:nvSpPr>
          <p:spPr bwMode="auto">
            <a:xfrm>
              <a:off x="28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0" name="Line 502"/>
            <p:cNvSpPr>
              <a:spLocks noChangeShapeType="1"/>
            </p:cNvSpPr>
            <p:nvPr/>
          </p:nvSpPr>
          <p:spPr bwMode="auto">
            <a:xfrm>
              <a:off x="281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1" name="Line 503"/>
            <p:cNvSpPr>
              <a:spLocks noChangeShapeType="1"/>
            </p:cNvSpPr>
            <p:nvPr/>
          </p:nvSpPr>
          <p:spPr bwMode="auto">
            <a:xfrm>
              <a:off x="28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2" name="Line 504"/>
            <p:cNvSpPr>
              <a:spLocks noChangeShapeType="1"/>
            </p:cNvSpPr>
            <p:nvPr/>
          </p:nvSpPr>
          <p:spPr bwMode="auto">
            <a:xfrm>
              <a:off x="282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3" name="Line 505"/>
            <p:cNvSpPr>
              <a:spLocks noChangeShapeType="1"/>
            </p:cNvSpPr>
            <p:nvPr/>
          </p:nvSpPr>
          <p:spPr bwMode="auto">
            <a:xfrm>
              <a:off x="283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4" name="Line 506"/>
            <p:cNvSpPr>
              <a:spLocks noChangeShapeType="1"/>
            </p:cNvSpPr>
            <p:nvPr/>
          </p:nvSpPr>
          <p:spPr bwMode="auto">
            <a:xfrm>
              <a:off x="284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5" name="Line 507"/>
            <p:cNvSpPr>
              <a:spLocks noChangeShapeType="1"/>
            </p:cNvSpPr>
            <p:nvPr/>
          </p:nvSpPr>
          <p:spPr bwMode="auto">
            <a:xfrm>
              <a:off x="284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6" name="Line 508"/>
            <p:cNvSpPr>
              <a:spLocks noChangeShapeType="1"/>
            </p:cNvSpPr>
            <p:nvPr/>
          </p:nvSpPr>
          <p:spPr bwMode="auto">
            <a:xfrm>
              <a:off x="28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7" name="Line 509"/>
            <p:cNvSpPr>
              <a:spLocks noChangeShapeType="1"/>
            </p:cNvSpPr>
            <p:nvPr/>
          </p:nvSpPr>
          <p:spPr bwMode="auto">
            <a:xfrm>
              <a:off x="28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8" name="Line 510"/>
            <p:cNvSpPr>
              <a:spLocks noChangeShapeType="1"/>
            </p:cNvSpPr>
            <p:nvPr/>
          </p:nvSpPr>
          <p:spPr bwMode="auto">
            <a:xfrm>
              <a:off x="28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59" name="Line 511"/>
            <p:cNvSpPr>
              <a:spLocks noChangeShapeType="1"/>
            </p:cNvSpPr>
            <p:nvPr/>
          </p:nvSpPr>
          <p:spPr bwMode="auto">
            <a:xfrm>
              <a:off x="286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0" name="Line 512"/>
            <p:cNvSpPr>
              <a:spLocks noChangeShapeType="1"/>
            </p:cNvSpPr>
            <p:nvPr/>
          </p:nvSpPr>
          <p:spPr bwMode="auto">
            <a:xfrm>
              <a:off x="28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1" name="Line 513"/>
            <p:cNvSpPr>
              <a:spLocks noChangeShapeType="1"/>
            </p:cNvSpPr>
            <p:nvPr/>
          </p:nvSpPr>
          <p:spPr bwMode="auto">
            <a:xfrm>
              <a:off x="28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2" name="Line 514"/>
            <p:cNvSpPr>
              <a:spLocks noChangeShapeType="1"/>
            </p:cNvSpPr>
            <p:nvPr/>
          </p:nvSpPr>
          <p:spPr bwMode="auto">
            <a:xfrm>
              <a:off x="288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3" name="Line 515"/>
            <p:cNvSpPr>
              <a:spLocks noChangeShapeType="1"/>
            </p:cNvSpPr>
            <p:nvPr/>
          </p:nvSpPr>
          <p:spPr bwMode="auto">
            <a:xfrm>
              <a:off x="28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4" name="Line 516"/>
            <p:cNvSpPr>
              <a:spLocks noChangeShapeType="1"/>
            </p:cNvSpPr>
            <p:nvPr/>
          </p:nvSpPr>
          <p:spPr bwMode="auto">
            <a:xfrm>
              <a:off x="289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5" name="Line 517"/>
            <p:cNvSpPr>
              <a:spLocks noChangeShapeType="1"/>
            </p:cNvSpPr>
            <p:nvPr/>
          </p:nvSpPr>
          <p:spPr bwMode="auto">
            <a:xfrm>
              <a:off x="290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6" name="Line 518"/>
            <p:cNvSpPr>
              <a:spLocks noChangeShapeType="1"/>
            </p:cNvSpPr>
            <p:nvPr/>
          </p:nvSpPr>
          <p:spPr bwMode="auto">
            <a:xfrm>
              <a:off x="29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7" name="Line 519"/>
            <p:cNvSpPr>
              <a:spLocks noChangeShapeType="1"/>
            </p:cNvSpPr>
            <p:nvPr/>
          </p:nvSpPr>
          <p:spPr bwMode="auto">
            <a:xfrm>
              <a:off x="291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8" name="Line 520"/>
            <p:cNvSpPr>
              <a:spLocks noChangeShapeType="1"/>
            </p:cNvSpPr>
            <p:nvPr/>
          </p:nvSpPr>
          <p:spPr bwMode="auto">
            <a:xfrm>
              <a:off x="29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69" name="Line 521"/>
            <p:cNvSpPr>
              <a:spLocks noChangeShapeType="1"/>
            </p:cNvSpPr>
            <p:nvPr/>
          </p:nvSpPr>
          <p:spPr bwMode="auto">
            <a:xfrm>
              <a:off x="29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0" name="Line 522"/>
            <p:cNvSpPr>
              <a:spLocks noChangeShapeType="1"/>
            </p:cNvSpPr>
            <p:nvPr/>
          </p:nvSpPr>
          <p:spPr bwMode="auto">
            <a:xfrm>
              <a:off x="29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1" name="Line 523"/>
            <p:cNvSpPr>
              <a:spLocks noChangeShapeType="1"/>
            </p:cNvSpPr>
            <p:nvPr/>
          </p:nvSpPr>
          <p:spPr bwMode="auto">
            <a:xfrm>
              <a:off x="293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2" name="Line 524"/>
            <p:cNvSpPr>
              <a:spLocks noChangeShapeType="1"/>
            </p:cNvSpPr>
            <p:nvPr/>
          </p:nvSpPr>
          <p:spPr bwMode="auto">
            <a:xfrm>
              <a:off x="29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3" name="Line 525"/>
            <p:cNvSpPr>
              <a:spLocks noChangeShapeType="1"/>
            </p:cNvSpPr>
            <p:nvPr/>
          </p:nvSpPr>
          <p:spPr bwMode="auto">
            <a:xfrm>
              <a:off x="294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4" name="Line 526"/>
            <p:cNvSpPr>
              <a:spLocks noChangeShapeType="1"/>
            </p:cNvSpPr>
            <p:nvPr/>
          </p:nvSpPr>
          <p:spPr bwMode="auto">
            <a:xfrm>
              <a:off x="295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5" name="Line 527"/>
            <p:cNvSpPr>
              <a:spLocks noChangeShapeType="1"/>
            </p:cNvSpPr>
            <p:nvPr/>
          </p:nvSpPr>
          <p:spPr bwMode="auto">
            <a:xfrm>
              <a:off x="296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6" name="Line 528"/>
            <p:cNvSpPr>
              <a:spLocks noChangeShapeType="1"/>
            </p:cNvSpPr>
            <p:nvPr/>
          </p:nvSpPr>
          <p:spPr bwMode="auto">
            <a:xfrm>
              <a:off x="296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7" name="Line 529"/>
            <p:cNvSpPr>
              <a:spLocks noChangeShapeType="1"/>
            </p:cNvSpPr>
            <p:nvPr/>
          </p:nvSpPr>
          <p:spPr bwMode="auto">
            <a:xfrm>
              <a:off x="29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8" name="Line 530"/>
            <p:cNvSpPr>
              <a:spLocks noChangeShapeType="1"/>
            </p:cNvSpPr>
            <p:nvPr/>
          </p:nvSpPr>
          <p:spPr bwMode="auto">
            <a:xfrm>
              <a:off x="29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79" name="Line 531"/>
            <p:cNvSpPr>
              <a:spLocks noChangeShapeType="1"/>
            </p:cNvSpPr>
            <p:nvPr/>
          </p:nvSpPr>
          <p:spPr bwMode="auto">
            <a:xfrm>
              <a:off x="29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0" name="Line 532"/>
            <p:cNvSpPr>
              <a:spLocks noChangeShapeType="1"/>
            </p:cNvSpPr>
            <p:nvPr/>
          </p:nvSpPr>
          <p:spPr bwMode="auto">
            <a:xfrm>
              <a:off x="299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1" name="Line 533"/>
            <p:cNvSpPr>
              <a:spLocks noChangeShapeType="1"/>
            </p:cNvSpPr>
            <p:nvPr/>
          </p:nvSpPr>
          <p:spPr bwMode="auto">
            <a:xfrm>
              <a:off x="29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2" name="Line 534"/>
            <p:cNvSpPr>
              <a:spLocks noChangeShapeType="1"/>
            </p:cNvSpPr>
            <p:nvPr/>
          </p:nvSpPr>
          <p:spPr bwMode="auto">
            <a:xfrm>
              <a:off x="30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3" name="Line 535"/>
            <p:cNvSpPr>
              <a:spLocks noChangeShapeType="1"/>
            </p:cNvSpPr>
            <p:nvPr/>
          </p:nvSpPr>
          <p:spPr bwMode="auto">
            <a:xfrm>
              <a:off x="300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4" name="Line 536"/>
            <p:cNvSpPr>
              <a:spLocks noChangeShapeType="1"/>
            </p:cNvSpPr>
            <p:nvPr/>
          </p:nvSpPr>
          <p:spPr bwMode="auto">
            <a:xfrm>
              <a:off x="301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5" name="Line 537"/>
            <p:cNvSpPr>
              <a:spLocks noChangeShapeType="1"/>
            </p:cNvSpPr>
            <p:nvPr/>
          </p:nvSpPr>
          <p:spPr bwMode="auto">
            <a:xfrm>
              <a:off x="301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6" name="Line 538"/>
            <p:cNvSpPr>
              <a:spLocks noChangeShapeType="1"/>
            </p:cNvSpPr>
            <p:nvPr/>
          </p:nvSpPr>
          <p:spPr bwMode="auto">
            <a:xfrm>
              <a:off x="302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7" name="Line 539"/>
            <p:cNvSpPr>
              <a:spLocks noChangeShapeType="1"/>
            </p:cNvSpPr>
            <p:nvPr/>
          </p:nvSpPr>
          <p:spPr bwMode="auto">
            <a:xfrm>
              <a:off x="30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8" name="Line 540"/>
            <p:cNvSpPr>
              <a:spLocks noChangeShapeType="1"/>
            </p:cNvSpPr>
            <p:nvPr/>
          </p:nvSpPr>
          <p:spPr bwMode="auto">
            <a:xfrm>
              <a:off x="303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89" name="Line 541"/>
            <p:cNvSpPr>
              <a:spLocks noChangeShapeType="1"/>
            </p:cNvSpPr>
            <p:nvPr/>
          </p:nvSpPr>
          <p:spPr bwMode="auto">
            <a:xfrm>
              <a:off x="30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0" name="Line 542"/>
            <p:cNvSpPr>
              <a:spLocks noChangeShapeType="1"/>
            </p:cNvSpPr>
            <p:nvPr/>
          </p:nvSpPr>
          <p:spPr bwMode="auto">
            <a:xfrm>
              <a:off x="30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1" name="Line 543"/>
            <p:cNvSpPr>
              <a:spLocks noChangeShapeType="1"/>
            </p:cNvSpPr>
            <p:nvPr/>
          </p:nvSpPr>
          <p:spPr bwMode="auto">
            <a:xfrm>
              <a:off x="30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2" name="Line 544"/>
            <p:cNvSpPr>
              <a:spLocks noChangeShapeType="1"/>
            </p:cNvSpPr>
            <p:nvPr/>
          </p:nvSpPr>
          <p:spPr bwMode="auto">
            <a:xfrm>
              <a:off x="305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3" name="Line 545"/>
            <p:cNvSpPr>
              <a:spLocks noChangeShapeType="1"/>
            </p:cNvSpPr>
            <p:nvPr/>
          </p:nvSpPr>
          <p:spPr bwMode="auto">
            <a:xfrm>
              <a:off x="30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4" name="Line 546"/>
            <p:cNvSpPr>
              <a:spLocks noChangeShapeType="1"/>
            </p:cNvSpPr>
            <p:nvPr/>
          </p:nvSpPr>
          <p:spPr bwMode="auto">
            <a:xfrm>
              <a:off x="307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5" name="Line 547"/>
            <p:cNvSpPr>
              <a:spLocks noChangeShapeType="1"/>
            </p:cNvSpPr>
            <p:nvPr/>
          </p:nvSpPr>
          <p:spPr bwMode="auto">
            <a:xfrm>
              <a:off x="307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6" name="Line 548"/>
            <p:cNvSpPr>
              <a:spLocks noChangeShapeType="1"/>
            </p:cNvSpPr>
            <p:nvPr/>
          </p:nvSpPr>
          <p:spPr bwMode="auto">
            <a:xfrm>
              <a:off x="308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7" name="Line 549"/>
            <p:cNvSpPr>
              <a:spLocks noChangeShapeType="1"/>
            </p:cNvSpPr>
            <p:nvPr/>
          </p:nvSpPr>
          <p:spPr bwMode="auto">
            <a:xfrm>
              <a:off x="308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8" name="Line 550"/>
            <p:cNvSpPr>
              <a:spLocks noChangeShapeType="1"/>
            </p:cNvSpPr>
            <p:nvPr/>
          </p:nvSpPr>
          <p:spPr bwMode="auto">
            <a:xfrm>
              <a:off x="30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99" name="Line 551"/>
            <p:cNvSpPr>
              <a:spLocks noChangeShapeType="1"/>
            </p:cNvSpPr>
            <p:nvPr/>
          </p:nvSpPr>
          <p:spPr bwMode="auto">
            <a:xfrm>
              <a:off x="30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0" name="Line 552"/>
            <p:cNvSpPr>
              <a:spLocks noChangeShapeType="1"/>
            </p:cNvSpPr>
            <p:nvPr/>
          </p:nvSpPr>
          <p:spPr bwMode="auto">
            <a:xfrm>
              <a:off x="310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1" name="Line 553"/>
            <p:cNvSpPr>
              <a:spLocks noChangeShapeType="1"/>
            </p:cNvSpPr>
            <p:nvPr/>
          </p:nvSpPr>
          <p:spPr bwMode="auto">
            <a:xfrm>
              <a:off x="31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2" name="Line 554"/>
            <p:cNvSpPr>
              <a:spLocks noChangeShapeType="1"/>
            </p:cNvSpPr>
            <p:nvPr/>
          </p:nvSpPr>
          <p:spPr bwMode="auto">
            <a:xfrm>
              <a:off x="31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3" name="Line 555"/>
            <p:cNvSpPr>
              <a:spLocks noChangeShapeType="1"/>
            </p:cNvSpPr>
            <p:nvPr/>
          </p:nvSpPr>
          <p:spPr bwMode="auto">
            <a:xfrm>
              <a:off x="31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4" name="Line 556"/>
            <p:cNvSpPr>
              <a:spLocks noChangeShapeType="1"/>
            </p:cNvSpPr>
            <p:nvPr/>
          </p:nvSpPr>
          <p:spPr bwMode="auto">
            <a:xfrm>
              <a:off x="312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5" name="Line 557"/>
            <p:cNvSpPr>
              <a:spLocks noChangeShapeType="1"/>
            </p:cNvSpPr>
            <p:nvPr/>
          </p:nvSpPr>
          <p:spPr bwMode="auto">
            <a:xfrm>
              <a:off x="313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6" name="Line 558"/>
            <p:cNvSpPr>
              <a:spLocks noChangeShapeType="1"/>
            </p:cNvSpPr>
            <p:nvPr/>
          </p:nvSpPr>
          <p:spPr bwMode="auto">
            <a:xfrm>
              <a:off x="313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7" name="Line 559"/>
            <p:cNvSpPr>
              <a:spLocks noChangeShapeType="1"/>
            </p:cNvSpPr>
            <p:nvPr/>
          </p:nvSpPr>
          <p:spPr bwMode="auto">
            <a:xfrm>
              <a:off x="314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8" name="Line 560"/>
            <p:cNvSpPr>
              <a:spLocks noChangeShapeType="1"/>
            </p:cNvSpPr>
            <p:nvPr/>
          </p:nvSpPr>
          <p:spPr bwMode="auto">
            <a:xfrm>
              <a:off x="31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09" name="Line 561"/>
            <p:cNvSpPr>
              <a:spLocks noChangeShapeType="1"/>
            </p:cNvSpPr>
            <p:nvPr/>
          </p:nvSpPr>
          <p:spPr bwMode="auto">
            <a:xfrm>
              <a:off x="315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0" name="Line 562"/>
            <p:cNvSpPr>
              <a:spLocks noChangeShapeType="1"/>
            </p:cNvSpPr>
            <p:nvPr/>
          </p:nvSpPr>
          <p:spPr bwMode="auto">
            <a:xfrm>
              <a:off x="31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1" name="Line 563"/>
            <p:cNvSpPr>
              <a:spLocks noChangeShapeType="1"/>
            </p:cNvSpPr>
            <p:nvPr/>
          </p:nvSpPr>
          <p:spPr bwMode="auto">
            <a:xfrm>
              <a:off x="31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2" name="Line 564"/>
            <p:cNvSpPr>
              <a:spLocks noChangeShapeType="1"/>
            </p:cNvSpPr>
            <p:nvPr/>
          </p:nvSpPr>
          <p:spPr bwMode="auto">
            <a:xfrm>
              <a:off x="31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3" name="Line 565"/>
            <p:cNvSpPr>
              <a:spLocks noChangeShapeType="1"/>
            </p:cNvSpPr>
            <p:nvPr/>
          </p:nvSpPr>
          <p:spPr bwMode="auto">
            <a:xfrm>
              <a:off x="318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4" name="Line 566"/>
            <p:cNvSpPr>
              <a:spLocks noChangeShapeType="1"/>
            </p:cNvSpPr>
            <p:nvPr/>
          </p:nvSpPr>
          <p:spPr bwMode="auto">
            <a:xfrm>
              <a:off x="31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5" name="Line 567"/>
            <p:cNvSpPr>
              <a:spLocks noChangeShapeType="1"/>
            </p:cNvSpPr>
            <p:nvPr/>
          </p:nvSpPr>
          <p:spPr bwMode="auto">
            <a:xfrm>
              <a:off x="319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6" name="Line 568"/>
            <p:cNvSpPr>
              <a:spLocks noChangeShapeType="1"/>
            </p:cNvSpPr>
            <p:nvPr/>
          </p:nvSpPr>
          <p:spPr bwMode="auto">
            <a:xfrm>
              <a:off x="319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7" name="Line 569"/>
            <p:cNvSpPr>
              <a:spLocks noChangeShapeType="1"/>
            </p:cNvSpPr>
            <p:nvPr/>
          </p:nvSpPr>
          <p:spPr bwMode="auto">
            <a:xfrm>
              <a:off x="320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8" name="Line 570"/>
            <p:cNvSpPr>
              <a:spLocks noChangeShapeType="1"/>
            </p:cNvSpPr>
            <p:nvPr/>
          </p:nvSpPr>
          <p:spPr bwMode="auto">
            <a:xfrm>
              <a:off x="320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19" name="Line 571"/>
            <p:cNvSpPr>
              <a:spLocks noChangeShapeType="1"/>
            </p:cNvSpPr>
            <p:nvPr/>
          </p:nvSpPr>
          <p:spPr bwMode="auto">
            <a:xfrm>
              <a:off x="32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0" name="Line 572"/>
            <p:cNvSpPr>
              <a:spLocks noChangeShapeType="1"/>
            </p:cNvSpPr>
            <p:nvPr/>
          </p:nvSpPr>
          <p:spPr bwMode="auto">
            <a:xfrm>
              <a:off x="32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1" name="Line 573"/>
            <p:cNvSpPr>
              <a:spLocks noChangeShapeType="1"/>
            </p:cNvSpPr>
            <p:nvPr/>
          </p:nvSpPr>
          <p:spPr bwMode="auto">
            <a:xfrm>
              <a:off x="322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2" name="Line 574"/>
            <p:cNvSpPr>
              <a:spLocks noChangeShapeType="1"/>
            </p:cNvSpPr>
            <p:nvPr/>
          </p:nvSpPr>
          <p:spPr bwMode="auto">
            <a:xfrm>
              <a:off x="323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3" name="Line 575"/>
            <p:cNvSpPr>
              <a:spLocks noChangeShapeType="1"/>
            </p:cNvSpPr>
            <p:nvPr/>
          </p:nvSpPr>
          <p:spPr bwMode="auto">
            <a:xfrm>
              <a:off x="32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4" name="Line 576"/>
            <p:cNvSpPr>
              <a:spLocks noChangeShapeType="1"/>
            </p:cNvSpPr>
            <p:nvPr/>
          </p:nvSpPr>
          <p:spPr bwMode="auto">
            <a:xfrm>
              <a:off x="32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5" name="Line 577"/>
            <p:cNvSpPr>
              <a:spLocks noChangeShapeType="1"/>
            </p:cNvSpPr>
            <p:nvPr/>
          </p:nvSpPr>
          <p:spPr bwMode="auto">
            <a:xfrm>
              <a:off x="324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6" name="Line 578"/>
            <p:cNvSpPr>
              <a:spLocks noChangeShapeType="1"/>
            </p:cNvSpPr>
            <p:nvPr/>
          </p:nvSpPr>
          <p:spPr bwMode="auto">
            <a:xfrm>
              <a:off x="325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7" name="Line 579"/>
            <p:cNvSpPr>
              <a:spLocks noChangeShapeType="1"/>
            </p:cNvSpPr>
            <p:nvPr/>
          </p:nvSpPr>
          <p:spPr bwMode="auto">
            <a:xfrm>
              <a:off x="326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8" name="Line 580"/>
            <p:cNvSpPr>
              <a:spLocks noChangeShapeType="1"/>
            </p:cNvSpPr>
            <p:nvPr/>
          </p:nvSpPr>
          <p:spPr bwMode="auto">
            <a:xfrm>
              <a:off x="326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29" name="Line 581"/>
            <p:cNvSpPr>
              <a:spLocks noChangeShapeType="1"/>
            </p:cNvSpPr>
            <p:nvPr/>
          </p:nvSpPr>
          <p:spPr bwMode="auto">
            <a:xfrm>
              <a:off x="32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0" name="Line 582"/>
            <p:cNvSpPr>
              <a:spLocks noChangeShapeType="1"/>
            </p:cNvSpPr>
            <p:nvPr/>
          </p:nvSpPr>
          <p:spPr bwMode="auto">
            <a:xfrm>
              <a:off x="327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1" name="Line 583"/>
            <p:cNvSpPr>
              <a:spLocks noChangeShapeType="1"/>
            </p:cNvSpPr>
            <p:nvPr/>
          </p:nvSpPr>
          <p:spPr bwMode="auto">
            <a:xfrm>
              <a:off x="32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2" name="Line 584"/>
            <p:cNvSpPr>
              <a:spLocks noChangeShapeType="1"/>
            </p:cNvSpPr>
            <p:nvPr/>
          </p:nvSpPr>
          <p:spPr bwMode="auto">
            <a:xfrm>
              <a:off x="328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3" name="Line 585"/>
            <p:cNvSpPr>
              <a:spLocks noChangeShapeType="1"/>
            </p:cNvSpPr>
            <p:nvPr/>
          </p:nvSpPr>
          <p:spPr bwMode="auto">
            <a:xfrm>
              <a:off x="32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4" name="Line 586"/>
            <p:cNvSpPr>
              <a:spLocks noChangeShapeType="1"/>
            </p:cNvSpPr>
            <p:nvPr/>
          </p:nvSpPr>
          <p:spPr bwMode="auto">
            <a:xfrm>
              <a:off x="330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5" name="Line 587"/>
            <p:cNvSpPr>
              <a:spLocks noChangeShapeType="1"/>
            </p:cNvSpPr>
            <p:nvPr/>
          </p:nvSpPr>
          <p:spPr bwMode="auto">
            <a:xfrm>
              <a:off x="33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6" name="Line 588"/>
            <p:cNvSpPr>
              <a:spLocks noChangeShapeType="1"/>
            </p:cNvSpPr>
            <p:nvPr/>
          </p:nvSpPr>
          <p:spPr bwMode="auto">
            <a:xfrm>
              <a:off x="331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7" name="Line 589"/>
            <p:cNvSpPr>
              <a:spLocks noChangeShapeType="1"/>
            </p:cNvSpPr>
            <p:nvPr/>
          </p:nvSpPr>
          <p:spPr bwMode="auto">
            <a:xfrm>
              <a:off x="331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8" name="Line 590"/>
            <p:cNvSpPr>
              <a:spLocks noChangeShapeType="1"/>
            </p:cNvSpPr>
            <p:nvPr/>
          </p:nvSpPr>
          <p:spPr bwMode="auto">
            <a:xfrm>
              <a:off x="332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39" name="Line 591"/>
            <p:cNvSpPr>
              <a:spLocks noChangeShapeType="1"/>
            </p:cNvSpPr>
            <p:nvPr/>
          </p:nvSpPr>
          <p:spPr bwMode="auto">
            <a:xfrm>
              <a:off x="332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0" name="Line 592"/>
            <p:cNvSpPr>
              <a:spLocks noChangeShapeType="1"/>
            </p:cNvSpPr>
            <p:nvPr/>
          </p:nvSpPr>
          <p:spPr bwMode="auto">
            <a:xfrm>
              <a:off x="33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1" name="Line 593"/>
            <p:cNvSpPr>
              <a:spLocks noChangeShapeType="1"/>
            </p:cNvSpPr>
            <p:nvPr/>
          </p:nvSpPr>
          <p:spPr bwMode="auto">
            <a:xfrm>
              <a:off x="33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2" name="Line 594"/>
            <p:cNvSpPr>
              <a:spLocks noChangeShapeType="1"/>
            </p:cNvSpPr>
            <p:nvPr/>
          </p:nvSpPr>
          <p:spPr bwMode="auto">
            <a:xfrm>
              <a:off x="334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3" name="Line 595"/>
            <p:cNvSpPr>
              <a:spLocks noChangeShapeType="1"/>
            </p:cNvSpPr>
            <p:nvPr/>
          </p:nvSpPr>
          <p:spPr bwMode="auto">
            <a:xfrm>
              <a:off x="335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4" name="Line 596"/>
            <p:cNvSpPr>
              <a:spLocks noChangeShapeType="1"/>
            </p:cNvSpPr>
            <p:nvPr/>
          </p:nvSpPr>
          <p:spPr bwMode="auto">
            <a:xfrm>
              <a:off x="33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5" name="Line 597"/>
            <p:cNvSpPr>
              <a:spLocks noChangeShapeType="1"/>
            </p:cNvSpPr>
            <p:nvPr/>
          </p:nvSpPr>
          <p:spPr bwMode="auto">
            <a:xfrm>
              <a:off x="33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6" name="Line 598"/>
            <p:cNvSpPr>
              <a:spLocks noChangeShapeType="1"/>
            </p:cNvSpPr>
            <p:nvPr/>
          </p:nvSpPr>
          <p:spPr bwMode="auto">
            <a:xfrm>
              <a:off x="337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7" name="Line 599"/>
            <p:cNvSpPr>
              <a:spLocks noChangeShapeType="1"/>
            </p:cNvSpPr>
            <p:nvPr/>
          </p:nvSpPr>
          <p:spPr bwMode="auto">
            <a:xfrm>
              <a:off x="337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8" name="Line 600"/>
            <p:cNvSpPr>
              <a:spLocks noChangeShapeType="1"/>
            </p:cNvSpPr>
            <p:nvPr/>
          </p:nvSpPr>
          <p:spPr bwMode="auto">
            <a:xfrm>
              <a:off x="338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49" name="Line 601"/>
            <p:cNvSpPr>
              <a:spLocks noChangeShapeType="1"/>
            </p:cNvSpPr>
            <p:nvPr/>
          </p:nvSpPr>
          <p:spPr bwMode="auto">
            <a:xfrm>
              <a:off x="338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0" name="Line 602"/>
            <p:cNvSpPr>
              <a:spLocks noChangeShapeType="1"/>
            </p:cNvSpPr>
            <p:nvPr/>
          </p:nvSpPr>
          <p:spPr bwMode="auto">
            <a:xfrm>
              <a:off x="33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1" name="Line 603"/>
            <p:cNvSpPr>
              <a:spLocks noChangeShapeType="1"/>
            </p:cNvSpPr>
            <p:nvPr/>
          </p:nvSpPr>
          <p:spPr bwMode="auto">
            <a:xfrm>
              <a:off x="339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2" name="Line 604"/>
            <p:cNvSpPr>
              <a:spLocks noChangeShapeType="1"/>
            </p:cNvSpPr>
            <p:nvPr/>
          </p:nvSpPr>
          <p:spPr bwMode="auto">
            <a:xfrm>
              <a:off x="34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3" name="Line 605"/>
            <p:cNvSpPr>
              <a:spLocks noChangeShapeType="1"/>
            </p:cNvSpPr>
            <p:nvPr/>
          </p:nvSpPr>
          <p:spPr bwMode="auto">
            <a:xfrm>
              <a:off x="34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4" name="Line 606"/>
            <p:cNvSpPr>
              <a:spLocks noChangeShapeType="1"/>
            </p:cNvSpPr>
            <p:nvPr/>
          </p:nvSpPr>
          <p:spPr bwMode="auto">
            <a:xfrm>
              <a:off x="34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5" name="Line 607"/>
            <p:cNvSpPr>
              <a:spLocks noChangeShapeType="1"/>
            </p:cNvSpPr>
            <p:nvPr/>
          </p:nvSpPr>
          <p:spPr bwMode="auto">
            <a:xfrm>
              <a:off x="342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6" name="Line 608"/>
            <p:cNvSpPr>
              <a:spLocks noChangeShapeType="1"/>
            </p:cNvSpPr>
            <p:nvPr/>
          </p:nvSpPr>
          <p:spPr bwMode="auto">
            <a:xfrm>
              <a:off x="34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57" name="Line 609"/>
            <p:cNvSpPr>
              <a:spLocks noChangeShapeType="1"/>
            </p:cNvSpPr>
            <p:nvPr/>
          </p:nvSpPr>
          <p:spPr bwMode="auto">
            <a:xfrm>
              <a:off x="343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259" name="Group 811"/>
          <p:cNvGrpSpPr>
            <a:grpSpLocks/>
          </p:cNvGrpSpPr>
          <p:nvPr/>
        </p:nvGrpSpPr>
        <p:grpSpPr bwMode="auto">
          <a:xfrm>
            <a:off x="2247900" y="2725738"/>
            <a:ext cx="4989513" cy="677862"/>
            <a:chOff x="1416" y="1693"/>
            <a:chExt cx="3142" cy="427"/>
          </a:xfrm>
        </p:grpSpPr>
        <p:sp>
          <p:nvSpPr>
            <p:cNvPr id="105059" name="Line 611"/>
            <p:cNvSpPr>
              <a:spLocks noChangeShapeType="1"/>
            </p:cNvSpPr>
            <p:nvPr/>
          </p:nvSpPr>
          <p:spPr bwMode="auto">
            <a:xfrm>
              <a:off x="343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0" name="Line 612"/>
            <p:cNvSpPr>
              <a:spLocks noChangeShapeType="1"/>
            </p:cNvSpPr>
            <p:nvPr/>
          </p:nvSpPr>
          <p:spPr bwMode="auto">
            <a:xfrm>
              <a:off x="344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1" name="Line 613"/>
            <p:cNvSpPr>
              <a:spLocks noChangeShapeType="1"/>
            </p:cNvSpPr>
            <p:nvPr/>
          </p:nvSpPr>
          <p:spPr bwMode="auto">
            <a:xfrm>
              <a:off x="345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2" name="Line 614"/>
            <p:cNvSpPr>
              <a:spLocks noChangeShapeType="1"/>
            </p:cNvSpPr>
            <p:nvPr/>
          </p:nvSpPr>
          <p:spPr bwMode="auto">
            <a:xfrm>
              <a:off x="345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3" name="Line 615"/>
            <p:cNvSpPr>
              <a:spLocks noChangeShapeType="1"/>
            </p:cNvSpPr>
            <p:nvPr/>
          </p:nvSpPr>
          <p:spPr bwMode="auto">
            <a:xfrm>
              <a:off x="346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4" name="Line 616"/>
            <p:cNvSpPr>
              <a:spLocks noChangeShapeType="1"/>
            </p:cNvSpPr>
            <p:nvPr/>
          </p:nvSpPr>
          <p:spPr bwMode="auto">
            <a:xfrm>
              <a:off x="346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5" name="Line 617"/>
            <p:cNvSpPr>
              <a:spLocks noChangeShapeType="1"/>
            </p:cNvSpPr>
            <p:nvPr/>
          </p:nvSpPr>
          <p:spPr bwMode="auto">
            <a:xfrm>
              <a:off x="347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6" name="Line 618"/>
            <p:cNvSpPr>
              <a:spLocks noChangeShapeType="1"/>
            </p:cNvSpPr>
            <p:nvPr/>
          </p:nvSpPr>
          <p:spPr bwMode="auto">
            <a:xfrm>
              <a:off x="34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7" name="Line 619"/>
            <p:cNvSpPr>
              <a:spLocks noChangeShapeType="1"/>
            </p:cNvSpPr>
            <p:nvPr/>
          </p:nvSpPr>
          <p:spPr bwMode="auto">
            <a:xfrm>
              <a:off x="348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8" name="Line 620"/>
            <p:cNvSpPr>
              <a:spLocks noChangeShapeType="1"/>
            </p:cNvSpPr>
            <p:nvPr/>
          </p:nvSpPr>
          <p:spPr bwMode="auto">
            <a:xfrm>
              <a:off x="349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69" name="Line 621"/>
            <p:cNvSpPr>
              <a:spLocks noChangeShapeType="1"/>
            </p:cNvSpPr>
            <p:nvPr/>
          </p:nvSpPr>
          <p:spPr bwMode="auto">
            <a:xfrm>
              <a:off x="349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0" name="Line 622"/>
            <p:cNvSpPr>
              <a:spLocks noChangeShapeType="1"/>
            </p:cNvSpPr>
            <p:nvPr/>
          </p:nvSpPr>
          <p:spPr bwMode="auto">
            <a:xfrm>
              <a:off x="350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1" name="Line 623"/>
            <p:cNvSpPr>
              <a:spLocks noChangeShapeType="1"/>
            </p:cNvSpPr>
            <p:nvPr/>
          </p:nvSpPr>
          <p:spPr bwMode="auto">
            <a:xfrm>
              <a:off x="350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2" name="Line 624"/>
            <p:cNvSpPr>
              <a:spLocks noChangeShapeType="1"/>
            </p:cNvSpPr>
            <p:nvPr/>
          </p:nvSpPr>
          <p:spPr bwMode="auto">
            <a:xfrm>
              <a:off x="351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3" name="Line 625"/>
            <p:cNvSpPr>
              <a:spLocks noChangeShapeType="1"/>
            </p:cNvSpPr>
            <p:nvPr/>
          </p:nvSpPr>
          <p:spPr bwMode="auto">
            <a:xfrm>
              <a:off x="352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4" name="Line 626"/>
            <p:cNvSpPr>
              <a:spLocks noChangeShapeType="1"/>
            </p:cNvSpPr>
            <p:nvPr/>
          </p:nvSpPr>
          <p:spPr bwMode="auto">
            <a:xfrm>
              <a:off x="35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5" name="Line 627"/>
            <p:cNvSpPr>
              <a:spLocks noChangeShapeType="1"/>
            </p:cNvSpPr>
            <p:nvPr/>
          </p:nvSpPr>
          <p:spPr bwMode="auto">
            <a:xfrm>
              <a:off x="353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6" name="Line 628"/>
            <p:cNvSpPr>
              <a:spLocks noChangeShapeType="1"/>
            </p:cNvSpPr>
            <p:nvPr/>
          </p:nvSpPr>
          <p:spPr bwMode="auto">
            <a:xfrm>
              <a:off x="353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7" name="Line 629"/>
            <p:cNvSpPr>
              <a:spLocks noChangeShapeType="1"/>
            </p:cNvSpPr>
            <p:nvPr/>
          </p:nvSpPr>
          <p:spPr bwMode="auto">
            <a:xfrm>
              <a:off x="354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8" name="Line 630"/>
            <p:cNvSpPr>
              <a:spLocks noChangeShapeType="1"/>
            </p:cNvSpPr>
            <p:nvPr/>
          </p:nvSpPr>
          <p:spPr bwMode="auto">
            <a:xfrm>
              <a:off x="35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79" name="Line 631"/>
            <p:cNvSpPr>
              <a:spLocks noChangeShapeType="1"/>
            </p:cNvSpPr>
            <p:nvPr/>
          </p:nvSpPr>
          <p:spPr bwMode="auto">
            <a:xfrm>
              <a:off x="355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0" name="Line 632"/>
            <p:cNvSpPr>
              <a:spLocks noChangeShapeType="1"/>
            </p:cNvSpPr>
            <p:nvPr/>
          </p:nvSpPr>
          <p:spPr bwMode="auto">
            <a:xfrm>
              <a:off x="356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1" name="Line 633"/>
            <p:cNvSpPr>
              <a:spLocks noChangeShapeType="1"/>
            </p:cNvSpPr>
            <p:nvPr/>
          </p:nvSpPr>
          <p:spPr bwMode="auto">
            <a:xfrm>
              <a:off x="356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2" name="Line 634"/>
            <p:cNvSpPr>
              <a:spLocks noChangeShapeType="1"/>
            </p:cNvSpPr>
            <p:nvPr/>
          </p:nvSpPr>
          <p:spPr bwMode="auto">
            <a:xfrm>
              <a:off x="357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3" name="Line 635"/>
            <p:cNvSpPr>
              <a:spLocks noChangeShapeType="1"/>
            </p:cNvSpPr>
            <p:nvPr/>
          </p:nvSpPr>
          <p:spPr bwMode="auto">
            <a:xfrm>
              <a:off x="357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4" name="Line 636"/>
            <p:cNvSpPr>
              <a:spLocks noChangeShapeType="1"/>
            </p:cNvSpPr>
            <p:nvPr/>
          </p:nvSpPr>
          <p:spPr bwMode="auto">
            <a:xfrm>
              <a:off x="358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5" name="Line 637"/>
            <p:cNvSpPr>
              <a:spLocks noChangeShapeType="1"/>
            </p:cNvSpPr>
            <p:nvPr/>
          </p:nvSpPr>
          <p:spPr bwMode="auto">
            <a:xfrm>
              <a:off x="358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6" name="Line 638"/>
            <p:cNvSpPr>
              <a:spLocks noChangeShapeType="1"/>
            </p:cNvSpPr>
            <p:nvPr/>
          </p:nvSpPr>
          <p:spPr bwMode="auto">
            <a:xfrm>
              <a:off x="35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7" name="Line 639"/>
            <p:cNvSpPr>
              <a:spLocks noChangeShapeType="1"/>
            </p:cNvSpPr>
            <p:nvPr/>
          </p:nvSpPr>
          <p:spPr bwMode="auto">
            <a:xfrm>
              <a:off x="36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8" name="Line 640"/>
            <p:cNvSpPr>
              <a:spLocks noChangeShapeType="1"/>
            </p:cNvSpPr>
            <p:nvPr/>
          </p:nvSpPr>
          <p:spPr bwMode="auto">
            <a:xfrm>
              <a:off x="360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89" name="Line 641"/>
            <p:cNvSpPr>
              <a:spLocks noChangeShapeType="1"/>
            </p:cNvSpPr>
            <p:nvPr/>
          </p:nvSpPr>
          <p:spPr bwMode="auto">
            <a:xfrm>
              <a:off x="361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0" name="Line 642"/>
            <p:cNvSpPr>
              <a:spLocks noChangeShapeType="1"/>
            </p:cNvSpPr>
            <p:nvPr/>
          </p:nvSpPr>
          <p:spPr bwMode="auto">
            <a:xfrm>
              <a:off x="361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1" name="Line 643"/>
            <p:cNvSpPr>
              <a:spLocks noChangeShapeType="1"/>
            </p:cNvSpPr>
            <p:nvPr/>
          </p:nvSpPr>
          <p:spPr bwMode="auto">
            <a:xfrm>
              <a:off x="362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2" name="Line 644"/>
            <p:cNvSpPr>
              <a:spLocks noChangeShapeType="1"/>
            </p:cNvSpPr>
            <p:nvPr/>
          </p:nvSpPr>
          <p:spPr bwMode="auto">
            <a:xfrm>
              <a:off x="362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3" name="Line 645"/>
            <p:cNvSpPr>
              <a:spLocks noChangeShapeType="1"/>
            </p:cNvSpPr>
            <p:nvPr/>
          </p:nvSpPr>
          <p:spPr bwMode="auto">
            <a:xfrm>
              <a:off x="363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4" name="Line 646"/>
            <p:cNvSpPr>
              <a:spLocks noChangeShapeType="1"/>
            </p:cNvSpPr>
            <p:nvPr/>
          </p:nvSpPr>
          <p:spPr bwMode="auto">
            <a:xfrm>
              <a:off x="364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5" name="Line 647"/>
            <p:cNvSpPr>
              <a:spLocks noChangeShapeType="1"/>
            </p:cNvSpPr>
            <p:nvPr/>
          </p:nvSpPr>
          <p:spPr bwMode="auto">
            <a:xfrm>
              <a:off x="36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6" name="Line 648"/>
            <p:cNvSpPr>
              <a:spLocks noChangeShapeType="1"/>
            </p:cNvSpPr>
            <p:nvPr/>
          </p:nvSpPr>
          <p:spPr bwMode="auto">
            <a:xfrm>
              <a:off x="365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7" name="Line 649"/>
            <p:cNvSpPr>
              <a:spLocks noChangeShapeType="1"/>
            </p:cNvSpPr>
            <p:nvPr/>
          </p:nvSpPr>
          <p:spPr bwMode="auto">
            <a:xfrm>
              <a:off x="365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8" name="Line 650"/>
            <p:cNvSpPr>
              <a:spLocks noChangeShapeType="1"/>
            </p:cNvSpPr>
            <p:nvPr/>
          </p:nvSpPr>
          <p:spPr bwMode="auto">
            <a:xfrm>
              <a:off x="366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99" name="Line 651"/>
            <p:cNvSpPr>
              <a:spLocks noChangeShapeType="1"/>
            </p:cNvSpPr>
            <p:nvPr/>
          </p:nvSpPr>
          <p:spPr bwMode="auto">
            <a:xfrm>
              <a:off x="36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0" name="Line 652"/>
            <p:cNvSpPr>
              <a:spLocks noChangeShapeType="1"/>
            </p:cNvSpPr>
            <p:nvPr/>
          </p:nvSpPr>
          <p:spPr bwMode="auto">
            <a:xfrm>
              <a:off x="367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1" name="Line 653"/>
            <p:cNvSpPr>
              <a:spLocks noChangeShapeType="1"/>
            </p:cNvSpPr>
            <p:nvPr/>
          </p:nvSpPr>
          <p:spPr bwMode="auto">
            <a:xfrm>
              <a:off x="368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2" name="Line 654"/>
            <p:cNvSpPr>
              <a:spLocks noChangeShapeType="1"/>
            </p:cNvSpPr>
            <p:nvPr/>
          </p:nvSpPr>
          <p:spPr bwMode="auto">
            <a:xfrm>
              <a:off x="368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3" name="Line 655"/>
            <p:cNvSpPr>
              <a:spLocks noChangeShapeType="1"/>
            </p:cNvSpPr>
            <p:nvPr/>
          </p:nvSpPr>
          <p:spPr bwMode="auto">
            <a:xfrm>
              <a:off x="369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4" name="Line 656"/>
            <p:cNvSpPr>
              <a:spLocks noChangeShapeType="1"/>
            </p:cNvSpPr>
            <p:nvPr/>
          </p:nvSpPr>
          <p:spPr bwMode="auto">
            <a:xfrm>
              <a:off x="369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5" name="Line 657"/>
            <p:cNvSpPr>
              <a:spLocks noChangeShapeType="1"/>
            </p:cNvSpPr>
            <p:nvPr/>
          </p:nvSpPr>
          <p:spPr bwMode="auto">
            <a:xfrm>
              <a:off x="370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6" name="Line 658"/>
            <p:cNvSpPr>
              <a:spLocks noChangeShapeType="1"/>
            </p:cNvSpPr>
            <p:nvPr/>
          </p:nvSpPr>
          <p:spPr bwMode="auto">
            <a:xfrm>
              <a:off x="371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7" name="Line 659"/>
            <p:cNvSpPr>
              <a:spLocks noChangeShapeType="1"/>
            </p:cNvSpPr>
            <p:nvPr/>
          </p:nvSpPr>
          <p:spPr bwMode="auto">
            <a:xfrm>
              <a:off x="37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8" name="Line 660"/>
            <p:cNvSpPr>
              <a:spLocks noChangeShapeType="1"/>
            </p:cNvSpPr>
            <p:nvPr/>
          </p:nvSpPr>
          <p:spPr bwMode="auto">
            <a:xfrm>
              <a:off x="37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09" name="Line 661"/>
            <p:cNvSpPr>
              <a:spLocks noChangeShapeType="1"/>
            </p:cNvSpPr>
            <p:nvPr/>
          </p:nvSpPr>
          <p:spPr bwMode="auto">
            <a:xfrm>
              <a:off x="372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0" name="Line 662"/>
            <p:cNvSpPr>
              <a:spLocks noChangeShapeType="1"/>
            </p:cNvSpPr>
            <p:nvPr/>
          </p:nvSpPr>
          <p:spPr bwMode="auto">
            <a:xfrm>
              <a:off x="373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1" name="Line 663"/>
            <p:cNvSpPr>
              <a:spLocks noChangeShapeType="1"/>
            </p:cNvSpPr>
            <p:nvPr/>
          </p:nvSpPr>
          <p:spPr bwMode="auto">
            <a:xfrm>
              <a:off x="373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2" name="Line 664"/>
            <p:cNvSpPr>
              <a:spLocks noChangeShapeType="1"/>
            </p:cNvSpPr>
            <p:nvPr/>
          </p:nvSpPr>
          <p:spPr bwMode="auto">
            <a:xfrm>
              <a:off x="374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3" name="Line 665"/>
            <p:cNvSpPr>
              <a:spLocks noChangeShapeType="1"/>
            </p:cNvSpPr>
            <p:nvPr/>
          </p:nvSpPr>
          <p:spPr bwMode="auto">
            <a:xfrm>
              <a:off x="375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4" name="Line 666"/>
            <p:cNvSpPr>
              <a:spLocks noChangeShapeType="1"/>
            </p:cNvSpPr>
            <p:nvPr/>
          </p:nvSpPr>
          <p:spPr bwMode="auto">
            <a:xfrm>
              <a:off x="375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5" name="Line 667"/>
            <p:cNvSpPr>
              <a:spLocks noChangeShapeType="1"/>
            </p:cNvSpPr>
            <p:nvPr/>
          </p:nvSpPr>
          <p:spPr bwMode="auto">
            <a:xfrm>
              <a:off x="376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6" name="Line 668"/>
            <p:cNvSpPr>
              <a:spLocks noChangeShapeType="1"/>
            </p:cNvSpPr>
            <p:nvPr/>
          </p:nvSpPr>
          <p:spPr bwMode="auto">
            <a:xfrm>
              <a:off x="37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7" name="Line 669"/>
            <p:cNvSpPr>
              <a:spLocks noChangeShapeType="1"/>
            </p:cNvSpPr>
            <p:nvPr/>
          </p:nvSpPr>
          <p:spPr bwMode="auto">
            <a:xfrm>
              <a:off x="377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8" name="Line 670"/>
            <p:cNvSpPr>
              <a:spLocks noChangeShapeType="1"/>
            </p:cNvSpPr>
            <p:nvPr/>
          </p:nvSpPr>
          <p:spPr bwMode="auto">
            <a:xfrm>
              <a:off x="377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19" name="Line 671"/>
            <p:cNvSpPr>
              <a:spLocks noChangeShapeType="1"/>
            </p:cNvSpPr>
            <p:nvPr/>
          </p:nvSpPr>
          <p:spPr bwMode="auto">
            <a:xfrm>
              <a:off x="378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0" name="Line 672"/>
            <p:cNvSpPr>
              <a:spLocks noChangeShapeType="1"/>
            </p:cNvSpPr>
            <p:nvPr/>
          </p:nvSpPr>
          <p:spPr bwMode="auto">
            <a:xfrm>
              <a:off x="37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1" name="Line 673"/>
            <p:cNvSpPr>
              <a:spLocks noChangeShapeType="1"/>
            </p:cNvSpPr>
            <p:nvPr/>
          </p:nvSpPr>
          <p:spPr bwMode="auto">
            <a:xfrm>
              <a:off x="379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2" name="Line 674"/>
            <p:cNvSpPr>
              <a:spLocks noChangeShapeType="1"/>
            </p:cNvSpPr>
            <p:nvPr/>
          </p:nvSpPr>
          <p:spPr bwMode="auto">
            <a:xfrm>
              <a:off x="380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3" name="Line 675"/>
            <p:cNvSpPr>
              <a:spLocks noChangeShapeType="1"/>
            </p:cNvSpPr>
            <p:nvPr/>
          </p:nvSpPr>
          <p:spPr bwMode="auto">
            <a:xfrm>
              <a:off x="380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4" name="Line 676"/>
            <p:cNvSpPr>
              <a:spLocks noChangeShapeType="1"/>
            </p:cNvSpPr>
            <p:nvPr/>
          </p:nvSpPr>
          <p:spPr bwMode="auto">
            <a:xfrm>
              <a:off x="381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5" name="Line 677"/>
            <p:cNvSpPr>
              <a:spLocks noChangeShapeType="1"/>
            </p:cNvSpPr>
            <p:nvPr/>
          </p:nvSpPr>
          <p:spPr bwMode="auto">
            <a:xfrm>
              <a:off x="381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6" name="Line 678"/>
            <p:cNvSpPr>
              <a:spLocks noChangeShapeType="1"/>
            </p:cNvSpPr>
            <p:nvPr/>
          </p:nvSpPr>
          <p:spPr bwMode="auto">
            <a:xfrm>
              <a:off x="382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7" name="Line 679"/>
            <p:cNvSpPr>
              <a:spLocks noChangeShapeType="1"/>
            </p:cNvSpPr>
            <p:nvPr/>
          </p:nvSpPr>
          <p:spPr bwMode="auto">
            <a:xfrm>
              <a:off x="383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8" name="Line 680"/>
            <p:cNvSpPr>
              <a:spLocks noChangeShapeType="1"/>
            </p:cNvSpPr>
            <p:nvPr/>
          </p:nvSpPr>
          <p:spPr bwMode="auto">
            <a:xfrm>
              <a:off x="38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29" name="Line 681"/>
            <p:cNvSpPr>
              <a:spLocks noChangeShapeType="1"/>
            </p:cNvSpPr>
            <p:nvPr/>
          </p:nvSpPr>
          <p:spPr bwMode="auto">
            <a:xfrm>
              <a:off x="384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0" name="Line 682"/>
            <p:cNvSpPr>
              <a:spLocks noChangeShapeType="1"/>
            </p:cNvSpPr>
            <p:nvPr/>
          </p:nvSpPr>
          <p:spPr bwMode="auto">
            <a:xfrm>
              <a:off x="384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1" name="Line 683"/>
            <p:cNvSpPr>
              <a:spLocks noChangeShapeType="1"/>
            </p:cNvSpPr>
            <p:nvPr/>
          </p:nvSpPr>
          <p:spPr bwMode="auto">
            <a:xfrm>
              <a:off x="385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2" name="Line 684"/>
            <p:cNvSpPr>
              <a:spLocks noChangeShapeType="1"/>
            </p:cNvSpPr>
            <p:nvPr/>
          </p:nvSpPr>
          <p:spPr bwMode="auto">
            <a:xfrm>
              <a:off x="38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3" name="Line 685"/>
            <p:cNvSpPr>
              <a:spLocks noChangeShapeType="1"/>
            </p:cNvSpPr>
            <p:nvPr/>
          </p:nvSpPr>
          <p:spPr bwMode="auto">
            <a:xfrm>
              <a:off x="386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4" name="Line 686"/>
            <p:cNvSpPr>
              <a:spLocks noChangeShapeType="1"/>
            </p:cNvSpPr>
            <p:nvPr/>
          </p:nvSpPr>
          <p:spPr bwMode="auto">
            <a:xfrm>
              <a:off x="387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5" name="Line 687"/>
            <p:cNvSpPr>
              <a:spLocks noChangeShapeType="1"/>
            </p:cNvSpPr>
            <p:nvPr/>
          </p:nvSpPr>
          <p:spPr bwMode="auto">
            <a:xfrm>
              <a:off x="387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6" name="Line 688"/>
            <p:cNvSpPr>
              <a:spLocks noChangeShapeType="1"/>
            </p:cNvSpPr>
            <p:nvPr/>
          </p:nvSpPr>
          <p:spPr bwMode="auto">
            <a:xfrm>
              <a:off x="388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7" name="Line 689"/>
            <p:cNvSpPr>
              <a:spLocks noChangeShapeType="1"/>
            </p:cNvSpPr>
            <p:nvPr/>
          </p:nvSpPr>
          <p:spPr bwMode="auto">
            <a:xfrm>
              <a:off x="38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8" name="Line 690"/>
            <p:cNvSpPr>
              <a:spLocks noChangeShapeType="1"/>
            </p:cNvSpPr>
            <p:nvPr/>
          </p:nvSpPr>
          <p:spPr bwMode="auto">
            <a:xfrm>
              <a:off x="389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39" name="Line 691"/>
            <p:cNvSpPr>
              <a:spLocks noChangeShapeType="1"/>
            </p:cNvSpPr>
            <p:nvPr/>
          </p:nvSpPr>
          <p:spPr bwMode="auto">
            <a:xfrm>
              <a:off x="390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0" name="Line 692"/>
            <p:cNvSpPr>
              <a:spLocks noChangeShapeType="1"/>
            </p:cNvSpPr>
            <p:nvPr/>
          </p:nvSpPr>
          <p:spPr bwMode="auto">
            <a:xfrm>
              <a:off x="390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1" name="Line 693"/>
            <p:cNvSpPr>
              <a:spLocks noChangeShapeType="1"/>
            </p:cNvSpPr>
            <p:nvPr/>
          </p:nvSpPr>
          <p:spPr bwMode="auto">
            <a:xfrm>
              <a:off x="39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2" name="Line 694"/>
            <p:cNvSpPr>
              <a:spLocks noChangeShapeType="1"/>
            </p:cNvSpPr>
            <p:nvPr/>
          </p:nvSpPr>
          <p:spPr bwMode="auto">
            <a:xfrm>
              <a:off x="391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3" name="Line 695"/>
            <p:cNvSpPr>
              <a:spLocks noChangeShapeType="1"/>
            </p:cNvSpPr>
            <p:nvPr/>
          </p:nvSpPr>
          <p:spPr bwMode="auto">
            <a:xfrm>
              <a:off x="392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4" name="Line 696"/>
            <p:cNvSpPr>
              <a:spLocks noChangeShapeType="1"/>
            </p:cNvSpPr>
            <p:nvPr/>
          </p:nvSpPr>
          <p:spPr bwMode="auto">
            <a:xfrm>
              <a:off x="392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5" name="Line 697"/>
            <p:cNvSpPr>
              <a:spLocks noChangeShapeType="1"/>
            </p:cNvSpPr>
            <p:nvPr/>
          </p:nvSpPr>
          <p:spPr bwMode="auto">
            <a:xfrm>
              <a:off x="393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6" name="Line 698"/>
            <p:cNvSpPr>
              <a:spLocks noChangeShapeType="1"/>
            </p:cNvSpPr>
            <p:nvPr/>
          </p:nvSpPr>
          <p:spPr bwMode="auto">
            <a:xfrm>
              <a:off x="394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7" name="Line 699"/>
            <p:cNvSpPr>
              <a:spLocks noChangeShapeType="1"/>
            </p:cNvSpPr>
            <p:nvPr/>
          </p:nvSpPr>
          <p:spPr bwMode="auto">
            <a:xfrm>
              <a:off x="394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8" name="Line 700"/>
            <p:cNvSpPr>
              <a:spLocks noChangeShapeType="1"/>
            </p:cNvSpPr>
            <p:nvPr/>
          </p:nvSpPr>
          <p:spPr bwMode="auto">
            <a:xfrm>
              <a:off x="395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49" name="Line 701"/>
            <p:cNvSpPr>
              <a:spLocks noChangeShapeType="1"/>
            </p:cNvSpPr>
            <p:nvPr/>
          </p:nvSpPr>
          <p:spPr bwMode="auto">
            <a:xfrm>
              <a:off x="39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0" name="Line 702"/>
            <p:cNvSpPr>
              <a:spLocks noChangeShapeType="1"/>
            </p:cNvSpPr>
            <p:nvPr/>
          </p:nvSpPr>
          <p:spPr bwMode="auto">
            <a:xfrm>
              <a:off x="396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1" name="Line 703"/>
            <p:cNvSpPr>
              <a:spLocks noChangeShapeType="1"/>
            </p:cNvSpPr>
            <p:nvPr/>
          </p:nvSpPr>
          <p:spPr bwMode="auto">
            <a:xfrm>
              <a:off x="396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2" name="Line 704"/>
            <p:cNvSpPr>
              <a:spLocks noChangeShapeType="1"/>
            </p:cNvSpPr>
            <p:nvPr/>
          </p:nvSpPr>
          <p:spPr bwMode="auto">
            <a:xfrm>
              <a:off x="397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3" name="Line 705"/>
            <p:cNvSpPr>
              <a:spLocks noChangeShapeType="1"/>
            </p:cNvSpPr>
            <p:nvPr/>
          </p:nvSpPr>
          <p:spPr bwMode="auto">
            <a:xfrm>
              <a:off x="39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4" name="Line 706"/>
            <p:cNvSpPr>
              <a:spLocks noChangeShapeType="1"/>
            </p:cNvSpPr>
            <p:nvPr/>
          </p:nvSpPr>
          <p:spPr bwMode="auto">
            <a:xfrm>
              <a:off x="398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5" name="Line 707"/>
            <p:cNvSpPr>
              <a:spLocks noChangeShapeType="1"/>
            </p:cNvSpPr>
            <p:nvPr/>
          </p:nvSpPr>
          <p:spPr bwMode="auto">
            <a:xfrm>
              <a:off x="399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6" name="Line 708"/>
            <p:cNvSpPr>
              <a:spLocks noChangeShapeType="1"/>
            </p:cNvSpPr>
            <p:nvPr/>
          </p:nvSpPr>
          <p:spPr bwMode="auto">
            <a:xfrm>
              <a:off x="399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7" name="Line 709"/>
            <p:cNvSpPr>
              <a:spLocks noChangeShapeType="1"/>
            </p:cNvSpPr>
            <p:nvPr/>
          </p:nvSpPr>
          <p:spPr bwMode="auto">
            <a:xfrm>
              <a:off x="400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8" name="Line 710"/>
            <p:cNvSpPr>
              <a:spLocks noChangeShapeType="1"/>
            </p:cNvSpPr>
            <p:nvPr/>
          </p:nvSpPr>
          <p:spPr bwMode="auto">
            <a:xfrm>
              <a:off x="40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59" name="Line 711"/>
            <p:cNvSpPr>
              <a:spLocks noChangeShapeType="1"/>
            </p:cNvSpPr>
            <p:nvPr/>
          </p:nvSpPr>
          <p:spPr bwMode="auto">
            <a:xfrm>
              <a:off x="401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0" name="Line 712"/>
            <p:cNvSpPr>
              <a:spLocks noChangeShapeType="1"/>
            </p:cNvSpPr>
            <p:nvPr/>
          </p:nvSpPr>
          <p:spPr bwMode="auto">
            <a:xfrm>
              <a:off x="402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1" name="Line 713"/>
            <p:cNvSpPr>
              <a:spLocks noChangeShapeType="1"/>
            </p:cNvSpPr>
            <p:nvPr/>
          </p:nvSpPr>
          <p:spPr bwMode="auto">
            <a:xfrm>
              <a:off x="402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2" name="Line 714"/>
            <p:cNvSpPr>
              <a:spLocks noChangeShapeType="1"/>
            </p:cNvSpPr>
            <p:nvPr/>
          </p:nvSpPr>
          <p:spPr bwMode="auto">
            <a:xfrm>
              <a:off x="40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3" name="Line 715"/>
            <p:cNvSpPr>
              <a:spLocks noChangeShapeType="1"/>
            </p:cNvSpPr>
            <p:nvPr/>
          </p:nvSpPr>
          <p:spPr bwMode="auto">
            <a:xfrm>
              <a:off x="403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4" name="Line 716"/>
            <p:cNvSpPr>
              <a:spLocks noChangeShapeType="1"/>
            </p:cNvSpPr>
            <p:nvPr/>
          </p:nvSpPr>
          <p:spPr bwMode="auto">
            <a:xfrm>
              <a:off x="404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5" name="Line 717"/>
            <p:cNvSpPr>
              <a:spLocks noChangeShapeType="1"/>
            </p:cNvSpPr>
            <p:nvPr/>
          </p:nvSpPr>
          <p:spPr bwMode="auto">
            <a:xfrm>
              <a:off x="405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6" name="Line 718"/>
            <p:cNvSpPr>
              <a:spLocks noChangeShapeType="1"/>
            </p:cNvSpPr>
            <p:nvPr/>
          </p:nvSpPr>
          <p:spPr bwMode="auto">
            <a:xfrm>
              <a:off x="405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7" name="Line 719"/>
            <p:cNvSpPr>
              <a:spLocks noChangeShapeType="1"/>
            </p:cNvSpPr>
            <p:nvPr/>
          </p:nvSpPr>
          <p:spPr bwMode="auto">
            <a:xfrm>
              <a:off x="406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8" name="Line 720"/>
            <p:cNvSpPr>
              <a:spLocks noChangeShapeType="1"/>
            </p:cNvSpPr>
            <p:nvPr/>
          </p:nvSpPr>
          <p:spPr bwMode="auto">
            <a:xfrm>
              <a:off x="406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69" name="Line 721"/>
            <p:cNvSpPr>
              <a:spLocks noChangeShapeType="1"/>
            </p:cNvSpPr>
            <p:nvPr/>
          </p:nvSpPr>
          <p:spPr bwMode="auto">
            <a:xfrm>
              <a:off x="407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0" name="Line 722"/>
            <p:cNvSpPr>
              <a:spLocks noChangeShapeType="1"/>
            </p:cNvSpPr>
            <p:nvPr/>
          </p:nvSpPr>
          <p:spPr bwMode="auto">
            <a:xfrm>
              <a:off x="40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1" name="Line 723"/>
            <p:cNvSpPr>
              <a:spLocks noChangeShapeType="1"/>
            </p:cNvSpPr>
            <p:nvPr/>
          </p:nvSpPr>
          <p:spPr bwMode="auto">
            <a:xfrm>
              <a:off x="408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2" name="Line 724"/>
            <p:cNvSpPr>
              <a:spLocks noChangeShapeType="1"/>
            </p:cNvSpPr>
            <p:nvPr/>
          </p:nvSpPr>
          <p:spPr bwMode="auto">
            <a:xfrm>
              <a:off x="409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3" name="Line 725"/>
            <p:cNvSpPr>
              <a:spLocks noChangeShapeType="1"/>
            </p:cNvSpPr>
            <p:nvPr/>
          </p:nvSpPr>
          <p:spPr bwMode="auto">
            <a:xfrm>
              <a:off x="409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4" name="Line 726"/>
            <p:cNvSpPr>
              <a:spLocks noChangeShapeType="1"/>
            </p:cNvSpPr>
            <p:nvPr/>
          </p:nvSpPr>
          <p:spPr bwMode="auto">
            <a:xfrm>
              <a:off x="41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5" name="Line 727"/>
            <p:cNvSpPr>
              <a:spLocks noChangeShapeType="1"/>
            </p:cNvSpPr>
            <p:nvPr/>
          </p:nvSpPr>
          <p:spPr bwMode="auto">
            <a:xfrm>
              <a:off x="410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6" name="Line 728"/>
            <p:cNvSpPr>
              <a:spLocks noChangeShapeType="1"/>
            </p:cNvSpPr>
            <p:nvPr/>
          </p:nvSpPr>
          <p:spPr bwMode="auto">
            <a:xfrm>
              <a:off x="411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7" name="Line 729"/>
            <p:cNvSpPr>
              <a:spLocks noChangeShapeType="1"/>
            </p:cNvSpPr>
            <p:nvPr/>
          </p:nvSpPr>
          <p:spPr bwMode="auto">
            <a:xfrm>
              <a:off x="411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8" name="Line 730"/>
            <p:cNvSpPr>
              <a:spLocks noChangeShapeType="1"/>
            </p:cNvSpPr>
            <p:nvPr/>
          </p:nvSpPr>
          <p:spPr bwMode="auto">
            <a:xfrm>
              <a:off x="412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79" name="Line 731"/>
            <p:cNvSpPr>
              <a:spLocks noChangeShapeType="1"/>
            </p:cNvSpPr>
            <p:nvPr/>
          </p:nvSpPr>
          <p:spPr bwMode="auto">
            <a:xfrm>
              <a:off x="41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0" name="Line 732"/>
            <p:cNvSpPr>
              <a:spLocks noChangeShapeType="1"/>
            </p:cNvSpPr>
            <p:nvPr/>
          </p:nvSpPr>
          <p:spPr bwMode="auto">
            <a:xfrm>
              <a:off x="413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1" name="Line 733"/>
            <p:cNvSpPr>
              <a:spLocks noChangeShapeType="1"/>
            </p:cNvSpPr>
            <p:nvPr/>
          </p:nvSpPr>
          <p:spPr bwMode="auto">
            <a:xfrm>
              <a:off x="414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2" name="Line 734"/>
            <p:cNvSpPr>
              <a:spLocks noChangeShapeType="1"/>
            </p:cNvSpPr>
            <p:nvPr/>
          </p:nvSpPr>
          <p:spPr bwMode="auto">
            <a:xfrm>
              <a:off x="41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3" name="Line 735"/>
            <p:cNvSpPr>
              <a:spLocks noChangeShapeType="1"/>
            </p:cNvSpPr>
            <p:nvPr/>
          </p:nvSpPr>
          <p:spPr bwMode="auto">
            <a:xfrm>
              <a:off x="41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4" name="Line 736"/>
            <p:cNvSpPr>
              <a:spLocks noChangeShapeType="1"/>
            </p:cNvSpPr>
            <p:nvPr/>
          </p:nvSpPr>
          <p:spPr bwMode="auto">
            <a:xfrm>
              <a:off x="415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5" name="Line 737"/>
            <p:cNvSpPr>
              <a:spLocks noChangeShapeType="1"/>
            </p:cNvSpPr>
            <p:nvPr/>
          </p:nvSpPr>
          <p:spPr bwMode="auto">
            <a:xfrm>
              <a:off x="416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6" name="Line 738"/>
            <p:cNvSpPr>
              <a:spLocks noChangeShapeType="1"/>
            </p:cNvSpPr>
            <p:nvPr/>
          </p:nvSpPr>
          <p:spPr bwMode="auto">
            <a:xfrm>
              <a:off x="417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7" name="Line 739"/>
            <p:cNvSpPr>
              <a:spLocks noChangeShapeType="1"/>
            </p:cNvSpPr>
            <p:nvPr/>
          </p:nvSpPr>
          <p:spPr bwMode="auto">
            <a:xfrm>
              <a:off x="417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8" name="Line 740"/>
            <p:cNvSpPr>
              <a:spLocks noChangeShapeType="1"/>
            </p:cNvSpPr>
            <p:nvPr/>
          </p:nvSpPr>
          <p:spPr bwMode="auto">
            <a:xfrm>
              <a:off x="418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89" name="Line 741"/>
            <p:cNvSpPr>
              <a:spLocks noChangeShapeType="1"/>
            </p:cNvSpPr>
            <p:nvPr/>
          </p:nvSpPr>
          <p:spPr bwMode="auto">
            <a:xfrm>
              <a:off x="418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0" name="Line 742"/>
            <p:cNvSpPr>
              <a:spLocks noChangeShapeType="1"/>
            </p:cNvSpPr>
            <p:nvPr/>
          </p:nvSpPr>
          <p:spPr bwMode="auto">
            <a:xfrm>
              <a:off x="419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1" name="Line 743"/>
            <p:cNvSpPr>
              <a:spLocks noChangeShapeType="1"/>
            </p:cNvSpPr>
            <p:nvPr/>
          </p:nvSpPr>
          <p:spPr bwMode="auto">
            <a:xfrm>
              <a:off x="41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2" name="Line 744"/>
            <p:cNvSpPr>
              <a:spLocks noChangeShapeType="1"/>
            </p:cNvSpPr>
            <p:nvPr/>
          </p:nvSpPr>
          <p:spPr bwMode="auto">
            <a:xfrm>
              <a:off x="420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3" name="Line 745"/>
            <p:cNvSpPr>
              <a:spLocks noChangeShapeType="1"/>
            </p:cNvSpPr>
            <p:nvPr/>
          </p:nvSpPr>
          <p:spPr bwMode="auto">
            <a:xfrm>
              <a:off x="421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4" name="Line 746"/>
            <p:cNvSpPr>
              <a:spLocks noChangeShapeType="1"/>
            </p:cNvSpPr>
            <p:nvPr/>
          </p:nvSpPr>
          <p:spPr bwMode="auto">
            <a:xfrm>
              <a:off x="421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5" name="Line 747"/>
            <p:cNvSpPr>
              <a:spLocks noChangeShapeType="1"/>
            </p:cNvSpPr>
            <p:nvPr/>
          </p:nvSpPr>
          <p:spPr bwMode="auto">
            <a:xfrm>
              <a:off x="42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6" name="Line 748"/>
            <p:cNvSpPr>
              <a:spLocks noChangeShapeType="1"/>
            </p:cNvSpPr>
            <p:nvPr/>
          </p:nvSpPr>
          <p:spPr bwMode="auto">
            <a:xfrm>
              <a:off x="422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7" name="Line 749"/>
            <p:cNvSpPr>
              <a:spLocks noChangeShapeType="1"/>
            </p:cNvSpPr>
            <p:nvPr/>
          </p:nvSpPr>
          <p:spPr bwMode="auto">
            <a:xfrm>
              <a:off x="423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8" name="Line 750"/>
            <p:cNvSpPr>
              <a:spLocks noChangeShapeType="1"/>
            </p:cNvSpPr>
            <p:nvPr/>
          </p:nvSpPr>
          <p:spPr bwMode="auto">
            <a:xfrm>
              <a:off x="4240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99" name="Line 751"/>
            <p:cNvSpPr>
              <a:spLocks noChangeShapeType="1"/>
            </p:cNvSpPr>
            <p:nvPr/>
          </p:nvSpPr>
          <p:spPr bwMode="auto">
            <a:xfrm>
              <a:off x="424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0" name="Line 752"/>
            <p:cNvSpPr>
              <a:spLocks noChangeShapeType="1"/>
            </p:cNvSpPr>
            <p:nvPr/>
          </p:nvSpPr>
          <p:spPr bwMode="auto">
            <a:xfrm>
              <a:off x="42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1" name="Line 753"/>
            <p:cNvSpPr>
              <a:spLocks noChangeShapeType="1"/>
            </p:cNvSpPr>
            <p:nvPr/>
          </p:nvSpPr>
          <p:spPr bwMode="auto">
            <a:xfrm>
              <a:off x="425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2" name="Line 754"/>
            <p:cNvSpPr>
              <a:spLocks noChangeShapeType="1"/>
            </p:cNvSpPr>
            <p:nvPr/>
          </p:nvSpPr>
          <p:spPr bwMode="auto">
            <a:xfrm>
              <a:off x="4263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3" name="Line 755"/>
            <p:cNvSpPr>
              <a:spLocks noChangeShapeType="1"/>
            </p:cNvSpPr>
            <p:nvPr/>
          </p:nvSpPr>
          <p:spPr bwMode="auto">
            <a:xfrm>
              <a:off x="426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4" name="Line 756"/>
            <p:cNvSpPr>
              <a:spLocks noChangeShapeType="1"/>
            </p:cNvSpPr>
            <p:nvPr/>
          </p:nvSpPr>
          <p:spPr bwMode="auto">
            <a:xfrm>
              <a:off x="427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5" name="Line 757"/>
            <p:cNvSpPr>
              <a:spLocks noChangeShapeType="1"/>
            </p:cNvSpPr>
            <p:nvPr/>
          </p:nvSpPr>
          <p:spPr bwMode="auto">
            <a:xfrm>
              <a:off x="428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6" name="Line 758"/>
            <p:cNvSpPr>
              <a:spLocks noChangeShapeType="1"/>
            </p:cNvSpPr>
            <p:nvPr/>
          </p:nvSpPr>
          <p:spPr bwMode="auto">
            <a:xfrm>
              <a:off x="428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7" name="Line 759"/>
            <p:cNvSpPr>
              <a:spLocks noChangeShapeType="1"/>
            </p:cNvSpPr>
            <p:nvPr/>
          </p:nvSpPr>
          <p:spPr bwMode="auto">
            <a:xfrm>
              <a:off x="429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8" name="Line 760"/>
            <p:cNvSpPr>
              <a:spLocks noChangeShapeType="1"/>
            </p:cNvSpPr>
            <p:nvPr/>
          </p:nvSpPr>
          <p:spPr bwMode="auto">
            <a:xfrm>
              <a:off x="429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09" name="Line 761"/>
            <p:cNvSpPr>
              <a:spLocks noChangeShapeType="1"/>
            </p:cNvSpPr>
            <p:nvPr/>
          </p:nvSpPr>
          <p:spPr bwMode="auto">
            <a:xfrm>
              <a:off x="430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0" name="Line 762"/>
            <p:cNvSpPr>
              <a:spLocks noChangeShapeType="1"/>
            </p:cNvSpPr>
            <p:nvPr/>
          </p:nvSpPr>
          <p:spPr bwMode="auto">
            <a:xfrm>
              <a:off x="430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1" name="Line 763"/>
            <p:cNvSpPr>
              <a:spLocks noChangeShapeType="1"/>
            </p:cNvSpPr>
            <p:nvPr/>
          </p:nvSpPr>
          <p:spPr bwMode="auto">
            <a:xfrm>
              <a:off x="431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2" name="Line 764"/>
            <p:cNvSpPr>
              <a:spLocks noChangeShapeType="1"/>
            </p:cNvSpPr>
            <p:nvPr/>
          </p:nvSpPr>
          <p:spPr bwMode="auto">
            <a:xfrm>
              <a:off x="432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3" name="Line 765"/>
            <p:cNvSpPr>
              <a:spLocks noChangeShapeType="1"/>
            </p:cNvSpPr>
            <p:nvPr/>
          </p:nvSpPr>
          <p:spPr bwMode="auto">
            <a:xfrm>
              <a:off x="432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4" name="Line 766"/>
            <p:cNvSpPr>
              <a:spLocks noChangeShapeType="1"/>
            </p:cNvSpPr>
            <p:nvPr/>
          </p:nvSpPr>
          <p:spPr bwMode="auto">
            <a:xfrm>
              <a:off x="433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5" name="Line 767"/>
            <p:cNvSpPr>
              <a:spLocks noChangeShapeType="1"/>
            </p:cNvSpPr>
            <p:nvPr/>
          </p:nvSpPr>
          <p:spPr bwMode="auto">
            <a:xfrm>
              <a:off x="433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6" name="Line 768"/>
            <p:cNvSpPr>
              <a:spLocks noChangeShapeType="1"/>
            </p:cNvSpPr>
            <p:nvPr/>
          </p:nvSpPr>
          <p:spPr bwMode="auto">
            <a:xfrm>
              <a:off x="434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7" name="Line 769"/>
            <p:cNvSpPr>
              <a:spLocks noChangeShapeType="1"/>
            </p:cNvSpPr>
            <p:nvPr/>
          </p:nvSpPr>
          <p:spPr bwMode="auto">
            <a:xfrm>
              <a:off x="434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8" name="Line 770"/>
            <p:cNvSpPr>
              <a:spLocks noChangeShapeType="1"/>
            </p:cNvSpPr>
            <p:nvPr/>
          </p:nvSpPr>
          <p:spPr bwMode="auto">
            <a:xfrm>
              <a:off x="435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19" name="Line 771"/>
            <p:cNvSpPr>
              <a:spLocks noChangeShapeType="1"/>
            </p:cNvSpPr>
            <p:nvPr/>
          </p:nvSpPr>
          <p:spPr bwMode="auto">
            <a:xfrm>
              <a:off x="4361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0" name="Line 772"/>
            <p:cNvSpPr>
              <a:spLocks noChangeShapeType="1"/>
            </p:cNvSpPr>
            <p:nvPr/>
          </p:nvSpPr>
          <p:spPr bwMode="auto">
            <a:xfrm>
              <a:off x="436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1" name="Line 773"/>
            <p:cNvSpPr>
              <a:spLocks noChangeShapeType="1"/>
            </p:cNvSpPr>
            <p:nvPr/>
          </p:nvSpPr>
          <p:spPr bwMode="auto">
            <a:xfrm>
              <a:off x="437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2" name="Line 774"/>
            <p:cNvSpPr>
              <a:spLocks noChangeShapeType="1"/>
            </p:cNvSpPr>
            <p:nvPr/>
          </p:nvSpPr>
          <p:spPr bwMode="auto">
            <a:xfrm>
              <a:off x="437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3" name="Line 775"/>
            <p:cNvSpPr>
              <a:spLocks noChangeShapeType="1"/>
            </p:cNvSpPr>
            <p:nvPr/>
          </p:nvSpPr>
          <p:spPr bwMode="auto">
            <a:xfrm>
              <a:off x="4384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4" name="Line 776"/>
            <p:cNvSpPr>
              <a:spLocks noChangeShapeType="1"/>
            </p:cNvSpPr>
            <p:nvPr/>
          </p:nvSpPr>
          <p:spPr bwMode="auto">
            <a:xfrm>
              <a:off x="438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5" name="Line 777"/>
            <p:cNvSpPr>
              <a:spLocks noChangeShapeType="1"/>
            </p:cNvSpPr>
            <p:nvPr/>
          </p:nvSpPr>
          <p:spPr bwMode="auto">
            <a:xfrm>
              <a:off x="439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6" name="Line 778"/>
            <p:cNvSpPr>
              <a:spLocks noChangeShapeType="1"/>
            </p:cNvSpPr>
            <p:nvPr/>
          </p:nvSpPr>
          <p:spPr bwMode="auto">
            <a:xfrm>
              <a:off x="440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7" name="Line 779"/>
            <p:cNvSpPr>
              <a:spLocks noChangeShapeType="1"/>
            </p:cNvSpPr>
            <p:nvPr/>
          </p:nvSpPr>
          <p:spPr bwMode="auto">
            <a:xfrm>
              <a:off x="4407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8" name="Line 780"/>
            <p:cNvSpPr>
              <a:spLocks noChangeShapeType="1"/>
            </p:cNvSpPr>
            <p:nvPr/>
          </p:nvSpPr>
          <p:spPr bwMode="auto">
            <a:xfrm>
              <a:off x="441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29" name="Line 781"/>
            <p:cNvSpPr>
              <a:spLocks noChangeShapeType="1"/>
            </p:cNvSpPr>
            <p:nvPr/>
          </p:nvSpPr>
          <p:spPr bwMode="auto">
            <a:xfrm>
              <a:off x="4418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0" name="Line 782"/>
            <p:cNvSpPr>
              <a:spLocks noChangeShapeType="1"/>
            </p:cNvSpPr>
            <p:nvPr/>
          </p:nvSpPr>
          <p:spPr bwMode="auto">
            <a:xfrm>
              <a:off x="442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1" name="Line 783"/>
            <p:cNvSpPr>
              <a:spLocks noChangeShapeType="1"/>
            </p:cNvSpPr>
            <p:nvPr/>
          </p:nvSpPr>
          <p:spPr bwMode="auto">
            <a:xfrm>
              <a:off x="443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2" name="Line 784"/>
            <p:cNvSpPr>
              <a:spLocks noChangeShapeType="1"/>
            </p:cNvSpPr>
            <p:nvPr/>
          </p:nvSpPr>
          <p:spPr bwMode="auto">
            <a:xfrm>
              <a:off x="4436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3" name="Line 785"/>
            <p:cNvSpPr>
              <a:spLocks noChangeShapeType="1"/>
            </p:cNvSpPr>
            <p:nvPr/>
          </p:nvSpPr>
          <p:spPr bwMode="auto">
            <a:xfrm>
              <a:off x="444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4" name="Line 786"/>
            <p:cNvSpPr>
              <a:spLocks noChangeShapeType="1"/>
            </p:cNvSpPr>
            <p:nvPr/>
          </p:nvSpPr>
          <p:spPr bwMode="auto">
            <a:xfrm>
              <a:off x="444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5" name="Line 787"/>
            <p:cNvSpPr>
              <a:spLocks noChangeShapeType="1"/>
            </p:cNvSpPr>
            <p:nvPr/>
          </p:nvSpPr>
          <p:spPr bwMode="auto">
            <a:xfrm>
              <a:off x="445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6" name="Line 788"/>
            <p:cNvSpPr>
              <a:spLocks noChangeShapeType="1"/>
            </p:cNvSpPr>
            <p:nvPr/>
          </p:nvSpPr>
          <p:spPr bwMode="auto">
            <a:xfrm>
              <a:off x="4459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7" name="Line 789"/>
            <p:cNvSpPr>
              <a:spLocks noChangeShapeType="1"/>
            </p:cNvSpPr>
            <p:nvPr/>
          </p:nvSpPr>
          <p:spPr bwMode="auto">
            <a:xfrm>
              <a:off x="4464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8" name="Line 790"/>
            <p:cNvSpPr>
              <a:spLocks noChangeShapeType="1"/>
            </p:cNvSpPr>
            <p:nvPr/>
          </p:nvSpPr>
          <p:spPr bwMode="auto">
            <a:xfrm>
              <a:off x="447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39" name="Line 791"/>
            <p:cNvSpPr>
              <a:spLocks noChangeShapeType="1"/>
            </p:cNvSpPr>
            <p:nvPr/>
          </p:nvSpPr>
          <p:spPr bwMode="auto">
            <a:xfrm>
              <a:off x="447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0" name="Line 792"/>
            <p:cNvSpPr>
              <a:spLocks noChangeShapeType="1"/>
            </p:cNvSpPr>
            <p:nvPr/>
          </p:nvSpPr>
          <p:spPr bwMode="auto">
            <a:xfrm>
              <a:off x="4482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1" name="Line 793"/>
            <p:cNvSpPr>
              <a:spLocks noChangeShapeType="1"/>
            </p:cNvSpPr>
            <p:nvPr/>
          </p:nvSpPr>
          <p:spPr bwMode="auto">
            <a:xfrm>
              <a:off x="4487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2" name="Line 794"/>
            <p:cNvSpPr>
              <a:spLocks noChangeShapeType="1"/>
            </p:cNvSpPr>
            <p:nvPr/>
          </p:nvSpPr>
          <p:spPr bwMode="auto">
            <a:xfrm>
              <a:off x="449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3" name="Line 795"/>
            <p:cNvSpPr>
              <a:spLocks noChangeShapeType="1"/>
            </p:cNvSpPr>
            <p:nvPr/>
          </p:nvSpPr>
          <p:spPr bwMode="auto">
            <a:xfrm>
              <a:off x="449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4" name="Line 796"/>
            <p:cNvSpPr>
              <a:spLocks noChangeShapeType="1"/>
            </p:cNvSpPr>
            <p:nvPr/>
          </p:nvSpPr>
          <p:spPr bwMode="auto">
            <a:xfrm>
              <a:off x="4505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5" name="Line 797"/>
            <p:cNvSpPr>
              <a:spLocks noChangeShapeType="1"/>
            </p:cNvSpPr>
            <p:nvPr/>
          </p:nvSpPr>
          <p:spPr bwMode="auto">
            <a:xfrm>
              <a:off x="4510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6" name="Line 798"/>
            <p:cNvSpPr>
              <a:spLocks noChangeShapeType="1"/>
            </p:cNvSpPr>
            <p:nvPr/>
          </p:nvSpPr>
          <p:spPr bwMode="auto">
            <a:xfrm>
              <a:off x="4516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7" name="Line 799"/>
            <p:cNvSpPr>
              <a:spLocks noChangeShapeType="1"/>
            </p:cNvSpPr>
            <p:nvPr/>
          </p:nvSpPr>
          <p:spPr bwMode="auto">
            <a:xfrm>
              <a:off x="4522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8" name="Line 800"/>
            <p:cNvSpPr>
              <a:spLocks noChangeShapeType="1"/>
            </p:cNvSpPr>
            <p:nvPr/>
          </p:nvSpPr>
          <p:spPr bwMode="auto">
            <a:xfrm>
              <a:off x="4528" y="1693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49" name="Line 801"/>
            <p:cNvSpPr>
              <a:spLocks noChangeShapeType="1"/>
            </p:cNvSpPr>
            <p:nvPr/>
          </p:nvSpPr>
          <p:spPr bwMode="auto">
            <a:xfrm>
              <a:off x="4533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0" name="Line 802"/>
            <p:cNvSpPr>
              <a:spLocks noChangeShapeType="1"/>
            </p:cNvSpPr>
            <p:nvPr/>
          </p:nvSpPr>
          <p:spPr bwMode="auto">
            <a:xfrm>
              <a:off x="4539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1" name="Line 803"/>
            <p:cNvSpPr>
              <a:spLocks noChangeShapeType="1"/>
            </p:cNvSpPr>
            <p:nvPr/>
          </p:nvSpPr>
          <p:spPr bwMode="auto">
            <a:xfrm>
              <a:off x="4545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2" name="Line 804"/>
            <p:cNvSpPr>
              <a:spLocks noChangeShapeType="1"/>
            </p:cNvSpPr>
            <p:nvPr/>
          </p:nvSpPr>
          <p:spPr bwMode="auto">
            <a:xfrm>
              <a:off x="4551" y="1693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3" name="Line 805"/>
            <p:cNvSpPr>
              <a:spLocks noChangeShapeType="1"/>
            </p:cNvSpPr>
            <p:nvPr/>
          </p:nvSpPr>
          <p:spPr bwMode="auto">
            <a:xfrm>
              <a:off x="4557" y="1693"/>
              <a:ext cx="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4" name="Line 806"/>
            <p:cNvSpPr>
              <a:spLocks noChangeShapeType="1"/>
            </p:cNvSpPr>
            <p:nvPr/>
          </p:nvSpPr>
          <p:spPr bwMode="auto">
            <a:xfrm>
              <a:off x="1455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5" name="Rectangle 807"/>
            <p:cNvSpPr>
              <a:spLocks noChangeArrowheads="1"/>
            </p:cNvSpPr>
            <p:nvPr/>
          </p:nvSpPr>
          <p:spPr bwMode="auto">
            <a:xfrm rot="16200000">
              <a:off x="1309" y="1898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S100a9</a:t>
              </a:r>
              <a:endParaRPr lang="en-US"/>
            </a:p>
          </p:txBody>
        </p:sp>
        <p:sp>
          <p:nvSpPr>
            <p:cNvPr id="105256" name="Line 808"/>
            <p:cNvSpPr>
              <a:spLocks noChangeShapeType="1"/>
            </p:cNvSpPr>
            <p:nvPr/>
          </p:nvSpPr>
          <p:spPr bwMode="auto">
            <a:xfrm>
              <a:off x="1557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57" name="Rectangle 809"/>
            <p:cNvSpPr>
              <a:spLocks noChangeArrowheads="1"/>
            </p:cNvSpPr>
            <p:nvPr/>
          </p:nvSpPr>
          <p:spPr bwMode="auto">
            <a:xfrm rot="16200000">
              <a:off x="1419" y="1890"/>
              <a:ext cx="31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Hnrnpu</a:t>
              </a:r>
              <a:endParaRPr lang="en-US"/>
            </a:p>
          </p:txBody>
        </p:sp>
        <p:sp>
          <p:nvSpPr>
            <p:cNvPr id="105258" name="Line 810"/>
            <p:cNvSpPr>
              <a:spLocks noChangeShapeType="1"/>
            </p:cNvSpPr>
            <p:nvPr/>
          </p:nvSpPr>
          <p:spPr bwMode="auto">
            <a:xfrm>
              <a:off x="1659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460" name="Group 1012"/>
          <p:cNvGrpSpPr>
            <a:grpSpLocks/>
          </p:cNvGrpSpPr>
          <p:nvPr/>
        </p:nvGrpSpPr>
        <p:grpSpPr bwMode="auto">
          <a:xfrm>
            <a:off x="2230438" y="1417638"/>
            <a:ext cx="5045075" cy="2027237"/>
            <a:chOff x="1405" y="869"/>
            <a:chExt cx="3177" cy="1277"/>
          </a:xfrm>
        </p:grpSpPr>
        <p:sp>
          <p:nvSpPr>
            <p:cNvPr id="105260" name="Rectangle 812"/>
            <p:cNvSpPr>
              <a:spLocks noChangeArrowheads="1"/>
            </p:cNvSpPr>
            <p:nvPr/>
          </p:nvSpPr>
          <p:spPr bwMode="auto">
            <a:xfrm rot="16200000">
              <a:off x="1512" y="1898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S100a8</a:t>
              </a:r>
              <a:endParaRPr lang="en-US"/>
            </a:p>
          </p:txBody>
        </p:sp>
        <p:sp>
          <p:nvSpPr>
            <p:cNvPr id="105261" name="Line 813"/>
            <p:cNvSpPr>
              <a:spLocks noChangeShapeType="1"/>
            </p:cNvSpPr>
            <p:nvPr/>
          </p:nvSpPr>
          <p:spPr bwMode="auto">
            <a:xfrm>
              <a:off x="1760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62" name="Rectangle 814"/>
            <p:cNvSpPr>
              <a:spLocks noChangeArrowheads="1"/>
            </p:cNvSpPr>
            <p:nvPr/>
          </p:nvSpPr>
          <p:spPr bwMode="auto">
            <a:xfrm rot="16200000">
              <a:off x="1725" y="1786"/>
              <a:ext cx="10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Ltf</a:t>
              </a:r>
              <a:endParaRPr lang="en-US"/>
            </a:p>
          </p:txBody>
        </p:sp>
        <p:sp>
          <p:nvSpPr>
            <p:cNvPr id="105263" name="Line 815"/>
            <p:cNvSpPr>
              <a:spLocks noChangeShapeType="1"/>
            </p:cNvSpPr>
            <p:nvPr/>
          </p:nvSpPr>
          <p:spPr bwMode="auto">
            <a:xfrm>
              <a:off x="1862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64" name="Rectangle 816"/>
            <p:cNvSpPr>
              <a:spLocks noChangeArrowheads="1"/>
            </p:cNvSpPr>
            <p:nvPr/>
          </p:nvSpPr>
          <p:spPr bwMode="auto">
            <a:xfrm rot="16200000">
              <a:off x="1724" y="1889"/>
              <a:ext cx="31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Txndc4</a:t>
              </a:r>
              <a:endParaRPr lang="en-US"/>
            </a:p>
          </p:txBody>
        </p:sp>
        <p:sp>
          <p:nvSpPr>
            <p:cNvPr id="105265" name="Line 817"/>
            <p:cNvSpPr>
              <a:spLocks noChangeShapeType="1"/>
            </p:cNvSpPr>
            <p:nvPr/>
          </p:nvSpPr>
          <p:spPr bwMode="auto">
            <a:xfrm>
              <a:off x="1964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66" name="Rectangle 818"/>
            <p:cNvSpPr>
              <a:spLocks noChangeArrowheads="1"/>
            </p:cNvSpPr>
            <p:nvPr/>
          </p:nvSpPr>
          <p:spPr bwMode="auto">
            <a:xfrm rot="16200000">
              <a:off x="1847" y="1867"/>
              <a:ext cx="2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Anxa1</a:t>
              </a:r>
              <a:endParaRPr lang="en-US"/>
            </a:p>
          </p:txBody>
        </p:sp>
        <p:sp>
          <p:nvSpPr>
            <p:cNvPr id="105267" name="Line 819"/>
            <p:cNvSpPr>
              <a:spLocks noChangeShapeType="1"/>
            </p:cNvSpPr>
            <p:nvPr/>
          </p:nvSpPr>
          <p:spPr bwMode="auto">
            <a:xfrm>
              <a:off x="2066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68" name="Rectangle 820"/>
            <p:cNvSpPr>
              <a:spLocks noChangeArrowheads="1"/>
            </p:cNvSpPr>
            <p:nvPr/>
          </p:nvSpPr>
          <p:spPr bwMode="auto">
            <a:xfrm rot="16200000">
              <a:off x="1906" y="1911"/>
              <a:ext cx="3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Col15a1</a:t>
              </a:r>
              <a:endParaRPr lang="en-US"/>
            </a:p>
          </p:txBody>
        </p:sp>
        <p:sp>
          <p:nvSpPr>
            <p:cNvPr id="105269" name="Line 821"/>
            <p:cNvSpPr>
              <a:spLocks noChangeShapeType="1"/>
            </p:cNvSpPr>
            <p:nvPr/>
          </p:nvSpPr>
          <p:spPr bwMode="auto">
            <a:xfrm>
              <a:off x="2168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70" name="Rectangle 822"/>
            <p:cNvSpPr>
              <a:spLocks noChangeArrowheads="1"/>
            </p:cNvSpPr>
            <p:nvPr/>
          </p:nvSpPr>
          <p:spPr bwMode="auto">
            <a:xfrm rot="16200000">
              <a:off x="2053" y="1866"/>
              <a:ext cx="26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Igfbp5</a:t>
              </a:r>
              <a:endParaRPr lang="en-US"/>
            </a:p>
          </p:txBody>
        </p:sp>
        <p:sp>
          <p:nvSpPr>
            <p:cNvPr id="105271" name="Line 823"/>
            <p:cNvSpPr>
              <a:spLocks noChangeShapeType="1"/>
            </p:cNvSpPr>
            <p:nvPr/>
          </p:nvSpPr>
          <p:spPr bwMode="auto">
            <a:xfrm>
              <a:off x="2268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72" name="Rectangle 824"/>
            <p:cNvSpPr>
              <a:spLocks noChangeArrowheads="1"/>
            </p:cNvSpPr>
            <p:nvPr/>
          </p:nvSpPr>
          <p:spPr bwMode="auto">
            <a:xfrm rot="16200000">
              <a:off x="2194" y="1825"/>
              <a:ext cx="18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Flna</a:t>
              </a:r>
              <a:endParaRPr lang="en-US"/>
            </a:p>
          </p:txBody>
        </p:sp>
        <p:sp>
          <p:nvSpPr>
            <p:cNvPr id="105273" name="Line 825"/>
            <p:cNvSpPr>
              <a:spLocks noChangeShapeType="1"/>
            </p:cNvSpPr>
            <p:nvPr/>
          </p:nvSpPr>
          <p:spPr bwMode="auto">
            <a:xfrm>
              <a:off x="2370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74" name="Rectangle 826"/>
            <p:cNvSpPr>
              <a:spLocks noChangeArrowheads="1"/>
            </p:cNvSpPr>
            <p:nvPr/>
          </p:nvSpPr>
          <p:spPr bwMode="auto">
            <a:xfrm rot="16200000">
              <a:off x="2280" y="1841"/>
              <a:ext cx="21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Vasp</a:t>
              </a:r>
              <a:endParaRPr lang="en-US"/>
            </a:p>
          </p:txBody>
        </p:sp>
        <p:sp>
          <p:nvSpPr>
            <p:cNvPr id="105275" name="Line 827"/>
            <p:cNvSpPr>
              <a:spLocks noChangeShapeType="1"/>
            </p:cNvSpPr>
            <p:nvPr/>
          </p:nvSpPr>
          <p:spPr bwMode="auto">
            <a:xfrm>
              <a:off x="2472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76" name="Rectangle 828"/>
            <p:cNvSpPr>
              <a:spLocks noChangeArrowheads="1"/>
            </p:cNvSpPr>
            <p:nvPr/>
          </p:nvSpPr>
          <p:spPr bwMode="auto">
            <a:xfrm rot="16200000">
              <a:off x="2377" y="1845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Cnn2</a:t>
              </a:r>
              <a:endParaRPr lang="en-US"/>
            </a:p>
          </p:txBody>
        </p:sp>
        <p:sp>
          <p:nvSpPr>
            <p:cNvPr id="105277" name="Line 829"/>
            <p:cNvSpPr>
              <a:spLocks noChangeShapeType="1"/>
            </p:cNvSpPr>
            <p:nvPr/>
          </p:nvSpPr>
          <p:spPr bwMode="auto">
            <a:xfrm>
              <a:off x="2574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78" name="Rectangle 830"/>
            <p:cNvSpPr>
              <a:spLocks noChangeArrowheads="1"/>
            </p:cNvSpPr>
            <p:nvPr/>
          </p:nvSpPr>
          <p:spPr bwMode="auto">
            <a:xfrm rot="16200000">
              <a:off x="2435" y="1889"/>
              <a:ext cx="31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Coro1a</a:t>
              </a:r>
              <a:endParaRPr lang="en-US"/>
            </a:p>
          </p:txBody>
        </p:sp>
        <p:sp>
          <p:nvSpPr>
            <p:cNvPr id="105279" name="Line 831"/>
            <p:cNvSpPr>
              <a:spLocks noChangeShapeType="1"/>
            </p:cNvSpPr>
            <p:nvPr/>
          </p:nvSpPr>
          <p:spPr bwMode="auto">
            <a:xfrm>
              <a:off x="2676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80" name="Rectangle 832"/>
            <p:cNvSpPr>
              <a:spLocks noChangeArrowheads="1"/>
            </p:cNvSpPr>
            <p:nvPr/>
          </p:nvSpPr>
          <p:spPr bwMode="auto">
            <a:xfrm rot="16200000">
              <a:off x="2556" y="1869"/>
              <a:ext cx="27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Hspg2</a:t>
              </a:r>
              <a:endParaRPr lang="en-US"/>
            </a:p>
          </p:txBody>
        </p:sp>
        <p:sp>
          <p:nvSpPr>
            <p:cNvPr id="105281" name="Line 833"/>
            <p:cNvSpPr>
              <a:spLocks noChangeShapeType="1"/>
            </p:cNvSpPr>
            <p:nvPr/>
          </p:nvSpPr>
          <p:spPr bwMode="auto">
            <a:xfrm>
              <a:off x="2777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82" name="Rectangle 834"/>
            <p:cNvSpPr>
              <a:spLocks noChangeArrowheads="1"/>
            </p:cNvSpPr>
            <p:nvPr/>
          </p:nvSpPr>
          <p:spPr bwMode="auto">
            <a:xfrm rot="16200000">
              <a:off x="2682" y="1845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Cap1</a:t>
              </a:r>
              <a:endParaRPr lang="en-US"/>
            </a:p>
          </p:txBody>
        </p:sp>
        <p:sp>
          <p:nvSpPr>
            <p:cNvPr id="105283" name="Line 835"/>
            <p:cNvSpPr>
              <a:spLocks noChangeShapeType="1"/>
            </p:cNvSpPr>
            <p:nvPr/>
          </p:nvSpPr>
          <p:spPr bwMode="auto">
            <a:xfrm>
              <a:off x="2879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84" name="Rectangle 836"/>
            <p:cNvSpPr>
              <a:spLocks noChangeArrowheads="1"/>
            </p:cNvSpPr>
            <p:nvPr/>
          </p:nvSpPr>
          <p:spPr bwMode="auto">
            <a:xfrm rot="16200000">
              <a:off x="2789" y="1838"/>
              <a:ext cx="21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Pxdn</a:t>
              </a:r>
              <a:endParaRPr lang="en-US"/>
            </a:p>
          </p:txBody>
        </p:sp>
        <p:sp>
          <p:nvSpPr>
            <p:cNvPr id="105285" name="Line 837"/>
            <p:cNvSpPr>
              <a:spLocks noChangeShapeType="1"/>
            </p:cNvSpPr>
            <p:nvPr/>
          </p:nvSpPr>
          <p:spPr bwMode="auto">
            <a:xfrm>
              <a:off x="2981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86" name="Rectangle 838"/>
            <p:cNvSpPr>
              <a:spLocks noChangeArrowheads="1"/>
            </p:cNvSpPr>
            <p:nvPr/>
          </p:nvSpPr>
          <p:spPr bwMode="auto">
            <a:xfrm rot="16200000">
              <a:off x="2888" y="1842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Dsg2</a:t>
              </a:r>
              <a:endParaRPr lang="en-US"/>
            </a:p>
          </p:txBody>
        </p:sp>
        <p:sp>
          <p:nvSpPr>
            <p:cNvPr id="105287" name="Line 839"/>
            <p:cNvSpPr>
              <a:spLocks noChangeShapeType="1"/>
            </p:cNvSpPr>
            <p:nvPr/>
          </p:nvSpPr>
          <p:spPr bwMode="auto">
            <a:xfrm>
              <a:off x="3083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88" name="Rectangle 840"/>
            <p:cNvSpPr>
              <a:spLocks noChangeArrowheads="1"/>
            </p:cNvSpPr>
            <p:nvPr/>
          </p:nvSpPr>
          <p:spPr bwMode="auto">
            <a:xfrm rot="16200000">
              <a:off x="2978" y="1855"/>
              <a:ext cx="24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Tpm4</a:t>
              </a:r>
              <a:endParaRPr lang="en-US"/>
            </a:p>
          </p:txBody>
        </p:sp>
        <p:sp>
          <p:nvSpPr>
            <p:cNvPr id="105289" name="Line 841"/>
            <p:cNvSpPr>
              <a:spLocks noChangeShapeType="1"/>
            </p:cNvSpPr>
            <p:nvPr/>
          </p:nvSpPr>
          <p:spPr bwMode="auto">
            <a:xfrm>
              <a:off x="3184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90" name="Rectangle 842"/>
            <p:cNvSpPr>
              <a:spLocks noChangeArrowheads="1"/>
            </p:cNvSpPr>
            <p:nvPr/>
          </p:nvSpPr>
          <p:spPr bwMode="auto">
            <a:xfrm rot="16200000">
              <a:off x="3064" y="1869"/>
              <a:ext cx="27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Qsox1</a:t>
              </a:r>
              <a:endParaRPr lang="en-US"/>
            </a:p>
          </p:txBody>
        </p:sp>
        <p:sp>
          <p:nvSpPr>
            <p:cNvPr id="105291" name="Line 843"/>
            <p:cNvSpPr>
              <a:spLocks noChangeShapeType="1"/>
            </p:cNvSpPr>
            <p:nvPr/>
          </p:nvSpPr>
          <p:spPr bwMode="auto">
            <a:xfrm>
              <a:off x="3286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92" name="Rectangle 844"/>
            <p:cNvSpPr>
              <a:spLocks noChangeArrowheads="1"/>
            </p:cNvSpPr>
            <p:nvPr/>
          </p:nvSpPr>
          <p:spPr bwMode="auto">
            <a:xfrm rot="16200000">
              <a:off x="3153" y="1886"/>
              <a:ext cx="3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Pgam1</a:t>
              </a:r>
              <a:endParaRPr lang="en-US"/>
            </a:p>
          </p:txBody>
        </p:sp>
        <p:sp>
          <p:nvSpPr>
            <p:cNvPr id="105293" name="Line 845"/>
            <p:cNvSpPr>
              <a:spLocks noChangeShapeType="1"/>
            </p:cNvSpPr>
            <p:nvPr/>
          </p:nvSpPr>
          <p:spPr bwMode="auto">
            <a:xfrm>
              <a:off x="3388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94" name="Rectangle 846"/>
            <p:cNvSpPr>
              <a:spLocks noChangeArrowheads="1"/>
            </p:cNvSpPr>
            <p:nvPr/>
          </p:nvSpPr>
          <p:spPr bwMode="auto">
            <a:xfrm rot="16200000">
              <a:off x="3308" y="1831"/>
              <a:ext cx="19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Pfn1</a:t>
              </a:r>
              <a:endParaRPr lang="en-US"/>
            </a:p>
          </p:txBody>
        </p:sp>
        <p:sp>
          <p:nvSpPr>
            <p:cNvPr id="105295" name="Line 847"/>
            <p:cNvSpPr>
              <a:spLocks noChangeShapeType="1"/>
            </p:cNvSpPr>
            <p:nvPr/>
          </p:nvSpPr>
          <p:spPr bwMode="auto">
            <a:xfrm>
              <a:off x="3490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96" name="Rectangle 848"/>
            <p:cNvSpPr>
              <a:spLocks noChangeArrowheads="1"/>
            </p:cNvSpPr>
            <p:nvPr/>
          </p:nvSpPr>
          <p:spPr bwMode="auto">
            <a:xfrm rot="16200000">
              <a:off x="3388" y="1852"/>
              <a:ext cx="23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Ltbp2</a:t>
              </a:r>
              <a:endParaRPr lang="en-US"/>
            </a:p>
          </p:txBody>
        </p:sp>
        <p:sp>
          <p:nvSpPr>
            <p:cNvPr id="105297" name="Line 849"/>
            <p:cNvSpPr>
              <a:spLocks noChangeShapeType="1"/>
            </p:cNvSpPr>
            <p:nvPr/>
          </p:nvSpPr>
          <p:spPr bwMode="auto">
            <a:xfrm>
              <a:off x="3592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98" name="Rectangle 850"/>
            <p:cNvSpPr>
              <a:spLocks noChangeArrowheads="1"/>
            </p:cNvSpPr>
            <p:nvPr/>
          </p:nvSpPr>
          <p:spPr bwMode="auto">
            <a:xfrm rot="16200000">
              <a:off x="3498" y="1842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Cotl1</a:t>
              </a:r>
              <a:endParaRPr lang="en-US"/>
            </a:p>
          </p:txBody>
        </p:sp>
        <p:sp>
          <p:nvSpPr>
            <p:cNvPr id="105299" name="Line 851"/>
            <p:cNvSpPr>
              <a:spLocks noChangeShapeType="1"/>
            </p:cNvSpPr>
            <p:nvPr/>
          </p:nvSpPr>
          <p:spPr bwMode="auto">
            <a:xfrm>
              <a:off x="3693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00" name="Rectangle 852"/>
            <p:cNvSpPr>
              <a:spLocks noChangeArrowheads="1"/>
            </p:cNvSpPr>
            <p:nvPr/>
          </p:nvSpPr>
          <p:spPr bwMode="auto">
            <a:xfrm rot="16200000">
              <a:off x="3614" y="1829"/>
              <a:ext cx="1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Nol3</a:t>
              </a:r>
              <a:endParaRPr lang="en-US"/>
            </a:p>
          </p:txBody>
        </p:sp>
        <p:sp>
          <p:nvSpPr>
            <p:cNvPr id="105301" name="Line 853"/>
            <p:cNvSpPr>
              <a:spLocks noChangeShapeType="1"/>
            </p:cNvSpPr>
            <p:nvPr/>
          </p:nvSpPr>
          <p:spPr bwMode="auto">
            <a:xfrm>
              <a:off x="3795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02" name="Rectangle 854"/>
            <p:cNvSpPr>
              <a:spLocks noChangeArrowheads="1"/>
            </p:cNvSpPr>
            <p:nvPr/>
          </p:nvSpPr>
          <p:spPr bwMode="auto">
            <a:xfrm rot="16200000">
              <a:off x="3668" y="1877"/>
              <a:ext cx="29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Tagln2</a:t>
              </a:r>
              <a:endParaRPr lang="en-US"/>
            </a:p>
          </p:txBody>
        </p:sp>
        <p:sp>
          <p:nvSpPr>
            <p:cNvPr id="105303" name="Line 855"/>
            <p:cNvSpPr>
              <a:spLocks noChangeShapeType="1"/>
            </p:cNvSpPr>
            <p:nvPr/>
          </p:nvSpPr>
          <p:spPr bwMode="auto">
            <a:xfrm>
              <a:off x="3896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04" name="Rectangle 856"/>
            <p:cNvSpPr>
              <a:spLocks noChangeArrowheads="1"/>
            </p:cNvSpPr>
            <p:nvPr/>
          </p:nvSpPr>
          <p:spPr bwMode="auto">
            <a:xfrm rot="16200000">
              <a:off x="3750" y="1897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Rnase4</a:t>
              </a:r>
              <a:endParaRPr lang="en-US"/>
            </a:p>
          </p:txBody>
        </p:sp>
        <p:sp>
          <p:nvSpPr>
            <p:cNvPr id="105305" name="Line 857"/>
            <p:cNvSpPr>
              <a:spLocks noChangeShapeType="1"/>
            </p:cNvSpPr>
            <p:nvPr/>
          </p:nvSpPr>
          <p:spPr bwMode="auto">
            <a:xfrm>
              <a:off x="3998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06" name="Rectangle 858"/>
            <p:cNvSpPr>
              <a:spLocks noChangeArrowheads="1"/>
            </p:cNvSpPr>
            <p:nvPr/>
          </p:nvSpPr>
          <p:spPr bwMode="auto">
            <a:xfrm rot="16200000">
              <a:off x="3941" y="1807"/>
              <a:ext cx="14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Cfh</a:t>
              </a:r>
              <a:endParaRPr lang="en-US"/>
            </a:p>
          </p:txBody>
        </p:sp>
        <p:sp>
          <p:nvSpPr>
            <p:cNvPr id="105307" name="Line 859"/>
            <p:cNvSpPr>
              <a:spLocks noChangeShapeType="1"/>
            </p:cNvSpPr>
            <p:nvPr/>
          </p:nvSpPr>
          <p:spPr bwMode="auto">
            <a:xfrm>
              <a:off x="4099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08" name="Rectangle 860"/>
            <p:cNvSpPr>
              <a:spLocks noChangeArrowheads="1"/>
            </p:cNvSpPr>
            <p:nvPr/>
          </p:nvSpPr>
          <p:spPr bwMode="auto">
            <a:xfrm rot="16200000">
              <a:off x="3996" y="1853"/>
              <a:ext cx="24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Aldoa</a:t>
              </a:r>
              <a:endParaRPr lang="en-US"/>
            </a:p>
          </p:txBody>
        </p:sp>
        <p:sp>
          <p:nvSpPr>
            <p:cNvPr id="105309" name="Line 861"/>
            <p:cNvSpPr>
              <a:spLocks noChangeShapeType="1"/>
            </p:cNvSpPr>
            <p:nvPr/>
          </p:nvSpPr>
          <p:spPr bwMode="auto">
            <a:xfrm>
              <a:off x="4201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0" name="Rectangle 862"/>
            <p:cNvSpPr>
              <a:spLocks noChangeArrowheads="1"/>
            </p:cNvSpPr>
            <p:nvPr/>
          </p:nvSpPr>
          <p:spPr bwMode="auto">
            <a:xfrm rot="16200000">
              <a:off x="4135" y="1814"/>
              <a:ext cx="170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Nov</a:t>
              </a:r>
              <a:endParaRPr lang="en-US"/>
            </a:p>
          </p:txBody>
        </p:sp>
        <p:sp>
          <p:nvSpPr>
            <p:cNvPr id="105311" name="Line 863"/>
            <p:cNvSpPr>
              <a:spLocks noChangeShapeType="1"/>
            </p:cNvSpPr>
            <p:nvPr/>
          </p:nvSpPr>
          <p:spPr bwMode="auto">
            <a:xfrm>
              <a:off x="4303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2" name="Rectangle 864"/>
            <p:cNvSpPr>
              <a:spLocks noChangeArrowheads="1"/>
            </p:cNvSpPr>
            <p:nvPr/>
          </p:nvSpPr>
          <p:spPr bwMode="auto">
            <a:xfrm rot="16200000">
              <a:off x="4244" y="1806"/>
              <a:ext cx="1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Zyx</a:t>
              </a:r>
              <a:endParaRPr lang="en-US"/>
            </a:p>
          </p:txBody>
        </p:sp>
        <p:sp>
          <p:nvSpPr>
            <p:cNvPr id="105313" name="Line 865"/>
            <p:cNvSpPr>
              <a:spLocks noChangeShapeType="1"/>
            </p:cNvSpPr>
            <p:nvPr/>
          </p:nvSpPr>
          <p:spPr bwMode="auto">
            <a:xfrm>
              <a:off x="4405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4" name="Rectangle 866"/>
            <p:cNvSpPr>
              <a:spLocks noChangeArrowheads="1"/>
            </p:cNvSpPr>
            <p:nvPr/>
          </p:nvSpPr>
          <p:spPr bwMode="auto">
            <a:xfrm rot="16200000">
              <a:off x="4287" y="1866"/>
              <a:ext cx="2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Fabp5</a:t>
              </a:r>
              <a:endParaRPr lang="en-US"/>
            </a:p>
          </p:txBody>
        </p:sp>
        <p:sp>
          <p:nvSpPr>
            <p:cNvPr id="105315" name="Line 867"/>
            <p:cNvSpPr>
              <a:spLocks noChangeShapeType="1"/>
            </p:cNvSpPr>
            <p:nvPr/>
          </p:nvSpPr>
          <p:spPr bwMode="auto">
            <a:xfrm>
              <a:off x="4507" y="1693"/>
              <a:ext cx="0" cy="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6" name="Rectangle 868"/>
            <p:cNvSpPr>
              <a:spLocks noChangeArrowheads="1"/>
            </p:cNvSpPr>
            <p:nvPr/>
          </p:nvSpPr>
          <p:spPr bwMode="auto">
            <a:xfrm rot="16200000">
              <a:off x="4426" y="1829"/>
              <a:ext cx="19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Ctsd</a:t>
              </a:r>
              <a:endParaRPr lang="en-US"/>
            </a:p>
          </p:txBody>
        </p:sp>
        <p:sp>
          <p:nvSpPr>
            <p:cNvPr id="105317" name="Line 869"/>
            <p:cNvSpPr>
              <a:spLocks noChangeShapeType="1"/>
            </p:cNvSpPr>
            <p:nvPr/>
          </p:nvSpPr>
          <p:spPr bwMode="auto">
            <a:xfrm flipV="1">
              <a:off x="1405" y="168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8" name="Line 870"/>
            <p:cNvSpPr>
              <a:spLocks noChangeShapeType="1"/>
            </p:cNvSpPr>
            <p:nvPr/>
          </p:nvSpPr>
          <p:spPr bwMode="auto">
            <a:xfrm flipV="1">
              <a:off x="1405" y="168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19" name="Line 871"/>
            <p:cNvSpPr>
              <a:spLocks noChangeShapeType="1"/>
            </p:cNvSpPr>
            <p:nvPr/>
          </p:nvSpPr>
          <p:spPr bwMode="auto">
            <a:xfrm flipV="1">
              <a:off x="1405" y="167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0" name="Line 872"/>
            <p:cNvSpPr>
              <a:spLocks noChangeShapeType="1"/>
            </p:cNvSpPr>
            <p:nvPr/>
          </p:nvSpPr>
          <p:spPr bwMode="auto">
            <a:xfrm flipV="1">
              <a:off x="1405" y="167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1" name="Line 873"/>
            <p:cNvSpPr>
              <a:spLocks noChangeShapeType="1"/>
            </p:cNvSpPr>
            <p:nvPr/>
          </p:nvSpPr>
          <p:spPr bwMode="auto">
            <a:xfrm flipV="1">
              <a:off x="1405" y="166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2" name="Line 874"/>
            <p:cNvSpPr>
              <a:spLocks noChangeShapeType="1"/>
            </p:cNvSpPr>
            <p:nvPr/>
          </p:nvSpPr>
          <p:spPr bwMode="auto">
            <a:xfrm flipV="1">
              <a:off x="1405" y="165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3" name="Line 875"/>
            <p:cNvSpPr>
              <a:spLocks noChangeShapeType="1"/>
            </p:cNvSpPr>
            <p:nvPr/>
          </p:nvSpPr>
          <p:spPr bwMode="auto">
            <a:xfrm flipV="1">
              <a:off x="1405" y="165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4" name="Line 876"/>
            <p:cNvSpPr>
              <a:spLocks noChangeShapeType="1"/>
            </p:cNvSpPr>
            <p:nvPr/>
          </p:nvSpPr>
          <p:spPr bwMode="auto">
            <a:xfrm flipV="1">
              <a:off x="1405" y="164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5" name="Line 877"/>
            <p:cNvSpPr>
              <a:spLocks noChangeShapeType="1"/>
            </p:cNvSpPr>
            <p:nvPr/>
          </p:nvSpPr>
          <p:spPr bwMode="auto">
            <a:xfrm flipV="1">
              <a:off x="1405" y="164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6" name="Line 878"/>
            <p:cNvSpPr>
              <a:spLocks noChangeShapeType="1"/>
            </p:cNvSpPr>
            <p:nvPr/>
          </p:nvSpPr>
          <p:spPr bwMode="auto">
            <a:xfrm flipV="1">
              <a:off x="1405" y="163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7" name="Line 879"/>
            <p:cNvSpPr>
              <a:spLocks noChangeShapeType="1"/>
            </p:cNvSpPr>
            <p:nvPr/>
          </p:nvSpPr>
          <p:spPr bwMode="auto">
            <a:xfrm flipV="1">
              <a:off x="1405" y="163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8" name="Line 880"/>
            <p:cNvSpPr>
              <a:spLocks noChangeShapeType="1"/>
            </p:cNvSpPr>
            <p:nvPr/>
          </p:nvSpPr>
          <p:spPr bwMode="auto">
            <a:xfrm flipV="1">
              <a:off x="1405" y="162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29" name="Line 881"/>
            <p:cNvSpPr>
              <a:spLocks noChangeShapeType="1"/>
            </p:cNvSpPr>
            <p:nvPr/>
          </p:nvSpPr>
          <p:spPr bwMode="auto">
            <a:xfrm flipV="1">
              <a:off x="1405" y="161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0" name="Line 882"/>
            <p:cNvSpPr>
              <a:spLocks noChangeShapeType="1"/>
            </p:cNvSpPr>
            <p:nvPr/>
          </p:nvSpPr>
          <p:spPr bwMode="auto">
            <a:xfrm flipV="1">
              <a:off x="1405" y="161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1" name="Line 883"/>
            <p:cNvSpPr>
              <a:spLocks noChangeShapeType="1"/>
            </p:cNvSpPr>
            <p:nvPr/>
          </p:nvSpPr>
          <p:spPr bwMode="auto">
            <a:xfrm flipV="1">
              <a:off x="1405" y="160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2" name="Line 884"/>
            <p:cNvSpPr>
              <a:spLocks noChangeShapeType="1"/>
            </p:cNvSpPr>
            <p:nvPr/>
          </p:nvSpPr>
          <p:spPr bwMode="auto">
            <a:xfrm flipV="1">
              <a:off x="1405" y="160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3" name="Line 885"/>
            <p:cNvSpPr>
              <a:spLocks noChangeShapeType="1"/>
            </p:cNvSpPr>
            <p:nvPr/>
          </p:nvSpPr>
          <p:spPr bwMode="auto">
            <a:xfrm flipV="1">
              <a:off x="1405" y="159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4" name="Line 886"/>
            <p:cNvSpPr>
              <a:spLocks noChangeShapeType="1"/>
            </p:cNvSpPr>
            <p:nvPr/>
          </p:nvSpPr>
          <p:spPr bwMode="auto">
            <a:xfrm flipV="1">
              <a:off x="1405" y="158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5" name="Line 887"/>
            <p:cNvSpPr>
              <a:spLocks noChangeShapeType="1"/>
            </p:cNvSpPr>
            <p:nvPr/>
          </p:nvSpPr>
          <p:spPr bwMode="auto">
            <a:xfrm flipV="1">
              <a:off x="1405" y="158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6" name="Line 888"/>
            <p:cNvSpPr>
              <a:spLocks noChangeShapeType="1"/>
            </p:cNvSpPr>
            <p:nvPr/>
          </p:nvSpPr>
          <p:spPr bwMode="auto">
            <a:xfrm flipV="1">
              <a:off x="1405" y="157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7" name="Line 889"/>
            <p:cNvSpPr>
              <a:spLocks noChangeShapeType="1"/>
            </p:cNvSpPr>
            <p:nvPr/>
          </p:nvSpPr>
          <p:spPr bwMode="auto">
            <a:xfrm flipV="1">
              <a:off x="1405" y="157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8" name="Line 890"/>
            <p:cNvSpPr>
              <a:spLocks noChangeShapeType="1"/>
            </p:cNvSpPr>
            <p:nvPr/>
          </p:nvSpPr>
          <p:spPr bwMode="auto">
            <a:xfrm flipV="1">
              <a:off x="1405" y="156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39" name="Line 891"/>
            <p:cNvSpPr>
              <a:spLocks noChangeShapeType="1"/>
            </p:cNvSpPr>
            <p:nvPr/>
          </p:nvSpPr>
          <p:spPr bwMode="auto">
            <a:xfrm flipV="1">
              <a:off x="1405" y="156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0" name="Line 892"/>
            <p:cNvSpPr>
              <a:spLocks noChangeShapeType="1"/>
            </p:cNvSpPr>
            <p:nvPr/>
          </p:nvSpPr>
          <p:spPr bwMode="auto">
            <a:xfrm flipV="1">
              <a:off x="1405" y="155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1" name="Line 893"/>
            <p:cNvSpPr>
              <a:spLocks noChangeShapeType="1"/>
            </p:cNvSpPr>
            <p:nvPr/>
          </p:nvSpPr>
          <p:spPr bwMode="auto">
            <a:xfrm flipV="1">
              <a:off x="1405" y="154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2" name="Line 894"/>
            <p:cNvSpPr>
              <a:spLocks noChangeShapeType="1"/>
            </p:cNvSpPr>
            <p:nvPr/>
          </p:nvSpPr>
          <p:spPr bwMode="auto">
            <a:xfrm flipV="1">
              <a:off x="1405" y="154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3" name="Line 895"/>
            <p:cNvSpPr>
              <a:spLocks noChangeShapeType="1"/>
            </p:cNvSpPr>
            <p:nvPr/>
          </p:nvSpPr>
          <p:spPr bwMode="auto">
            <a:xfrm flipV="1">
              <a:off x="1405" y="153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4" name="Line 896"/>
            <p:cNvSpPr>
              <a:spLocks noChangeShapeType="1"/>
            </p:cNvSpPr>
            <p:nvPr/>
          </p:nvSpPr>
          <p:spPr bwMode="auto">
            <a:xfrm flipV="1">
              <a:off x="1405" y="153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5" name="Line 897"/>
            <p:cNvSpPr>
              <a:spLocks noChangeShapeType="1"/>
            </p:cNvSpPr>
            <p:nvPr/>
          </p:nvSpPr>
          <p:spPr bwMode="auto">
            <a:xfrm flipV="1">
              <a:off x="1405" y="152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6" name="Line 898"/>
            <p:cNvSpPr>
              <a:spLocks noChangeShapeType="1"/>
            </p:cNvSpPr>
            <p:nvPr/>
          </p:nvSpPr>
          <p:spPr bwMode="auto">
            <a:xfrm flipV="1">
              <a:off x="1405" y="152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7" name="Line 899"/>
            <p:cNvSpPr>
              <a:spLocks noChangeShapeType="1"/>
            </p:cNvSpPr>
            <p:nvPr/>
          </p:nvSpPr>
          <p:spPr bwMode="auto">
            <a:xfrm flipV="1">
              <a:off x="1405" y="151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8" name="Line 900"/>
            <p:cNvSpPr>
              <a:spLocks noChangeShapeType="1"/>
            </p:cNvSpPr>
            <p:nvPr/>
          </p:nvSpPr>
          <p:spPr bwMode="auto">
            <a:xfrm flipV="1">
              <a:off x="1405" y="150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49" name="Line 901"/>
            <p:cNvSpPr>
              <a:spLocks noChangeShapeType="1"/>
            </p:cNvSpPr>
            <p:nvPr/>
          </p:nvSpPr>
          <p:spPr bwMode="auto">
            <a:xfrm flipV="1">
              <a:off x="1405" y="150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0" name="Line 902"/>
            <p:cNvSpPr>
              <a:spLocks noChangeShapeType="1"/>
            </p:cNvSpPr>
            <p:nvPr/>
          </p:nvSpPr>
          <p:spPr bwMode="auto">
            <a:xfrm flipV="1">
              <a:off x="1405" y="149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1" name="Line 903"/>
            <p:cNvSpPr>
              <a:spLocks noChangeShapeType="1"/>
            </p:cNvSpPr>
            <p:nvPr/>
          </p:nvSpPr>
          <p:spPr bwMode="auto">
            <a:xfrm flipV="1">
              <a:off x="1405" y="149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2" name="Line 904"/>
            <p:cNvSpPr>
              <a:spLocks noChangeShapeType="1"/>
            </p:cNvSpPr>
            <p:nvPr/>
          </p:nvSpPr>
          <p:spPr bwMode="auto">
            <a:xfrm flipV="1">
              <a:off x="1405" y="148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3" name="Line 905"/>
            <p:cNvSpPr>
              <a:spLocks noChangeShapeType="1"/>
            </p:cNvSpPr>
            <p:nvPr/>
          </p:nvSpPr>
          <p:spPr bwMode="auto">
            <a:xfrm flipV="1">
              <a:off x="1405" y="148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4" name="Line 906"/>
            <p:cNvSpPr>
              <a:spLocks noChangeShapeType="1"/>
            </p:cNvSpPr>
            <p:nvPr/>
          </p:nvSpPr>
          <p:spPr bwMode="auto">
            <a:xfrm flipV="1">
              <a:off x="1405" y="147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5" name="Line 907"/>
            <p:cNvSpPr>
              <a:spLocks noChangeShapeType="1"/>
            </p:cNvSpPr>
            <p:nvPr/>
          </p:nvSpPr>
          <p:spPr bwMode="auto">
            <a:xfrm flipV="1">
              <a:off x="1405" y="146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6" name="Line 908"/>
            <p:cNvSpPr>
              <a:spLocks noChangeShapeType="1"/>
            </p:cNvSpPr>
            <p:nvPr/>
          </p:nvSpPr>
          <p:spPr bwMode="auto">
            <a:xfrm flipV="1">
              <a:off x="1405" y="146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7" name="Line 909"/>
            <p:cNvSpPr>
              <a:spLocks noChangeShapeType="1"/>
            </p:cNvSpPr>
            <p:nvPr/>
          </p:nvSpPr>
          <p:spPr bwMode="auto">
            <a:xfrm flipV="1">
              <a:off x="1405" y="145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8" name="Line 910"/>
            <p:cNvSpPr>
              <a:spLocks noChangeShapeType="1"/>
            </p:cNvSpPr>
            <p:nvPr/>
          </p:nvSpPr>
          <p:spPr bwMode="auto">
            <a:xfrm flipV="1">
              <a:off x="1405" y="145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59" name="Line 911"/>
            <p:cNvSpPr>
              <a:spLocks noChangeShapeType="1"/>
            </p:cNvSpPr>
            <p:nvPr/>
          </p:nvSpPr>
          <p:spPr bwMode="auto">
            <a:xfrm flipV="1">
              <a:off x="1405" y="144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0" name="Line 912"/>
            <p:cNvSpPr>
              <a:spLocks noChangeShapeType="1"/>
            </p:cNvSpPr>
            <p:nvPr/>
          </p:nvSpPr>
          <p:spPr bwMode="auto">
            <a:xfrm flipV="1">
              <a:off x="1405" y="143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1" name="Line 913"/>
            <p:cNvSpPr>
              <a:spLocks noChangeShapeType="1"/>
            </p:cNvSpPr>
            <p:nvPr/>
          </p:nvSpPr>
          <p:spPr bwMode="auto">
            <a:xfrm flipV="1">
              <a:off x="1405" y="143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2" name="Line 914"/>
            <p:cNvSpPr>
              <a:spLocks noChangeShapeType="1"/>
            </p:cNvSpPr>
            <p:nvPr/>
          </p:nvSpPr>
          <p:spPr bwMode="auto">
            <a:xfrm flipV="1">
              <a:off x="1405" y="142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3" name="Line 915"/>
            <p:cNvSpPr>
              <a:spLocks noChangeShapeType="1"/>
            </p:cNvSpPr>
            <p:nvPr/>
          </p:nvSpPr>
          <p:spPr bwMode="auto">
            <a:xfrm flipV="1">
              <a:off x="1405" y="142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4" name="Line 916"/>
            <p:cNvSpPr>
              <a:spLocks noChangeShapeType="1"/>
            </p:cNvSpPr>
            <p:nvPr/>
          </p:nvSpPr>
          <p:spPr bwMode="auto">
            <a:xfrm flipV="1">
              <a:off x="1405" y="141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5" name="Line 917"/>
            <p:cNvSpPr>
              <a:spLocks noChangeShapeType="1"/>
            </p:cNvSpPr>
            <p:nvPr/>
          </p:nvSpPr>
          <p:spPr bwMode="auto">
            <a:xfrm flipV="1">
              <a:off x="1405" y="141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6" name="Line 918"/>
            <p:cNvSpPr>
              <a:spLocks noChangeShapeType="1"/>
            </p:cNvSpPr>
            <p:nvPr/>
          </p:nvSpPr>
          <p:spPr bwMode="auto">
            <a:xfrm flipV="1">
              <a:off x="1405" y="140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7" name="Line 919"/>
            <p:cNvSpPr>
              <a:spLocks noChangeShapeType="1"/>
            </p:cNvSpPr>
            <p:nvPr/>
          </p:nvSpPr>
          <p:spPr bwMode="auto">
            <a:xfrm flipV="1">
              <a:off x="1405" y="139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8" name="Line 920"/>
            <p:cNvSpPr>
              <a:spLocks noChangeShapeType="1"/>
            </p:cNvSpPr>
            <p:nvPr/>
          </p:nvSpPr>
          <p:spPr bwMode="auto">
            <a:xfrm flipV="1">
              <a:off x="1405" y="139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69" name="Line 921"/>
            <p:cNvSpPr>
              <a:spLocks noChangeShapeType="1"/>
            </p:cNvSpPr>
            <p:nvPr/>
          </p:nvSpPr>
          <p:spPr bwMode="auto">
            <a:xfrm flipV="1">
              <a:off x="1405" y="138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0" name="Line 922"/>
            <p:cNvSpPr>
              <a:spLocks noChangeShapeType="1"/>
            </p:cNvSpPr>
            <p:nvPr/>
          </p:nvSpPr>
          <p:spPr bwMode="auto">
            <a:xfrm flipV="1">
              <a:off x="1405" y="138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1" name="Line 923"/>
            <p:cNvSpPr>
              <a:spLocks noChangeShapeType="1"/>
            </p:cNvSpPr>
            <p:nvPr/>
          </p:nvSpPr>
          <p:spPr bwMode="auto">
            <a:xfrm flipV="1">
              <a:off x="1405" y="137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2" name="Line 924"/>
            <p:cNvSpPr>
              <a:spLocks noChangeShapeType="1"/>
            </p:cNvSpPr>
            <p:nvPr/>
          </p:nvSpPr>
          <p:spPr bwMode="auto">
            <a:xfrm flipV="1">
              <a:off x="1405" y="137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3" name="Line 925"/>
            <p:cNvSpPr>
              <a:spLocks noChangeShapeType="1"/>
            </p:cNvSpPr>
            <p:nvPr/>
          </p:nvSpPr>
          <p:spPr bwMode="auto">
            <a:xfrm flipV="1">
              <a:off x="1405" y="136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4" name="Line 926"/>
            <p:cNvSpPr>
              <a:spLocks noChangeShapeType="1"/>
            </p:cNvSpPr>
            <p:nvPr/>
          </p:nvSpPr>
          <p:spPr bwMode="auto">
            <a:xfrm flipV="1">
              <a:off x="1405" y="135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5" name="Line 927"/>
            <p:cNvSpPr>
              <a:spLocks noChangeShapeType="1"/>
            </p:cNvSpPr>
            <p:nvPr/>
          </p:nvSpPr>
          <p:spPr bwMode="auto">
            <a:xfrm flipV="1">
              <a:off x="1405" y="135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6" name="Line 928"/>
            <p:cNvSpPr>
              <a:spLocks noChangeShapeType="1"/>
            </p:cNvSpPr>
            <p:nvPr/>
          </p:nvSpPr>
          <p:spPr bwMode="auto">
            <a:xfrm flipV="1">
              <a:off x="1405" y="134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7" name="Line 929"/>
            <p:cNvSpPr>
              <a:spLocks noChangeShapeType="1"/>
            </p:cNvSpPr>
            <p:nvPr/>
          </p:nvSpPr>
          <p:spPr bwMode="auto">
            <a:xfrm flipV="1">
              <a:off x="1405" y="134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8" name="Line 930"/>
            <p:cNvSpPr>
              <a:spLocks noChangeShapeType="1"/>
            </p:cNvSpPr>
            <p:nvPr/>
          </p:nvSpPr>
          <p:spPr bwMode="auto">
            <a:xfrm flipV="1">
              <a:off x="1405" y="133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79" name="Line 931"/>
            <p:cNvSpPr>
              <a:spLocks noChangeShapeType="1"/>
            </p:cNvSpPr>
            <p:nvPr/>
          </p:nvSpPr>
          <p:spPr bwMode="auto">
            <a:xfrm flipV="1">
              <a:off x="1405" y="133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0" name="Line 932"/>
            <p:cNvSpPr>
              <a:spLocks noChangeShapeType="1"/>
            </p:cNvSpPr>
            <p:nvPr/>
          </p:nvSpPr>
          <p:spPr bwMode="auto">
            <a:xfrm flipV="1">
              <a:off x="1405" y="132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1" name="Line 933"/>
            <p:cNvSpPr>
              <a:spLocks noChangeShapeType="1"/>
            </p:cNvSpPr>
            <p:nvPr/>
          </p:nvSpPr>
          <p:spPr bwMode="auto">
            <a:xfrm flipV="1">
              <a:off x="1405" y="131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2" name="Line 934"/>
            <p:cNvSpPr>
              <a:spLocks noChangeShapeType="1"/>
            </p:cNvSpPr>
            <p:nvPr/>
          </p:nvSpPr>
          <p:spPr bwMode="auto">
            <a:xfrm flipV="1">
              <a:off x="1405" y="131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3" name="Line 935"/>
            <p:cNvSpPr>
              <a:spLocks noChangeShapeType="1"/>
            </p:cNvSpPr>
            <p:nvPr/>
          </p:nvSpPr>
          <p:spPr bwMode="auto">
            <a:xfrm flipV="1">
              <a:off x="1405" y="130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4" name="Line 936"/>
            <p:cNvSpPr>
              <a:spLocks noChangeShapeType="1"/>
            </p:cNvSpPr>
            <p:nvPr/>
          </p:nvSpPr>
          <p:spPr bwMode="auto">
            <a:xfrm flipV="1">
              <a:off x="1405" y="130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5" name="Line 937"/>
            <p:cNvSpPr>
              <a:spLocks noChangeShapeType="1"/>
            </p:cNvSpPr>
            <p:nvPr/>
          </p:nvSpPr>
          <p:spPr bwMode="auto">
            <a:xfrm flipV="1">
              <a:off x="1405" y="129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6" name="Line 938"/>
            <p:cNvSpPr>
              <a:spLocks noChangeShapeType="1"/>
            </p:cNvSpPr>
            <p:nvPr/>
          </p:nvSpPr>
          <p:spPr bwMode="auto">
            <a:xfrm flipV="1">
              <a:off x="1405" y="129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7" name="Line 939"/>
            <p:cNvSpPr>
              <a:spLocks noChangeShapeType="1"/>
            </p:cNvSpPr>
            <p:nvPr/>
          </p:nvSpPr>
          <p:spPr bwMode="auto">
            <a:xfrm flipV="1">
              <a:off x="1405" y="128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8" name="Line 940"/>
            <p:cNvSpPr>
              <a:spLocks noChangeShapeType="1"/>
            </p:cNvSpPr>
            <p:nvPr/>
          </p:nvSpPr>
          <p:spPr bwMode="auto">
            <a:xfrm flipV="1">
              <a:off x="1405" y="127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89" name="Line 941"/>
            <p:cNvSpPr>
              <a:spLocks noChangeShapeType="1"/>
            </p:cNvSpPr>
            <p:nvPr/>
          </p:nvSpPr>
          <p:spPr bwMode="auto">
            <a:xfrm flipV="1">
              <a:off x="1405" y="127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0" name="Line 942"/>
            <p:cNvSpPr>
              <a:spLocks noChangeShapeType="1"/>
            </p:cNvSpPr>
            <p:nvPr/>
          </p:nvSpPr>
          <p:spPr bwMode="auto">
            <a:xfrm flipV="1">
              <a:off x="1405" y="126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1" name="Line 943"/>
            <p:cNvSpPr>
              <a:spLocks noChangeShapeType="1"/>
            </p:cNvSpPr>
            <p:nvPr/>
          </p:nvSpPr>
          <p:spPr bwMode="auto">
            <a:xfrm flipV="1">
              <a:off x="1405" y="126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2" name="Line 944"/>
            <p:cNvSpPr>
              <a:spLocks noChangeShapeType="1"/>
            </p:cNvSpPr>
            <p:nvPr/>
          </p:nvSpPr>
          <p:spPr bwMode="auto">
            <a:xfrm flipV="1">
              <a:off x="1405" y="125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3" name="Line 945"/>
            <p:cNvSpPr>
              <a:spLocks noChangeShapeType="1"/>
            </p:cNvSpPr>
            <p:nvPr/>
          </p:nvSpPr>
          <p:spPr bwMode="auto">
            <a:xfrm flipV="1">
              <a:off x="1405" y="124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4" name="Line 946"/>
            <p:cNvSpPr>
              <a:spLocks noChangeShapeType="1"/>
            </p:cNvSpPr>
            <p:nvPr/>
          </p:nvSpPr>
          <p:spPr bwMode="auto">
            <a:xfrm flipV="1">
              <a:off x="1405" y="124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5" name="Line 947"/>
            <p:cNvSpPr>
              <a:spLocks noChangeShapeType="1"/>
            </p:cNvSpPr>
            <p:nvPr/>
          </p:nvSpPr>
          <p:spPr bwMode="auto">
            <a:xfrm flipV="1">
              <a:off x="1405" y="123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6" name="Line 948"/>
            <p:cNvSpPr>
              <a:spLocks noChangeShapeType="1"/>
            </p:cNvSpPr>
            <p:nvPr/>
          </p:nvSpPr>
          <p:spPr bwMode="auto">
            <a:xfrm flipV="1">
              <a:off x="1405" y="123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7" name="Line 949"/>
            <p:cNvSpPr>
              <a:spLocks noChangeShapeType="1"/>
            </p:cNvSpPr>
            <p:nvPr/>
          </p:nvSpPr>
          <p:spPr bwMode="auto">
            <a:xfrm flipV="1">
              <a:off x="1405" y="122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8" name="Line 950"/>
            <p:cNvSpPr>
              <a:spLocks noChangeShapeType="1"/>
            </p:cNvSpPr>
            <p:nvPr/>
          </p:nvSpPr>
          <p:spPr bwMode="auto">
            <a:xfrm flipV="1">
              <a:off x="1405" y="122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99" name="Line 951"/>
            <p:cNvSpPr>
              <a:spLocks noChangeShapeType="1"/>
            </p:cNvSpPr>
            <p:nvPr/>
          </p:nvSpPr>
          <p:spPr bwMode="auto">
            <a:xfrm flipV="1">
              <a:off x="1405" y="121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0" name="Line 952"/>
            <p:cNvSpPr>
              <a:spLocks noChangeShapeType="1"/>
            </p:cNvSpPr>
            <p:nvPr/>
          </p:nvSpPr>
          <p:spPr bwMode="auto">
            <a:xfrm flipV="1">
              <a:off x="1405" y="120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1" name="Line 953"/>
            <p:cNvSpPr>
              <a:spLocks noChangeShapeType="1"/>
            </p:cNvSpPr>
            <p:nvPr/>
          </p:nvSpPr>
          <p:spPr bwMode="auto">
            <a:xfrm flipV="1">
              <a:off x="1405" y="120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2" name="Line 954"/>
            <p:cNvSpPr>
              <a:spLocks noChangeShapeType="1"/>
            </p:cNvSpPr>
            <p:nvPr/>
          </p:nvSpPr>
          <p:spPr bwMode="auto">
            <a:xfrm flipV="1">
              <a:off x="1405" y="119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3" name="Line 955"/>
            <p:cNvSpPr>
              <a:spLocks noChangeShapeType="1"/>
            </p:cNvSpPr>
            <p:nvPr/>
          </p:nvSpPr>
          <p:spPr bwMode="auto">
            <a:xfrm flipV="1">
              <a:off x="1405" y="119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4" name="Line 956"/>
            <p:cNvSpPr>
              <a:spLocks noChangeShapeType="1"/>
            </p:cNvSpPr>
            <p:nvPr/>
          </p:nvSpPr>
          <p:spPr bwMode="auto">
            <a:xfrm flipV="1">
              <a:off x="1405" y="118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5" name="Line 957"/>
            <p:cNvSpPr>
              <a:spLocks noChangeShapeType="1"/>
            </p:cNvSpPr>
            <p:nvPr/>
          </p:nvSpPr>
          <p:spPr bwMode="auto">
            <a:xfrm flipV="1">
              <a:off x="1405" y="118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6" name="Line 958"/>
            <p:cNvSpPr>
              <a:spLocks noChangeShapeType="1"/>
            </p:cNvSpPr>
            <p:nvPr/>
          </p:nvSpPr>
          <p:spPr bwMode="auto">
            <a:xfrm flipV="1">
              <a:off x="1405" y="117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7" name="Line 959"/>
            <p:cNvSpPr>
              <a:spLocks noChangeShapeType="1"/>
            </p:cNvSpPr>
            <p:nvPr/>
          </p:nvSpPr>
          <p:spPr bwMode="auto">
            <a:xfrm flipV="1">
              <a:off x="1405" y="116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8" name="Line 960"/>
            <p:cNvSpPr>
              <a:spLocks noChangeShapeType="1"/>
            </p:cNvSpPr>
            <p:nvPr/>
          </p:nvSpPr>
          <p:spPr bwMode="auto">
            <a:xfrm flipV="1">
              <a:off x="1405" y="116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09" name="Line 961"/>
            <p:cNvSpPr>
              <a:spLocks noChangeShapeType="1"/>
            </p:cNvSpPr>
            <p:nvPr/>
          </p:nvSpPr>
          <p:spPr bwMode="auto">
            <a:xfrm flipV="1">
              <a:off x="1405" y="115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0" name="Line 962"/>
            <p:cNvSpPr>
              <a:spLocks noChangeShapeType="1"/>
            </p:cNvSpPr>
            <p:nvPr/>
          </p:nvSpPr>
          <p:spPr bwMode="auto">
            <a:xfrm flipV="1">
              <a:off x="1405" y="115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1" name="Line 963"/>
            <p:cNvSpPr>
              <a:spLocks noChangeShapeType="1"/>
            </p:cNvSpPr>
            <p:nvPr/>
          </p:nvSpPr>
          <p:spPr bwMode="auto">
            <a:xfrm flipV="1">
              <a:off x="1405" y="114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2" name="Line 964"/>
            <p:cNvSpPr>
              <a:spLocks noChangeShapeType="1"/>
            </p:cNvSpPr>
            <p:nvPr/>
          </p:nvSpPr>
          <p:spPr bwMode="auto">
            <a:xfrm flipV="1">
              <a:off x="1405" y="114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3" name="Line 965"/>
            <p:cNvSpPr>
              <a:spLocks noChangeShapeType="1"/>
            </p:cNvSpPr>
            <p:nvPr/>
          </p:nvSpPr>
          <p:spPr bwMode="auto">
            <a:xfrm flipV="1">
              <a:off x="1405" y="113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4" name="Line 966"/>
            <p:cNvSpPr>
              <a:spLocks noChangeShapeType="1"/>
            </p:cNvSpPr>
            <p:nvPr/>
          </p:nvSpPr>
          <p:spPr bwMode="auto">
            <a:xfrm flipV="1">
              <a:off x="1405" y="112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5" name="Line 967"/>
            <p:cNvSpPr>
              <a:spLocks noChangeShapeType="1"/>
            </p:cNvSpPr>
            <p:nvPr/>
          </p:nvSpPr>
          <p:spPr bwMode="auto">
            <a:xfrm flipV="1">
              <a:off x="1405" y="112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6" name="Line 968"/>
            <p:cNvSpPr>
              <a:spLocks noChangeShapeType="1"/>
            </p:cNvSpPr>
            <p:nvPr/>
          </p:nvSpPr>
          <p:spPr bwMode="auto">
            <a:xfrm flipV="1">
              <a:off x="1405" y="111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7" name="Line 969"/>
            <p:cNvSpPr>
              <a:spLocks noChangeShapeType="1"/>
            </p:cNvSpPr>
            <p:nvPr/>
          </p:nvSpPr>
          <p:spPr bwMode="auto">
            <a:xfrm flipV="1">
              <a:off x="1405" y="111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8" name="Line 970"/>
            <p:cNvSpPr>
              <a:spLocks noChangeShapeType="1"/>
            </p:cNvSpPr>
            <p:nvPr/>
          </p:nvSpPr>
          <p:spPr bwMode="auto">
            <a:xfrm flipV="1">
              <a:off x="1405" y="110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19" name="Line 971"/>
            <p:cNvSpPr>
              <a:spLocks noChangeShapeType="1"/>
            </p:cNvSpPr>
            <p:nvPr/>
          </p:nvSpPr>
          <p:spPr bwMode="auto">
            <a:xfrm flipV="1">
              <a:off x="1405" y="1100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0" name="Line 972"/>
            <p:cNvSpPr>
              <a:spLocks noChangeShapeType="1"/>
            </p:cNvSpPr>
            <p:nvPr/>
          </p:nvSpPr>
          <p:spPr bwMode="auto">
            <a:xfrm flipV="1">
              <a:off x="1405" y="109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1" name="Line 973"/>
            <p:cNvSpPr>
              <a:spLocks noChangeShapeType="1"/>
            </p:cNvSpPr>
            <p:nvPr/>
          </p:nvSpPr>
          <p:spPr bwMode="auto">
            <a:xfrm flipV="1">
              <a:off x="1405" y="108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2" name="Line 974"/>
            <p:cNvSpPr>
              <a:spLocks noChangeShapeType="1"/>
            </p:cNvSpPr>
            <p:nvPr/>
          </p:nvSpPr>
          <p:spPr bwMode="auto">
            <a:xfrm flipV="1">
              <a:off x="1405" y="108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3" name="Line 975"/>
            <p:cNvSpPr>
              <a:spLocks noChangeShapeType="1"/>
            </p:cNvSpPr>
            <p:nvPr/>
          </p:nvSpPr>
          <p:spPr bwMode="auto">
            <a:xfrm flipV="1">
              <a:off x="1405" y="1077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4" name="Line 976"/>
            <p:cNvSpPr>
              <a:spLocks noChangeShapeType="1"/>
            </p:cNvSpPr>
            <p:nvPr/>
          </p:nvSpPr>
          <p:spPr bwMode="auto">
            <a:xfrm flipV="1">
              <a:off x="1405" y="107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5" name="Line 977"/>
            <p:cNvSpPr>
              <a:spLocks noChangeShapeType="1"/>
            </p:cNvSpPr>
            <p:nvPr/>
          </p:nvSpPr>
          <p:spPr bwMode="auto">
            <a:xfrm flipV="1">
              <a:off x="1405" y="106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6" name="Line 978"/>
            <p:cNvSpPr>
              <a:spLocks noChangeShapeType="1"/>
            </p:cNvSpPr>
            <p:nvPr/>
          </p:nvSpPr>
          <p:spPr bwMode="auto">
            <a:xfrm flipV="1">
              <a:off x="1405" y="105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7" name="Line 979"/>
            <p:cNvSpPr>
              <a:spLocks noChangeShapeType="1"/>
            </p:cNvSpPr>
            <p:nvPr/>
          </p:nvSpPr>
          <p:spPr bwMode="auto">
            <a:xfrm flipV="1">
              <a:off x="1405" y="105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8" name="Line 980"/>
            <p:cNvSpPr>
              <a:spLocks noChangeShapeType="1"/>
            </p:cNvSpPr>
            <p:nvPr/>
          </p:nvSpPr>
          <p:spPr bwMode="auto">
            <a:xfrm flipV="1">
              <a:off x="1405" y="1048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29" name="Line 981"/>
            <p:cNvSpPr>
              <a:spLocks noChangeShapeType="1"/>
            </p:cNvSpPr>
            <p:nvPr/>
          </p:nvSpPr>
          <p:spPr bwMode="auto">
            <a:xfrm flipV="1">
              <a:off x="1405" y="104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0" name="Line 982"/>
            <p:cNvSpPr>
              <a:spLocks noChangeShapeType="1"/>
            </p:cNvSpPr>
            <p:nvPr/>
          </p:nvSpPr>
          <p:spPr bwMode="auto">
            <a:xfrm flipV="1">
              <a:off x="1405" y="103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1" name="Line 983"/>
            <p:cNvSpPr>
              <a:spLocks noChangeShapeType="1"/>
            </p:cNvSpPr>
            <p:nvPr/>
          </p:nvSpPr>
          <p:spPr bwMode="auto">
            <a:xfrm flipV="1">
              <a:off x="1405" y="103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2" name="Line 984"/>
            <p:cNvSpPr>
              <a:spLocks noChangeShapeType="1"/>
            </p:cNvSpPr>
            <p:nvPr/>
          </p:nvSpPr>
          <p:spPr bwMode="auto">
            <a:xfrm flipV="1">
              <a:off x="1405" y="1025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3" name="Line 985"/>
            <p:cNvSpPr>
              <a:spLocks noChangeShapeType="1"/>
            </p:cNvSpPr>
            <p:nvPr/>
          </p:nvSpPr>
          <p:spPr bwMode="auto">
            <a:xfrm flipV="1">
              <a:off x="1405" y="101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4" name="Line 986"/>
            <p:cNvSpPr>
              <a:spLocks noChangeShapeType="1"/>
            </p:cNvSpPr>
            <p:nvPr/>
          </p:nvSpPr>
          <p:spPr bwMode="auto">
            <a:xfrm flipV="1">
              <a:off x="1405" y="101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5" name="Line 987"/>
            <p:cNvSpPr>
              <a:spLocks noChangeShapeType="1"/>
            </p:cNvSpPr>
            <p:nvPr/>
          </p:nvSpPr>
          <p:spPr bwMode="auto">
            <a:xfrm flipV="1">
              <a:off x="1405" y="100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6" name="Line 988"/>
            <p:cNvSpPr>
              <a:spLocks noChangeShapeType="1"/>
            </p:cNvSpPr>
            <p:nvPr/>
          </p:nvSpPr>
          <p:spPr bwMode="auto">
            <a:xfrm flipV="1">
              <a:off x="1405" y="1002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7" name="Line 989"/>
            <p:cNvSpPr>
              <a:spLocks noChangeShapeType="1"/>
            </p:cNvSpPr>
            <p:nvPr/>
          </p:nvSpPr>
          <p:spPr bwMode="auto">
            <a:xfrm flipV="1">
              <a:off x="1405" y="99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8" name="Line 990"/>
            <p:cNvSpPr>
              <a:spLocks noChangeShapeType="1"/>
            </p:cNvSpPr>
            <p:nvPr/>
          </p:nvSpPr>
          <p:spPr bwMode="auto">
            <a:xfrm flipV="1">
              <a:off x="1405" y="99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39" name="Line 991"/>
            <p:cNvSpPr>
              <a:spLocks noChangeShapeType="1"/>
            </p:cNvSpPr>
            <p:nvPr/>
          </p:nvSpPr>
          <p:spPr bwMode="auto">
            <a:xfrm flipV="1">
              <a:off x="1405" y="98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0" name="Line 992"/>
            <p:cNvSpPr>
              <a:spLocks noChangeShapeType="1"/>
            </p:cNvSpPr>
            <p:nvPr/>
          </p:nvSpPr>
          <p:spPr bwMode="auto">
            <a:xfrm flipV="1">
              <a:off x="1405" y="979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1" name="Line 993"/>
            <p:cNvSpPr>
              <a:spLocks noChangeShapeType="1"/>
            </p:cNvSpPr>
            <p:nvPr/>
          </p:nvSpPr>
          <p:spPr bwMode="auto">
            <a:xfrm flipV="1">
              <a:off x="1405" y="973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2" name="Line 994"/>
            <p:cNvSpPr>
              <a:spLocks noChangeShapeType="1"/>
            </p:cNvSpPr>
            <p:nvPr/>
          </p:nvSpPr>
          <p:spPr bwMode="auto">
            <a:xfrm flipV="1">
              <a:off x="1405" y="96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3" name="Line 995"/>
            <p:cNvSpPr>
              <a:spLocks noChangeShapeType="1"/>
            </p:cNvSpPr>
            <p:nvPr/>
          </p:nvSpPr>
          <p:spPr bwMode="auto">
            <a:xfrm flipV="1">
              <a:off x="1405" y="96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4" name="Line 996"/>
            <p:cNvSpPr>
              <a:spLocks noChangeShapeType="1"/>
            </p:cNvSpPr>
            <p:nvPr/>
          </p:nvSpPr>
          <p:spPr bwMode="auto">
            <a:xfrm flipV="1">
              <a:off x="1405" y="956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5" name="Line 997"/>
            <p:cNvSpPr>
              <a:spLocks noChangeShapeType="1"/>
            </p:cNvSpPr>
            <p:nvPr/>
          </p:nvSpPr>
          <p:spPr bwMode="auto">
            <a:xfrm flipV="1">
              <a:off x="1405" y="950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6" name="Line 998"/>
            <p:cNvSpPr>
              <a:spLocks noChangeShapeType="1"/>
            </p:cNvSpPr>
            <p:nvPr/>
          </p:nvSpPr>
          <p:spPr bwMode="auto">
            <a:xfrm flipV="1">
              <a:off x="1405" y="944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7" name="Line 999"/>
            <p:cNvSpPr>
              <a:spLocks noChangeShapeType="1"/>
            </p:cNvSpPr>
            <p:nvPr/>
          </p:nvSpPr>
          <p:spPr bwMode="auto">
            <a:xfrm flipV="1">
              <a:off x="1405" y="93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8" name="Line 1000"/>
            <p:cNvSpPr>
              <a:spLocks noChangeShapeType="1"/>
            </p:cNvSpPr>
            <p:nvPr/>
          </p:nvSpPr>
          <p:spPr bwMode="auto">
            <a:xfrm flipV="1">
              <a:off x="1405" y="933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49" name="Line 1001"/>
            <p:cNvSpPr>
              <a:spLocks noChangeShapeType="1"/>
            </p:cNvSpPr>
            <p:nvPr/>
          </p:nvSpPr>
          <p:spPr bwMode="auto">
            <a:xfrm flipV="1">
              <a:off x="1405" y="927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0" name="Line 1002"/>
            <p:cNvSpPr>
              <a:spLocks noChangeShapeType="1"/>
            </p:cNvSpPr>
            <p:nvPr/>
          </p:nvSpPr>
          <p:spPr bwMode="auto">
            <a:xfrm flipV="1">
              <a:off x="1405" y="921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1" name="Line 1003"/>
            <p:cNvSpPr>
              <a:spLocks noChangeShapeType="1"/>
            </p:cNvSpPr>
            <p:nvPr/>
          </p:nvSpPr>
          <p:spPr bwMode="auto">
            <a:xfrm flipV="1">
              <a:off x="1405" y="91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2" name="Line 1004"/>
            <p:cNvSpPr>
              <a:spLocks noChangeShapeType="1"/>
            </p:cNvSpPr>
            <p:nvPr/>
          </p:nvSpPr>
          <p:spPr bwMode="auto">
            <a:xfrm flipV="1">
              <a:off x="1405" y="90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3" name="Line 1005"/>
            <p:cNvSpPr>
              <a:spLocks noChangeShapeType="1"/>
            </p:cNvSpPr>
            <p:nvPr/>
          </p:nvSpPr>
          <p:spPr bwMode="auto">
            <a:xfrm flipV="1">
              <a:off x="1405" y="904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4" name="Line 1006"/>
            <p:cNvSpPr>
              <a:spLocks noChangeShapeType="1"/>
            </p:cNvSpPr>
            <p:nvPr/>
          </p:nvSpPr>
          <p:spPr bwMode="auto">
            <a:xfrm flipV="1">
              <a:off x="1405" y="898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5" name="Line 1007"/>
            <p:cNvSpPr>
              <a:spLocks noChangeShapeType="1"/>
            </p:cNvSpPr>
            <p:nvPr/>
          </p:nvSpPr>
          <p:spPr bwMode="auto">
            <a:xfrm flipV="1">
              <a:off x="1405" y="892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6" name="Line 1008"/>
            <p:cNvSpPr>
              <a:spLocks noChangeShapeType="1"/>
            </p:cNvSpPr>
            <p:nvPr/>
          </p:nvSpPr>
          <p:spPr bwMode="auto">
            <a:xfrm flipV="1">
              <a:off x="1405" y="886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7" name="Line 1009"/>
            <p:cNvSpPr>
              <a:spLocks noChangeShapeType="1"/>
            </p:cNvSpPr>
            <p:nvPr/>
          </p:nvSpPr>
          <p:spPr bwMode="auto">
            <a:xfrm flipV="1">
              <a:off x="1405" y="881"/>
              <a:ext cx="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8" name="Line 1010"/>
            <p:cNvSpPr>
              <a:spLocks noChangeShapeType="1"/>
            </p:cNvSpPr>
            <p:nvPr/>
          </p:nvSpPr>
          <p:spPr bwMode="auto">
            <a:xfrm flipV="1">
              <a:off x="1405" y="875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59" name="Line 1011"/>
            <p:cNvSpPr>
              <a:spLocks noChangeShapeType="1"/>
            </p:cNvSpPr>
            <p:nvPr/>
          </p:nvSpPr>
          <p:spPr bwMode="auto">
            <a:xfrm flipV="1">
              <a:off x="1405" y="869"/>
              <a:ext cx="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61" name="Line 1013"/>
          <p:cNvSpPr>
            <a:spLocks noChangeShapeType="1"/>
          </p:cNvSpPr>
          <p:nvPr/>
        </p:nvSpPr>
        <p:spPr bwMode="auto">
          <a:xfrm flipV="1">
            <a:off x="2230438" y="14081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2" name="Line 1014"/>
          <p:cNvSpPr>
            <a:spLocks noChangeShapeType="1"/>
          </p:cNvSpPr>
          <p:nvPr/>
        </p:nvSpPr>
        <p:spPr bwMode="auto">
          <a:xfrm flipV="1">
            <a:off x="2230438" y="14001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3" name="Line 1015"/>
          <p:cNvSpPr>
            <a:spLocks noChangeShapeType="1"/>
          </p:cNvSpPr>
          <p:nvPr/>
        </p:nvSpPr>
        <p:spPr bwMode="auto">
          <a:xfrm flipV="1">
            <a:off x="2230438" y="13906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4" name="Line 1016"/>
          <p:cNvSpPr>
            <a:spLocks noChangeShapeType="1"/>
          </p:cNvSpPr>
          <p:nvPr/>
        </p:nvSpPr>
        <p:spPr bwMode="auto">
          <a:xfrm flipV="1">
            <a:off x="2230438" y="13811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5" name="Line 1017"/>
          <p:cNvSpPr>
            <a:spLocks noChangeShapeType="1"/>
          </p:cNvSpPr>
          <p:nvPr/>
        </p:nvSpPr>
        <p:spPr bwMode="auto">
          <a:xfrm flipV="1">
            <a:off x="2230438" y="13716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6" name="Line 1018"/>
          <p:cNvSpPr>
            <a:spLocks noChangeShapeType="1"/>
          </p:cNvSpPr>
          <p:nvPr/>
        </p:nvSpPr>
        <p:spPr bwMode="auto">
          <a:xfrm flipV="1">
            <a:off x="2230438" y="13636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7" name="Line 1019"/>
          <p:cNvSpPr>
            <a:spLocks noChangeShapeType="1"/>
          </p:cNvSpPr>
          <p:nvPr/>
        </p:nvSpPr>
        <p:spPr bwMode="auto">
          <a:xfrm flipV="1">
            <a:off x="2230438" y="13541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8" name="Line 1020"/>
          <p:cNvSpPr>
            <a:spLocks noChangeShapeType="1"/>
          </p:cNvSpPr>
          <p:nvPr/>
        </p:nvSpPr>
        <p:spPr bwMode="auto">
          <a:xfrm flipV="1">
            <a:off x="2230438" y="13446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9" name="Line 1021"/>
          <p:cNvSpPr>
            <a:spLocks noChangeShapeType="1"/>
          </p:cNvSpPr>
          <p:nvPr/>
        </p:nvSpPr>
        <p:spPr bwMode="auto">
          <a:xfrm flipV="1">
            <a:off x="2230438" y="13350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0" name="Line 1022"/>
          <p:cNvSpPr>
            <a:spLocks noChangeShapeType="1"/>
          </p:cNvSpPr>
          <p:nvPr/>
        </p:nvSpPr>
        <p:spPr bwMode="auto">
          <a:xfrm flipV="1">
            <a:off x="2230438" y="13271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1" name="Line 1023"/>
          <p:cNvSpPr>
            <a:spLocks noChangeShapeType="1"/>
          </p:cNvSpPr>
          <p:nvPr/>
        </p:nvSpPr>
        <p:spPr bwMode="auto">
          <a:xfrm flipV="1">
            <a:off x="2230438" y="13176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68" name="Line 1024"/>
          <p:cNvSpPr>
            <a:spLocks noChangeShapeType="1"/>
          </p:cNvSpPr>
          <p:nvPr/>
        </p:nvSpPr>
        <p:spPr bwMode="auto">
          <a:xfrm flipV="1">
            <a:off x="2230438" y="1308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69" name="Line 1025"/>
          <p:cNvSpPr>
            <a:spLocks noChangeShapeType="1"/>
          </p:cNvSpPr>
          <p:nvPr/>
        </p:nvSpPr>
        <p:spPr bwMode="auto">
          <a:xfrm flipV="1">
            <a:off x="2230438" y="12985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0" name="Line 1026"/>
          <p:cNvSpPr>
            <a:spLocks noChangeShapeType="1"/>
          </p:cNvSpPr>
          <p:nvPr/>
        </p:nvSpPr>
        <p:spPr bwMode="auto">
          <a:xfrm flipV="1">
            <a:off x="2230438" y="12890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1" name="Line 1027"/>
          <p:cNvSpPr>
            <a:spLocks noChangeShapeType="1"/>
          </p:cNvSpPr>
          <p:nvPr/>
        </p:nvSpPr>
        <p:spPr bwMode="auto">
          <a:xfrm flipV="1">
            <a:off x="2230438" y="12811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2" name="Line 1028"/>
          <p:cNvSpPr>
            <a:spLocks noChangeShapeType="1"/>
          </p:cNvSpPr>
          <p:nvPr/>
        </p:nvSpPr>
        <p:spPr bwMode="auto">
          <a:xfrm flipV="1">
            <a:off x="2230438" y="12715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3" name="Line 1029"/>
          <p:cNvSpPr>
            <a:spLocks noChangeShapeType="1"/>
          </p:cNvSpPr>
          <p:nvPr/>
        </p:nvSpPr>
        <p:spPr bwMode="auto">
          <a:xfrm flipV="1">
            <a:off x="2230438" y="12620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4" name="Line 1030"/>
          <p:cNvSpPr>
            <a:spLocks noChangeShapeType="1"/>
          </p:cNvSpPr>
          <p:nvPr/>
        </p:nvSpPr>
        <p:spPr bwMode="auto">
          <a:xfrm flipV="1">
            <a:off x="2230438" y="12525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5" name="Line 1031"/>
          <p:cNvSpPr>
            <a:spLocks noChangeShapeType="1"/>
          </p:cNvSpPr>
          <p:nvPr/>
        </p:nvSpPr>
        <p:spPr bwMode="auto">
          <a:xfrm flipV="1">
            <a:off x="2230438" y="12446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6" name="Line 1032"/>
          <p:cNvSpPr>
            <a:spLocks noChangeShapeType="1"/>
          </p:cNvSpPr>
          <p:nvPr/>
        </p:nvSpPr>
        <p:spPr bwMode="auto">
          <a:xfrm flipV="1">
            <a:off x="2230438" y="12350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7" name="Line 1033"/>
          <p:cNvSpPr>
            <a:spLocks noChangeShapeType="1"/>
          </p:cNvSpPr>
          <p:nvPr/>
        </p:nvSpPr>
        <p:spPr bwMode="auto">
          <a:xfrm flipV="1">
            <a:off x="2230438" y="12255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8" name="Line 1034"/>
          <p:cNvSpPr>
            <a:spLocks noChangeShapeType="1"/>
          </p:cNvSpPr>
          <p:nvPr/>
        </p:nvSpPr>
        <p:spPr bwMode="auto">
          <a:xfrm flipV="1">
            <a:off x="2230438" y="12160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9" name="Line 1035"/>
          <p:cNvSpPr>
            <a:spLocks noChangeShapeType="1"/>
          </p:cNvSpPr>
          <p:nvPr/>
        </p:nvSpPr>
        <p:spPr bwMode="auto">
          <a:xfrm flipV="1">
            <a:off x="2230438" y="12080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0" name="Line 1036"/>
          <p:cNvSpPr>
            <a:spLocks noChangeShapeType="1"/>
          </p:cNvSpPr>
          <p:nvPr/>
        </p:nvSpPr>
        <p:spPr bwMode="auto">
          <a:xfrm flipV="1">
            <a:off x="2230438" y="11985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1" name="Line 1037"/>
          <p:cNvSpPr>
            <a:spLocks noChangeShapeType="1"/>
          </p:cNvSpPr>
          <p:nvPr/>
        </p:nvSpPr>
        <p:spPr bwMode="auto">
          <a:xfrm flipV="1">
            <a:off x="2230438" y="11890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2" name="Line 1038"/>
          <p:cNvSpPr>
            <a:spLocks noChangeShapeType="1"/>
          </p:cNvSpPr>
          <p:nvPr/>
        </p:nvSpPr>
        <p:spPr bwMode="auto">
          <a:xfrm flipV="1">
            <a:off x="2230438" y="11795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3" name="Line 1039"/>
          <p:cNvSpPr>
            <a:spLocks noChangeShapeType="1"/>
          </p:cNvSpPr>
          <p:nvPr/>
        </p:nvSpPr>
        <p:spPr bwMode="auto">
          <a:xfrm flipV="1">
            <a:off x="2230438" y="11715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4" name="Line 1040"/>
          <p:cNvSpPr>
            <a:spLocks noChangeShapeType="1"/>
          </p:cNvSpPr>
          <p:nvPr/>
        </p:nvSpPr>
        <p:spPr bwMode="auto">
          <a:xfrm flipV="1">
            <a:off x="2230438" y="11620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5" name="Line 1041"/>
          <p:cNvSpPr>
            <a:spLocks noChangeShapeType="1"/>
          </p:cNvSpPr>
          <p:nvPr/>
        </p:nvSpPr>
        <p:spPr bwMode="auto">
          <a:xfrm flipV="1">
            <a:off x="2230438" y="11525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6" name="Line 1042"/>
          <p:cNvSpPr>
            <a:spLocks noChangeShapeType="1"/>
          </p:cNvSpPr>
          <p:nvPr/>
        </p:nvSpPr>
        <p:spPr bwMode="auto">
          <a:xfrm flipV="1">
            <a:off x="2230438" y="11430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7" name="Line 1043"/>
          <p:cNvSpPr>
            <a:spLocks noChangeShapeType="1"/>
          </p:cNvSpPr>
          <p:nvPr/>
        </p:nvSpPr>
        <p:spPr bwMode="auto">
          <a:xfrm flipV="1">
            <a:off x="2230438" y="11350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8" name="Line 1044"/>
          <p:cNvSpPr>
            <a:spLocks noChangeShapeType="1"/>
          </p:cNvSpPr>
          <p:nvPr/>
        </p:nvSpPr>
        <p:spPr bwMode="auto">
          <a:xfrm flipV="1">
            <a:off x="2230438" y="11255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9" name="Line 1045"/>
          <p:cNvSpPr>
            <a:spLocks noChangeShapeType="1"/>
          </p:cNvSpPr>
          <p:nvPr/>
        </p:nvSpPr>
        <p:spPr bwMode="auto">
          <a:xfrm flipV="1">
            <a:off x="2230438" y="11160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0" name="Line 1046"/>
          <p:cNvSpPr>
            <a:spLocks noChangeShapeType="1"/>
          </p:cNvSpPr>
          <p:nvPr/>
        </p:nvSpPr>
        <p:spPr bwMode="auto">
          <a:xfrm flipV="1">
            <a:off x="2230438" y="11064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1" name="Line 1047"/>
          <p:cNvSpPr>
            <a:spLocks noChangeShapeType="1"/>
          </p:cNvSpPr>
          <p:nvPr/>
        </p:nvSpPr>
        <p:spPr bwMode="auto">
          <a:xfrm flipV="1">
            <a:off x="2230438" y="10969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2" name="Line 1048"/>
          <p:cNvSpPr>
            <a:spLocks noChangeShapeType="1"/>
          </p:cNvSpPr>
          <p:nvPr/>
        </p:nvSpPr>
        <p:spPr bwMode="auto">
          <a:xfrm flipV="1">
            <a:off x="2230438" y="10890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3" name="Line 1049"/>
          <p:cNvSpPr>
            <a:spLocks noChangeShapeType="1"/>
          </p:cNvSpPr>
          <p:nvPr/>
        </p:nvSpPr>
        <p:spPr bwMode="auto">
          <a:xfrm flipV="1">
            <a:off x="2230438" y="10795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4" name="Line 1050"/>
          <p:cNvSpPr>
            <a:spLocks noChangeShapeType="1"/>
          </p:cNvSpPr>
          <p:nvPr/>
        </p:nvSpPr>
        <p:spPr bwMode="auto">
          <a:xfrm flipV="1">
            <a:off x="2230438" y="10699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5" name="Line 1051"/>
          <p:cNvSpPr>
            <a:spLocks noChangeShapeType="1"/>
          </p:cNvSpPr>
          <p:nvPr/>
        </p:nvSpPr>
        <p:spPr bwMode="auto">
          <a:xfrm flipV="1">
            <a:off x="2230438" y="10604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6" name="Line 1052"/>
          <p:cNvSpPr>
            <a:spLocks noChangeShapeType="1"/>
          </p:cNvSpPr>
          <p:nvPr/>
        </p:nvSpPr>
        <p:spPr bwMode="auto">
          <a:xfrm flipV="1">
            <a:off x="2230438" y="10525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7" name="Line 1053"/>
          <p:cNvSpPr>
            <a:spLocks noChangeShapeType="1"/>
          </p:cNvSpPr>
          <p:nvPr/>
        </p:nvSpPr>
        <p:spPr bwMode="auto">
          <a:xfrm flipV="1">
            <a:off x="2230438" y="10429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8" name="Line 1054"/>
          <p:cNvSpPr>
            <a:spLocks noChangeShapeType="1"/>
          </p:cNvSpPr>
          <p:nvPr/>
        </p:nvSpPr>
        <p:spPr bwMode="auto">
          <a:xfrm flipV="1">
            <a:off x="2230438" y="10334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9" name="Line 1055"/>
          <p:cNvSpPr>
            <a:spLocks noChangeShapeType="1"/>
          </p:cNvSpPr>
          <p:nvPr/>
        </p:nvSpPr>
        <p:spPr bwMode="auto">
          <a:xfrm flipV="1">
            <a:off x="2230438" y="10239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0" name="Line 1056"/>
          <p:cNvSpPr>
            <a:spLocks noChangeShapeType="1"/>
          </p:cNvSpPr>
          <p:nvPr/>
        </p:nvSpPr>
        <p:spPr bwMode="auto">
          <a:xfrm flipV="1">
            <a:off x="2230438" y="10160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1" name="Line 1057"/>
          <p:cNvSpPr>
            <a:spLocks noChangeShapeType="1"/>
          </p:cNvSpPr>
          <p:nvPr/>
        </p:nvSpPr>
        <p:spPr bwMode="auto">
          <a:xfrm flipV="1">
            <a:off x="2230438" y="10064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2" name="Line 1058"/>
          <p:cNvSpPr>
            <a:spLocks noChangeShapeType="1"/>
          </p:cNvSpPr>
          <p:nvPr/>
        </p:nvSpPr>
        <p:spPr bwMode="auto">
          <a:xfrm flipV="1">
            <a:off x="2230438" y="9969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3" name="Line 1059"/>
          <p:cNvSpPr>
            <a:spLocks noChangeShapeType="1"/>
          </p:cNvSpPr>
          <p:nvPr/>
        </p:nvSpPr>
        <p:spPr bwMode="auto">
          <a:xfrm flipV="1">
            <a:off x="2230438" y="9874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4" name="Line 1060"/>
          <p:cNvSpPr>
            <a:spLocks noChangeShapeType="1"/>
          </p:cNvSpPr>
          <p:nvPr/>
        </p:nvSpPr>
        <p:spPr bwMode="auto">
          <a:xfrm flipV="1">
            <a:off x="2230438" y="9794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5" name="Line 1061"/>
          <p:cNvSpPr>
            <a:spLocks noChangeShapeType="1"/>
          </p:cNvSpPr>
          <p:nvPr/>
        </p:nvSpPr>
        <p:spPr bwMode="auto">
          <a:xfrm flipV="1">
            <a:off x="2230438" y="9699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6" name="Line 1062"/>
          <p:cNvSpPr>
            <a:spLocks noChangeShapeType="1"/>
          </p:cNvSpPr>
          <p:nvPr/>
        </p:nvSpPr>
        <p:spPr bwMode="auto">
          <a:xfrm flipV="1">
            <a:off x="2230438" y="9604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7" name="Line 1063"/>
          <p:cNvSpPr>
            <a:spLocks noChangeShapeType="1"/>
          </p:cNvSpPr>
          <p:nvPr/>
        </p:nvSpPr>
        <p:spPr bwMode="auto">
          <a:xfrm flipV="1">
            <a:off x="2230438" y="9509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8" name="Line 1064"/>
          <p:cNvSpPr>
            <a:spLocks noChangeShapeType="1"/>
          </p:cNvSpPr>
          <p:nvPr/>
        </p:nvSpPr>
        <p:spPr bwMode="auto">
          <a:xfrm flipV="1">
            <a:off x="2230438" y="9429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9" name="Line 1065"/>
          <p:cNvSpPr>
            <a:spLocks noChangeShapeType="1"/>
          </p:cNvSpPr>
          <p:nvPr/>
        </p:nvSpPr>
        <p:spPr bwMode="auto">
          <a:xfrm flipV="1">
            <a:off x="2230438" y="9334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0" name="Line 1066"/>
          <p:cNvSpPr>
            <a:spLocks noChangeShapeType="1"/>
          </p:cNvSpPr>
          <p:nvPr/>
        </p:nvSpPr>
        <p:spPr bwMode="auto">
          <a:xfrm flipV="1">
            <a:off x="2230438" y="9239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1" name="Line 1067"/>
          <p:cNvSpPr>
            <a:spLocks noChangeShapeType="1"/>
          </p:cNvSpPr>
          <p:nvPr/>
        </p:nvSpPr>
        <p:spPr bwMode="auto">
          <a:xfrm flipV="1">
            <a:off x="2230438" y="9144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2" name="Line 1068"/>
          <p:cNvSpPr>
            <a:spLocks noChangeShapeType="1"/>
          </p:cNvSpPr>
          <p:nvPr/>
        </p:nvSpPr>
        <p:spPr bwMode="auto">
          <a:xfrm flipV="1">
            <a:off x="2230438" y="9048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3" name="Line 1069"/>
          <p:cNvSpPr>
            <a:spLocks noChangeShapeType="1"/>
          </p:cNvSpPr>
          <p:nvPr/>
        </p:nvSpPr>
        <p:spPr bwMode="auto">
          <a:xfrm flipV="1">
            <a:off x="2230438" y="8969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4" name="Line 1070"/>
          <p:cNvSpPr>
            <a:spLocks noChangeShapeType="1"/>
          </p:cNvSpPr>
          <p:nvPr/>
        </p:nvSpPr>
        <p:spPr bwMode="auto">
          <a:xfrm flipV="1">
            <a:off x="2230438" y="8874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5" name="Line 1071"/>
          <p:cNvSpPr>
            <a:spLocks noChangeShapeType="1"/>
          </p:cNvSpPr>
          <p:nvPr/>
        </p:nvSpPr>
        <p:spPr bwMode="auto">
          <a:xfrm flipV="1">
            <a:off x="2230438" y="8778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6" name="Line 1072"/>
          <p:cNvSpPr>
            <a:spLocks noChangeShapeType="1"/>
          </p:cNvSpPr>
          <p:nvPr/>
        </p:nvSpPr>
        <p:spPr bwMode="auto">
          <a:xfrm flipV="1">
            <a:off x="2230438" y="8683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7" name="Line 1073"/>
          <p:cNvSpPr>
            <a:spLocks noChangeShapeType="1"/>
          </p:cNvSpPr>
          <p:nvPr/>
        </p:nvSpPr>
        <p:spPr bwMode="auto">
          <a:xfrm flipV="1">
            <a:off x="2230438" y="8604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8" name="Line 1074"/>
          <p:cNvSpPr>
            <a:spLocks noChangeShapeType="1"/>
          </p:cNvSpPr>
          <p:nvPr/>
        </p:nvSpPr>
        <p:spPr bwMode="auto">
          <a:xfrm flipV="1">
            <a:off x="2230438" y="8509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19" name="Line 1075"/>
          <p:cNvSpPr>
            <a:spLocks noChangeShapeType="1"/>
          </p:cNvSpPr>
          <p:nvPr/>
        </p:nvSpPr>
        <p:spPr bwMode="auto">
          <a:xfrm flipV="1">
            <a:off x="2230438" y="8413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0" name="Line 1076"/>
          <p:cNvSpPr>
            <a:spLocks noChangeShapeType="1"/>
          </p:cNvSpPr>
          <p:nvPr/>
        </p:nvSpPr>
        <p:spPr bwMode="auto">
          <a:xfrm flipV="1">
            <a:off x="2230438" y="8318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1" name="Line 1077"/>
          <p:cNvSpPr>
            <a:spLocks noChangeShapeType="1"/>
          </p:cNvSpPr>
          <p:nvPr/>
        </p:nvSpPr>
        <p:spPr bwMode="auto">
          <a:xfrm flipV="1">
            <a:off x="2230438" y="8239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2" name="Line 1078"/>
          <p:cNvSpPr>
            <a:spLocks noChangeShapeType="1"/>
          </p:cNvSpPr>
          <p:nvPr/>
        </p:nvSpPr>
        <p:spPr bwMode="auto">
          <a:xfrm flipV="1">
            <a:off x="2230438" y="8143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3" name="Line 1079"/>
          <p:cNvSpPr>
            <a:spLocks noChangeShapeType="1"/>
          </p:cNvSpPr>
          <p:nvPr/>
        </p:nvSpPr>
        <p:spPr bwMode="auto">
          <a:xfrm flipV="1">
            <a:off x="2230438" y="8048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4" name="Line 1080"/>
          <p:cNvSpPr>
            <a:spLocks noChangeShapeType="1"/>
          </p:cNvSpPr>
          <p:nvPr/>
        </p:nvSpPr>
        <p:spPr bwMode="auto">
          <a:xfrm flipV="1">
            <a:off x="2230438" y="7953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5" name="Line 1081"/>
          <p:cNvSpPr>
            <a:spLocks noChangeShapeType="1"/>
          </p:cNvSpPr>
          <p:nvPr/>
        </p:nvSpPr>
        <p:spPr bwMode="auto">
          <a:xfrm flipV="1">
            <a:off x="2230438" y="7874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6" name="Line 1082"/>
          <p:cNvSpPr>
            <a:spLocks noChangeShapeType="1"/>
          </p:cNvSpPr>
          <p:nvPr/>
        </p:nvSpPr>
        <p:spPr bwMode="auto">
          <a:xfrm flipV="1">
            <a:off x="2230438" y="7778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7" name="Line 1083"/>
          <p:cNvSpPr>
            <a:spLocks noChangeShapeType="1"/>
          </p:cNvSpPr>
          <p:nvPr/>
        </p:nvSpPr>
        <p:spPr bwMode="auto">
          <a:xfrm flipV="1">
            <a:off x="2230438" y="7683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8" name="Line 1084"/>
          <p:cNvSpPr>
            <a:spLocks noChangeShapeType="1"/>
          </p:cNvSpPr>
          <p:nvPr/>
        </p:nvSpPr>
        <p:spPr bwMode="auto">
          <a:xfrm flipV="1">
            <a:off x="2230438" y="7588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9" name="Line 1085"/>
          <p:cNvSpPr>
            <a:spLocks noChangeShapeType="1"/>
          </p:cNvSpPr>
          <p:nvPr/>
        </p:nvSpPr>
        <p:spPr bwMode="auto">
          <a:xfrm flipV="1">
            <a:off x="2230438" y="7508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0" name="Line 1086"/>
          <p:cNvSpPr>
            <a:spLocks noChangeShapeType="1"/>
          </p:cNvSpPr>
          <p:nvPr/>
        </p:nvSpPr>
        <p:spPr bwMode="auto">
          <a:xfrm flipV="1">
            <a:off x="2230438" y="7413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1" name="Line 1087"/>
          <p:cNvSpPr>
            <a:spLocks noChangeShapeType="1"/>
          </p:cNvSpPr>
          <p:nvPr/>
        </p:nvSpPr>
        <p:spPr bwMode="auto">
          <a:xfrm flipV="1">
            <a:off x="2230438" y="7318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2" name="Line 1088"/>
          <p:cNvSpPr>
            <a:spLocks noChangeShapeType="1"/>
          </p:cNvSpPr>
          <p:nvPr/>
        </p:nvSpPr>
        <p:spPr bwMode="auto">
          <a:xfrm flipV="1">
            <a:off x="2230438" y="7223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3" name="Line 1089"/>
          <p:cNvSpPr>
            <a:spLocks noChangeShapeType="1"/>
          </p:cNvSpPr>
          <p:nvPr/>
        </p:nvSpPr>
        <p:spPr bwMode="auto">
          <a:xfrm flipV="1">
            <a:off x="2230438" y="71437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4" name="Line 1090"/>
          <p:cNvSpPr>
            <a:spLocks noChangeShapeType="1"/>
          </p:cNvSpPr>
          <p:nvPr/>
        </p:nvSpPr>
        <p:spPr bwMode="auto">
          <a:xfrm flipV="1">
            <a:off x="2230438" y="7048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5" name="Line 1091"/>
          <p:cNvSpPr>
            <a:spLocks noChangeShapeType="1"/>
          </p:cNvSpPr>
          <p:nvPr/>
        </p:nvSpPr>
        <p:spPr bwMode="auto">
          <a:xfrm flipV="1">
            <a:off x="2230438" y="6953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6" name="Line 1092"/>
          <p:cNvSpPr>
            <a:spLocks noChangeShapeType="1"/>
          </p:cNvSpPr>
          <p:nvPr/>
        </p:nvSpPr>
        <p:spPr bwMode="auto">
          <a:xfrm flipV="1">
            <a:off x="2230438" y="6858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7" name="Line 1093"/>
          <p:cNvSpPr>
            <a:spLocks noChangeShapeType="1"/>
          </p:cNvSpPr>
          <p:nvPr/>
        </p:nvSpPr>
        <p:spPr bwMode="auto">
          <a:xfrm flipV="1">
            <a:off x="2230438" y="6762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8" name="Line 1094"/>
          <p:cNvSpPr>
            <a:spLocks noChangeShapeType="1"/>
          </p:cNvSpPr>
          <p:nvPr/>
        </p:nvSpPr>
        <p:spPr bwMode="auto">
          <a:xfrm flipV="1">
            <a:off x="2230438" y="6683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9" name="Line 1095"/>
          <p:cNvSpPr>
            <a:spLocks noChangeShapeType="1"/>
          </p:cNvSpPr>
          <p:nvPr/>
        </p:nvSpPr>
        <p:spPr bwMode="auto">
          <a:xfrm flipV="1">
            <a:off x="2230438" y="6588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0" name="Line 1096"/>
          <p:cNvSpPr>
            <a:spLocks noChangeShapeType="1"/>
          </p:cNvSpPr>
          <p:nvPr/>
        </p:nvSpPr>
        <p:spPr bwMode="auto">
          <a:xfrm flipV="1">
            <a:off x="2230438" y="6492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1" name="Line 1097"/>
          <p:cNvSpPr>
            <a:spLocks noChangeShapeType="1"/>
          </p:cNvSpPr>
          <p:nvPr/>
        </p:nvSpPr>
        <p:spPr bwMode="auto">
          <a:xfrm flipV="1">
            <a:off x="2230438" y="6397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2" name="Line 1098"/>
          <p:cNvSpPr>
            <a:spLocks noChangeShapeType="1"/>
          </p:cNvSpPr>
          <p:nvPr/>
        </p:nvSpPr>
        <p:spPr bwMode="auto">
          <a:xfrm flipV="1">
            <a:off x="2230438" y="6318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3" name="Line 1099"/>
          <p:cNvSpPr>
            <a:spLocks noChangeShapeType="1"/>
          </p:cNvSpPr>
          <p:nvPr/>
        </p:nvSpPr>
        <p:spPr bwMode="auto">
          <a:xfrm flipV="1">
            <a:off x="2230438" y="6223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4" name="Line 1100"/>
          <p:cNvSpPr>
            <a:spLocks noChangeShapeType="1"/>
          </p:cNvSpPr>
          <p:nvPr/>
        </p:nvSpPr>
        <p:spPr bwMode="auto">
          <a:xfrm flipV="1">
            <a:off x="2230438" y="6127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5" name="Line 1101"/>
          <p:cNvSpPr>
            <a:spLocks noChangeShapeType="1"/>
          </p:cNvSpPr>
          <p:nvPr/>
        </p:nvSpPr>
        <p:spPr bwMode="auto">
          <a:xfrm flipV="1">
            <a:off x="2230438" y="6032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6" name="Line 1102"/>
          <p:cNvSpPr>
            <a:spLocks noChangeShapeType="1"/>
          </p:cNvSpPr>
          <p:nvPr/>
        </p:nvSpPr>
        <p:spPr bwMode="auto">
          <a:xfrm flipV="1">
            <a:off x="2230438" y="5953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7" name="Line 1103"/>
          <p:cNvSpPr>
            <a:spLocks noChangeShapeType="1"/>
          </p:cNvSpPr>
          <p:nvPr/>
        </p:nvSpPr>
        <p:spPr bwMode="auto">
          <a:xfrm flipV="1">
            <a:off x="2230438" y="5857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8" name="Line 1104"/>
          <p:cNvSpPr>
            <a:spLocks noChangeShapeType="1"/>
          </p:cNvSpPr>
          <p:nvPr/>
        </p:nvSpPr>
        <p:spPr bwMode="auto">
          <a:xfrm flipV="1">
            <a:off x="2230438" y="5762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49" name="Line 1105"/>
          <p:cNvSpPr>
            <a:spLocks noChangeShapeType="1"/>
          </p:cNvSpPr>
          <p:nvPr/>
        </p:nvSpPr>
        <p:spPr bwMode="auto">
          <a:xfrm flipV="1">
            <a:off x="2230438" y="5667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0" name="Line 1106"/>
          <p:cNvSpPr>
            <a:spLocks noChangeShapeType="1"/>
          </p:cNvSpPr>
          <p:nvPr/>
        </p:nvSpPr>
        <p:spPr bwMode="auto">
          <a:xfrm flipV="1">
            <a:off x="2230438" y="5588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1" name="Line 1107"/>
          <p:cNvSpPr>
            <a:spLocks noChangeShapeType="1"/>
          </p:cNvSpPr>
          <p:nvPr/>
        </p:nvSpPr>
        <p:spPr bwMode="auto">
          <a:xfrm flipV="1">
            <a:off x="2230438" y="5492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2" name="Line 1108"/>
          <p:cNvSpPr>
            <a:spLocks noChangeShapeType="1"/>
          </p:cNvSpPr>
          <p:nvPr/>
        </p:nvSpPr>
        <p:spPr bwMode="auto">
          <a:xfrm flipV="1">
            <a:off x="2230438" y="5397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3" name="Line 1109"/>
          <p:cNvSpPr>
            <a:spLocks noChangeShapeType="1"/>
          </p:cNvSpPr>
          <p:nvPr/>
        </p:nvSpPr>
        <p:spPr bwMode="auto">
          <a:xfrm flipV="1">
            <a:off x="2230438" y="5302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4" name="Line 1110"/>
          <p:cNvSpPr>
            <a:spLocks noChangeShapeType="1"/>
          </p:cNvSpPr>
          <p:nvPr/>
        </p:nvSpPr>
        <p:spPr bwMode="auto">
          <a:xfrm flipV="1">
            <a:off x="2230438" y="52228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5" name="Line 1111"/>
          <p:cNvSpPr>
            <a:spLocks noChangeShapeType="1"/>
          </p:cNvSpPr>
          <p:nvPr/>
        </p:nvSpPr>
        <p:spPr bwMode="auto">
          <a:xfrm flipV="1">
            <a:off x="2230438" y="5127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6" name="Line 1112"/>
          <p:cNvSpPr>
            <a:spLocks noChangeShapeType="1"/>
          </p:cNvSpPr>
          <p:nvPr/>
        </p:nvSpPr>
        <p:spPr bwMode="auto">
          <a:xfrm flipV="1">
            <a:off x="2230438" y="5032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7" name="Line 1113"/>
          <p:cNvSpPr>
            <a:spLocks noChangeShapeType="1"/>
          </p:cNvSpPr>
          <p:nvPr/>
        </p:nvSpPr>
        <p:spPr bwMode="auto">
          <a:xfrm flipV="1">
            <a:off x="2230438" y="4937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8" name="Line 1114"/>
          <p:cNvSpPr>
            <a:spLocks noChangeShapeType="1"/>
          </p:cNvSpPr>
          <p:nvPr/>
        </p:nvSpPr>
        <p:spPr bwMode="auto">
          <a:xfrm flipV="1">
            <a:off x="2230438" y="4841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59" name="Line 1115"/>
          <p:cNvSpPr>
            <a:spLocks noChangeShapeType="1"/>
          </p:cNvSpPr>
          <p:nvPr/>
        </p:nvSpPr>
        <p:spPr bwMode="auto">
          <a:xfrm flipV="1">
            <a:off x="2230438" y="4762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0" name="Line 1116"/>
          <p:cNvSpPr>
            <a:spLocks noChangeShapeType="1"/>
          </p:cNvSpPr>
          <p:nvPr/>
        </p:nvSpPr>
        <p:spPr bwMode="auto">
          <a:xfrm flipV="1">
            <a:off x="2230438" y="4667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1" name="Line 1117"/>
          <p:cNvSpPr>
            <a:spLocks noChangeShapeType="1"/>
          </p:cNvSpPr>
          <p:nvPr/>
        </p:nvSpPr>
        <p:spPr bwMode="auto">
          <a:xfrm flipV="1">
            <a:off x="2230438" y="4572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2" name="Line 1118"/>
          <p:cNvSpPr>
            <a:spLocks noChangeShapeType="1"/>
          </p:cNvSpPr>
          <p:nvPr/>
        </p:nvSpPr>
        <p:spPr bwMode="auto">
          <a:xfrm flipV="1">
            <a:off x="2230438" y="4476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3" name="Line 1119"/>
          <p:cNvSpPr>
            <a:spLocks noChangeShapeType="1"/>
          </p:cNvSpPr>
          <p:nvPr/>
        </p:nvSpPr>
        <p:spPr bwMode="auto">
          <a:xfrm flipV="1">
            <a:off x="2230438" y="4397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4" name="Line 1120"/>
          <p:cNvSpPr>
            <a:spLocks noChangeShapeType="1"/>
          </p:cNvSpPr>
          <p:nvPr/>
        </p:nvSpPr>
        <p:spPr bwMode="auto">
          <a:xfrm flipV="1">
            <a:off x="2230438" y="4302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5" name="Line 1121"/>
          <p:cNvSpPr>
            <a:spLocks noChangeShapeType="1"/>
          </p:cNvSpPr>
          <p:nvPr/>
        </p:nvSpPr>
        <p:spPr bwMode="auto">
          <a:xfrm flipV="1">
            <a:off x="2230438" y="4206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6" name="Line 1122"/>
          <p:cNvSpPr>
            <a:spLocks noChangeShapeType="1"/>
          </p:cNvSpPr>
          <p:nvPr/>
        </p:nvSpPr>
        <p:spPr bwMode="auto">
          <a:xfrm flipV="1">
            <a:off x="2230438" y="4111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7" name="Line 1123"/>
          <p:cNvSpPr>
            <a:spLocks noChangeShapeType="1"/>
          </p:cNvSpPr>
          <p:nvPr/>
        </p:nvSpPr>
        <p:spPr bwMode="auto">
          <a:xfrm flipV="1">
            <a:off x="2230438" y="4032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8" name="Line 1124"/>
          <p:cNvSpPr>
            <a:spLocks noChangeShapeType="1"/>
          </p:cNvSpPr>
          <p:nvPr/>
        </p:nvSpPr>
        <p:spPr bwMode="auto">
          <a:xfrm flipV="1">
            <a:off x="2230438" y="3937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69" name="Line 1125"/>
          <p:cNvSpPr>
            <a:spLocks noChangeShapeType="1"/>
          </p:cNvSpPr>
          <p:nvPr/>
        </p:nvSpPr>
        <p:spPr bwMode="auto">
          <a:xfrm flipV="1">
            <a:off x="2230438" y="3841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0" name="Line 1126"/>
          <p:cNvSpPr>
            <a:spLocks noChangeShapeType="1"/>
          </p:cNvSpPr>
          <p:nvPr/>
        </p:nvSpPr>
        <p:spPr bwMode="auto">
          <a:xfrm flipV="1">
            <a:off x="2230438" y="3746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1" name="Line 1127"/>
          <p:cNvSpPr>
            <a:spLocks noChangeShapeType="1"/>
          </p:cNvSpPr>
          <p:nvPr/>
        </p:nvSpPr>
        <p:spPr bwMode="auto">
          <a:xfrm flipV="1">
            <a:off x="2230438" y="36671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2" name="Line 1128"/>
          <p:cNvSpPr>
            <a:spLocks noChangeShapeType="1"/>
          </p:cNvSpPr>
          <p:nvPr/>
        </p:nvSpPr>
        <p:spPr bwMode="auto">
          <a:xfrm flipV="1">
            <a:off x="2230438" y="3571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3" name="Line 1129"/>
          <p:cNvSpPr>
            <a:spLocks noChangeShapeType="1"/>
          </p:cNvSpPr>
          <p:nvPr/>
        </p:nvSpPr>
        <p:spPr bwMode="auto">
          <a:xfrm flipV="1">
            <a:off x="2230438" y="3476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4" name="Line 1130"/>
          <p:cNvSpPr>
            <a:spLocks noChangeShapeType="1"/>
          </p:cNvSpPr>
          <p:nvPr/>
        </p:nvSpPr>
        <p:spPr bwMode="auto">
          <a:xfrm flipV="1">
            <a:off x="2230438" y="3381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5" name="Line 1131"/>
          <p:cNvSpPr>
            <a:spLocks noChangeShapeType="1"/>
          </p:cNvSpPr>
          <p:nvPr/>
        </p:nvSpPr>
        <p:spPr bwMode="auto">
          <a:xfrm flipV="1">
            <a:off x="2230438" y="33020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6" name="Line 1132"/>
          <p:cNvSpPr>
            <a:spLocks noChangeShapeType="1"/>
          </p:cNvSpPr>
          <p:nvPr/>
        </p:nvSpPr>
        <p:spPr bwMode="auto">
          <a:xfrm flipV="1">
            <a:off x="2230438" y="3206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7" name="Line 1133"/>
          <p:cNvSpPr>
            <a:spLocks noChangeShapeType="1"/>
          </p:cNvSpPr>
          <p:nvPr/>
        </p:nvSpPr>
        <p:spPr bwMode="auto">
          <a:xfrm flipV="1">
            <a:off x="2230438" y="3111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8" name="Line 1134"/>
          <p:cNvSpPr>
            <a:spLocks noChangeShapeType="1"/>
          </p:cNvSpPr>
          <p:nvPr/>
        </p:nvSpPr>
        <p:spPr bwMode="auto">
          <a:xfrm flipV="1">
            <a:off x="2230438" y="3016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79" name="Line 1135"/>
          <p:cNvSpPr>
            <a:spLocks noChangeShapeType="1"/>
          </p:cNvSpPr>
          <p:nvPr/>
        </p:nvSpPr>
        <p:spPr bwMode="auto">
          <a:xfrm flipV="1">
            <a:off x="2230438" y="292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0" name="Line 1136"/>
          <p:cNvSpPr>
            <a:spLocks noChangeShapeType="1"/>
          </p:cNvSpPr>
          <p:nvPr/>
        </p:nvSpPr>
        <p:spPr bwMode="auto">
          <a:xfrm flipV="1">
            <a:off x="2230438" y="284163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1" name="Line 1137"/>
          <p:cNvSpPr>
            <a:spLocks noChangeShapeType="1"/>
          </p:cNvSpPr>
          <p:nvPr/>
        </p:nvSpPr>
        <p:spPr bwMode="auto">
          <a:xfrm flipV="1">
            <a:off x="2230438" y="2746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2" name="Line 1138"/>
          <p:cNvSpPr>
            <a:spLocks noChangeShapeType="1"/>
          </p:cNvSpPr>
          <p:nvPr/>
        </p:nvSpPr>
        <p:spPr bwMode="auto">
          <a:xfrm flipV="1">
            <a:off x="2230438" y="2651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3" name="Line 1139"/>
          <p:cNvSpPr>
            <a:spLocks noChangeShapeType="1"/>
          </p:cNvSpPr>
          <p:nvPr/>
        </p:nvSpPr>
        <p:spPr bwMode="auto">
          <a:xfrm flipV="1">
            <a:off x="2230438" y="2555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4" name="Line 1140"/>
          <p:cNvSpPr>
            <a:spLocks noChangeShapeType="1"/>
          </p:cNvSpPr>
          <p:nvPr/>
        </p:nvSpPr>
        <p:spPr bwMode="auto">
          <a:xfrm flipV="1">
            <a:off x="2230438" y="247650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5" name="Line 1141"/>
          <p:cNvSpPr>
            <a:spLocks noChangeShapeType="1"/>
          </p:cNvSpPr>
          <p:nvPr/>
        </p:nvSpPr>
        <p:spPr bwMode="auto">
          <a:xfrm flipV="1">
            <a:off x="2230438" y="2381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6" name="Line 1142"/>
          <p:cNvSpPr>
            <a:spLocks noChangeShapeType="1"/>
          </p:cNvSpPr>
          <p:nvPr/>
        </p:nvSpPr>
        <p:spPr bwMode="auto">
          <a:xfrm flipV="1">
            <a:off x="2230438" y="2286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7" name="Line 1143"/>
          <p:cNvSpPr>
            <a:spLocks noChangeShapeType="1"/>
          </p:cNvSpPr>
          <p:nvPr/>
        </p:nvSpPr>
        <p:spPr bwMode="auto">
          <a:xfrm flipV="1">
            <a:off x="2230438" y="2190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8" name="Line 1144"/>
          <p:cNvSpPr>
            <a:spLocks noChangeShapeType="1"/>
          </p:cNvSpPr>
          <p:nvPr/>
        </p:nvSpPr>
        <p:spPr bwMode="auto">
          <a:xfrm flipV="1">
            <a:off x="2230438" y="211138"/>
            <a:ext cx="0" cy="7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89" name="Line 1145"/>
          <p:cNvSpPr>
            <a:spLocks noChangeShapeType="1"/>
          </p:cNvSpPr>
          <p:nvPr/>
        </p:nvSpPr>
        <p:spPr bwMode="auto">
          <a:xfrm flipV="1">
            <a:off x="2230438" y="20161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0" name="Line 1146"/>
          <p:cNvSpPr>
            <a:spLocks noChangeShapeType="1"/>
          </p:cNvSpPr>
          <p:nvPr/>
        </p:nvSpPr>
        <p:spPr bwMode="auto">
          <a:xfrm flipV="1">
            <a:off x="2230438" y="19208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1" name="Line 1147"/>
          <p:cNvSpPr>
            <a:spLocks noChangeShapeType="1"/>
          </p:cNvSpPr>
          <p:nvPr/>
        </p:nvSpPr>
        <p:spPr bwMode="auto">
          <a:xfrm flipV="1">
            <a:off x="2230438" y="182563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2" name="Line 1148"/>
          <p:cNvSpPr>
            <a:spLocks noChangeShapeType="1"/>
          </p:cNvSpPr>
          <p:nvPr/>
        </p:nvSpPr>
        <p:spPr bwMode="auto">
          <a:xfrm flipV="1">
            <a:off x="2230438" y="174625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3" name="Line 1149"/>
          <p:cNvSpPr>
            <a:spLocks noChangeShapeType="1"/>
          </p:cNvSpPr>
          <p:nvPr/>
        </p:nvSpPr>
        <p:spPr bwMode="auto">
          <a:xfrm flipV="1">
            <a:off x="2230438" y="165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4" name="Line 1150"/>
          <p:cNvSpPr>
            <a:spLocks noChangeShapeType="1"/>
          </p:cNvSpPr>
          <p:nvPr/>
        </p:nvSpPr>
        <p:spPr bwMode="auto">
          <a:xfrm flipV="1">
            <a:off x="2230438" y="1555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5" name="Line 1151"/>
          <p:cNvSpPr>
            <a:spLocks noChangeShapeType="1"/>
          </p:cNvSpPr>
          <p:nvPr/>
        </p:nvSpPr>
        <p:spPr bwMode="auto">
          <a:xfrm flipV="1">
            <a:off x="2230438" y="14605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6" name="Line 1152"/>
          <p:cNvSpPr>
            <a:spLocks noChangeShapeType="1"/>
          </p:cNvSpPr>
          <p:nvPr/>
        </p:nvSpPr>
        <p:spPr bwMode="auto">
          <a:xfrm flipV="1">
            <a:off x="2230438" y="141288"/>
            <a:ext cx="0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7" name="Line 1153"/>
          <p:cNvSpPr>
            <a:spLocks noChangeShapeType="1"/>
          </p:cNvSpPr>
          <p:nvPr/>
        </p:nvSpPr>
        <p:spPr bwMode="auto">
          <a:xfrm flipH="1">
            <a:off x="2179638" y="2725738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98" name="Rectangle 1154"/>
          <p:cNvSpPr>
            <a:spLocks noChangeArrowheads="1"/>
          </p:cNvSpPr>
          <p:nvPr/>
        </p:nvSpPr>
        <p:spPr bwMode="auto">
          <a:xfrm>
            <a:off x="2011363" y="2638425"/>
            <a:ext cx="825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09699" name="Line 1155"/>
          <p:cNvSpPr>
            <a:spLocks noChangeShapeType="1"/>
          </p:cNvSpPr>
          <p:nvPr/>
        </p:nvSpPr>
        <p:spPr bwMode="auto">
          <a:xfrm flipH="1">
            <a:off x="2179638" y="220821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00" name="Rectangle 1156"/>
          <p:cNvSpPr>
            <a:spLocks noChangeArrowheads="1"/>
          </p:cNvSpPr>
          <p:nvPr/>
        </p:nvSpPr>
        <p:spPr bwMode="auto">
          <a:xfrm>
            <a:off x="2011363" y="2122488"/>
            <a:ext cx="825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09701" name="Line 1157"/>
          <p:cNvSpPr>
            <a:spLocks noChangeShapeType="1"/>
          </p:cNvSpPr>
          <p:nvPr/>
        </p:nvSpPr>
        <p:spPr bwMode="auto">
          <a:xfrm flipH="1">
            <a:off x="2179638" y="1692275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02" name="Rectangle 1158"/>
          <p:cNvSpPr>
            <a:spLocks noChangeArrowheads="1"/>
          </p:cNvSpPr>
          <p:nvPr/>
        </p:nvSpPr>
        <p:spPr bwMode="auto">
          <a:xfrm>
            <a:off x="2011363" y="1604963"/>
            <a:ext cx="825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109703" name="Line 1159"/>
          <p:cNvSpPr>
            <a:spLocks noChangeShapeType="1"/>
          </p:cNvSpPr>
          <p:nvPr/>
        </p:nvSpPr>
        <p:spPr bwMode="auto">
          <a:xfrm flipH="1">
            <a:off x="2179638" y="1174750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04" name="Rectangle 1160"/>
          <p:cNvSpPr>
            <a:spLocks noChangeArrowheads="1"/>
          </p:cNvSpPr>
          <p:nvPr/>
        </p:nvSpPr>
        <p:spPr bwMode="auto">
          <a:xfrm>
            <a:off x="2011363" y="1089025"/>
            <a:ext cx="825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109705" name="Line 1161"/>
          <p:cNvSpPr>
            <a:spLocks noChangeShapeType="1"/>
          </p:cNvSpPr>
          <p:nvPr/>
        </p:nvSpPr>
        <p:spPr bwMode="auto">
          <a:xfrm flipH="1">
            <a:off x="2179638" y="65881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06" name="Rectangle 1162"/>
          <p:cNvSpPr>
            <a:spLocks noChangeArrowheads="1"/>
          </p:cNvSpPr>
          <p:nvPr/>
        </p:nvSpPr>
        <p:spPr bwMode="auto">
          <a:xfrm>
            <a:off x="2011363" y="571500"/>
            <a:ext cx="825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4</a:t>
            </a:r>
            <a:endParaRPr lang="en-US"/>
          </a:p>
        </p:txBody>
      </p:sp>
      <p:sp>
        <p:nvSpPr>
          <p:cNvPr id="109707" name="Line 1163"/>
          <p:cNvSpPr>
            <a:spLocks noChangeShapeType="1"/>
          </p:cNvSpPr>
          <p:nvPr/>
        </p:nvSpPr>
        <p:spPr bwMode="auto">
          <a:xfrm flipH="1">
            <a:off x="2179638" y="141288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08" name="Rectangle 1164"/>
          <p:cNvSpPr>
            <a:spLocks noChangeArrowheads="1"/>
          </p:cNvSpPr>
          <p:nvPr/>
        </p:nvSpPr>
        <p:spPr bwMode="auto">
          <a:xfrm>
            <a:off x="2011363" y="55563"/>
            <a:ext cx="825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09709" name="Line 1165"/>
          <p:cNvSpPr>
            <a:spLocks noChangeShapeType="1"/>
          </p:cNvSpPr>
          <p:nvPr/>
        </p:nvSpPr>
        <p:spPr bwMode="auto">
          <a:xfrm flipH="1">
            <a:off x="2179638" y="2725738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13" name="Rectangle 1169"/>
          <p:cNvSpPr>
            <a:spLocks noChangeArrowheads="1"/>
          </p:cNvSpPr>
          <p:nvPr/>
        </p:nvSpPr>
        <p:spPr bwMode="auto">
          <a:xfrm rot="16200000">
            <a:off x="853282" y="1293019"/>
            <a:ext cx="20589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Case/Control Ratio (Log2)</a:t>
            </a:r>
            <a:endParaRPr lang="en-US"/>
          </a:p>
        </p:txBody>
      </p:sp>
      <p:sp>
        <p:nvSpPr>
          <p:cNvPr id="109714" name="Text Box 1170"/>
          <p:cNvSpPr txBox="1">
            <a:spLocks noChangeArrowheads="1"/>
          </p:cNvSpPr>
          <p:nvPr/>
        </p:nvSpPr>
        <p:spPr bwMode="auto">
          <a:xfrm>
            <a:off x="4489450" y="317500"/>
            <a:ext cx="26527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/>
              <a:t>A</a:t>
            </a:r>
            <a:r>
              <a:rPr lang="en-US" sz="1600" dirty="0" smtClean="0"/>
              <a:t>  </a:t>
            </a:r>
            <a:r>
              <a:rPr lang="en-US" sz="1600" dirty="0"/>
              <a:t>Plasma proteins from </a:t>
            </a:r>
          </a:p>
          <a:p>
            <a:r>
              <a:rPr lang="en-US" sz="1600" dirty="0"/>
              <a:t>    1 cm tumor bearing mice</a:t>
            </a:r>
          </a:p>
        </p:txBody>
      </p:sp>
      <p:sp>
        <p:nvSpPr>
          <p:cNvPr id="111452" name="Line 2908"/>
          <p:cNvSpPr>
            <a:spLocks noChangeShapeType="1"/>
          </p:cNvSpPr>
          <p:nvPr/>
        </p:nvSpPr>
        <p:spPr bwMode="auto">
          <a:xfrm flipV="1">
            <a:off x="2197100" y="360362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3" name="Line 2909"/>
          <p:cNvSpPr>
            <a:spLocks noChangeShapeType="1"/>
          </p:cNvSpPr>
          <p:nvPr/>
        </p:nvSpPr>
        <p:spPr bwMode="auto">
          <a:xfrm flipV="1">
            <a:off x="2197100" y="3594100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4" name="Line 2910"/>
          <p:cNvSpPr>
            <a:spLocks noChangeShapeType="1"/>
          </p:cNvSpPr>
          <p:nvPr/>
        </p:nvSpPr>
        <p:spPr bwMode="auto">
          <a:xfrm flipV="1">
            <a:off x="2197100" y="3584575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55" name="Line 2911"/>
          <p:cNvSpPr>
            <a:spLocks noChangeShapeType="1"/>
          </p:cNvSpPr>
          <p:nvPr/>
        </p:nvSpPr>
        <p:spPr bwMode="auto">
          <a:xfrm flipV="1">
            <a:off x="2197100" y="3579813"/>
            <a:ext cx="0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6" name="Line 2932"/>
          <p:cNvSpPr>
            <a:spLocks noChangeShapeType="1"/>
          </p:cNvSpPr>
          <p:nvPr/>
        </p:nvSpPr>
        <p:spPr bwMode="auto">
          <a:xfrm flipH="1">
            <a:off x="2144713" y="3579813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7" name="Rectangle 2933"/>
          <p:cNvSpPr>
            <a:spLocks noChangeArrowheads="1"/>
          </p:cNvSpPr>
          <p:nvPr/>
        </p:nvSpPr>
        <p:spPr bwMode="auto">
          <a:xfrm>
            <a:off x="1976438" y="3455988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7</a:t>
            </a:r>
            <a:endParaRPr lang="en-US"/>
          </a:p>
        </p:txBody>
      </p:sp>
      <p:sp>
        <p:nvSpPr>
          <p:cNvPr id="111478" name="Line 2934"/>
          <p:cNvSpPr>
            <a:spLocks noChangeShapeType="1"/>
          </p:cNvSpPr>
          <p:nvPr/>
        </p:nvSpPr>
        <p:spPr bwMode="auto">
          <a:xfrm flipH="1">
            <a:off x="2144713" y="5351463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80" name="Rectangle 2936"/>
          <p:cNvSpPr>
            <a:spLocks noChangeArrowheads="1"/>
          </p:cNvSpPr>
          <p:nvPr/>
        </p:nvSpPr>
        <p:spPr bwMode="auto">
          <a:xfrm>
            <a:off x="2909888" y="3649663"/>
            <a:ext cx="195262" cy="128587"/>
          </a:xfrm>
          <a:prstGeom prst="rect">
            <a:avLst/>
          </a:prstGeom>
          <a:solidFill>
            <a:srgbClr val="000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83" name="Rectangle 2939"/>
          <p:cNvSpPr>
            <a:spLocks noChangeArrowheads="1"/>
          </p:cNvSpPr>
          <p:nvPr/>
        </p:nvSpPr>
        <p:spPr bwMode="auto">
          <a:xfrm>
            <a:off x="2890838" y="3932238"/>
            <a:ext cx="195262" cy="1270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79" name="Rectangle 2935"/>
          <p:cNvSpPr>
            <a:spLocks noChangeArrowheads="1"/>
          </p:cNvSpPr>
          <p:nvPr/>
        </p:nvSpPr>
        <p:spPr bwMode="auto">
          <a:xfrm>
            <a:off x="3128963" y="3592513"/>
            <a:ext cx="681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LCM GE</a:t>
            </a:r>
            <a:endParaRPr lang="en-US"/>
          </a:p>
        </p:txBody>
      </p:sp>
      <p:sp>
        <p:nvSpPr>
          <p:cNvPr id="111482" name="Rectangle 2938"/>
          <p:cNvSpPr>
            <a:spLocks noChangeArrowheads="1"/>
          </p:cNvSpPr>
          <p:nvPr/>
        </p:nvSpPr>
        <p:spPr bwMode="auto">
          <a:xfrm>
            <a:off x="3109913" y="38830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Breast GE</a:t>
            </a:r>
            <a:endParaRPr lang="en-US"/>
          </a:p>
        </p:txBody>
      </p:sp>
      <p:sp>
        <p:nvSpPr>
          <p:cNvPr id="111485" name="Rectangle 2941"/>
          <p:cNvSpPr>
            <a:spLocks noChangeArrowheads="1"/>
          </p:cNvSpPr>
          <p:nvPr/>
        </p:nvSpPr>
        <p:spPr bwMode="auto">
          <a:xfrm rot="16200000">
            <a:off x="785813" y="4692650"/>
            <a:ext cx="20589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Case/Control Ratio (Log2)</a:t>
            </a:r>
            <a:endParaRPr lang="en-US"/>
          </a:p>
        </p:txBody>
      </p:sp>
      <p:sp>
        <p:nvSpPr>
          <p:cNvPr id="111487" name="Text Box 2943"/>
          <p:cNvSpPr txBox="1">
            <a:spLocks noChangeArrowheads="1"/>
          </p:cNvSpPr>
          <p:nvPr/>
        </p:nvSpPr>
        <p:spPr bwMode="auto">
          <a:xfrm>
            <a:off x="4718050" y="3579813"/>
            <a:ext cx="2559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/>
              <a:t>B  Gene expression in </a:t>
            </a:r>
          </a:p>
          <a:p>
            <a:r>
              <a:rPr lang="en-US" sz="1600"/>
              <a:t>     1 cm tumors</a:t>
            </a:r>
          </a:p>
        </p:txBody>
      </p:sp>
    </p:spTree>
    <p:extLst>
      <p:ext uri="{BB962C8B-B14F-4D97-AF65-F5344CB8AC3E}">
        <p14:creationId xmlns:p14="http://schemas.microsoft.com/office/powerpoint/2010/main" val="5012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0" y="0"/>
            <a:ext cx="3948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Supplementary Figure 4</a:t>
            </a: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5137150" y="555625"/>
            <a:ext cx="26527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/>
              <a:t>A  Plasma proteins from </a:t>
            </a:r>
          </a:p>
          <a:p>
            <a:r>
              <a:rPr lang="en-US" sz="1600"/>
              <a:t>    1 cm tumor bearing mice</a:t>
            </a:r>
          </a:p>
        </p:txBody>
      </p:sp>
      <p:grpSp>
        <p:nvGrpSpPr>
          <p:cNvPr id="94427" name="Group 219"/>
          <p:cNvGrpSpPr>
            <a:grpSpLocks/>
          </p:cNvGrpSpPr>
          <p:nvPr/>
        </p:nvGrpSpPr>
        <p:grpSpPr bwMode="auto">
          <a:xfrm>
            <a:off x="1055688" y="376238"/>
            <a:ext cx="6931025" cy="2671762"/>
            <a:chOff x="665" y="237"/>
            <a:chExt cx="4365" cy="1683"/>
          </a:xfrm>
        </p:grpSpPr>
        <p:sp>
          <p:nvSpPr>
            <p:cNvPr id="94227" name="Rectangle 19"/>
            <p:cNvSpPr>
              <a:spLocks noChangeArrowheads="1"/>
            </p:cNvSpPr>
            <p:nvPr/>
          </p:nvSpPr>
          <p:spPr bwMode="auto">
            <a:xfrm>
              <a:off x="665" y="237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94228" name="Rectangle 20"/>
            <p:cNvSpPr>
              <a:spLocks noChangeArrowheads="1"/>
            </p:cNvSpPr>
            <p:nvPr/>
          </p:nvSpPr>
          <p:spPr bwMode="auto">
            <a:xfrm>
              <a:off x="1116" y="404"/>
              <a:ext cx="3914" cy="1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29" name="Line 21"/>
            <p:cNvSpPr>
              <a:spLocks noChangeShapeType="1"/>
            </p:cNvSpPr>
            <p:nvPr/>
          </p:nvSpPr>
          <p:spPr bwMode="auto">
            <a:xfrm>
              <a:off x="111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0" name="Line 22"/>
            <p:cNvSpPr>
              <a:spLocks noChangeShapeType="1"/>
            </p:cNvSpPr>
            <p:nvPr/>
          </p:nvSpPr>
          <p:spPr bwMode="auto">
            <a:xfrm>
              <a:off x="1134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1" name="Line 23"/>
            <p:cNvSpPr>
              <a:spLocks noChangeShapeType="1"/>
            </p:cNvSpPr>
            <p:nvPr/>
          </p:nvSpPr>
          <p:spPr bwMode="auto">
            <a:xfrm>
              <a:off x="115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2" name="Line 24"/>
            <p:cNvSpPr>
              <a:spLocks noChangeShapeType="1"/>
            </p:cNvSpPr>
            <p:nvPr/>
          </p:nvSpPr>
          <p:spPr bwMode="auto">
            <a:xfrm>
              <a:off x="116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3" name="Line 25"/>
            <p:cNvSpPr>
              <a:spLocks noChangeShapeType="1"/>
            </p:cNvSpPr>
            <p:nvPr/>
          </p:nvSpPr>
          <p:spPr bwMode="auto">
            <a:xfrm>
              <a:off x="118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>
              <a:off x="120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5" name="Line 27"/>
            <p:cNvSpPr>
              <a:spLocks noChangeShapeType="1"/>
            </p:cNvSpPr>
            <p:nvPr/>
          </p:nvSpPr>
          <p:spPr bwMode="auto">
            <a:xfrm>
              <a:off x="122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6" name="Line 28"/>
            <p:cNvSpPr>
              <a:spLocks noChangeShapeType="1"/>
            </p:cNvSpPr>
            <p:nvPr/>
          </p:nvSpPr>
          <p:spPr bwMode="auto">
            <a:xfrm>
              <a:off x="123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7" name="Line 29"/>
            <p:cNvSpPr>
              <a:spLocks noChangeShapeType="1"/>
            </p:cNvSpPr>
            <p:nvPr/>
          </p:nvSpPr>
          <p:spPr bwMode="auto">
            <a:xfrm>
              <a:off x="1255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8" name="Line 30"/>
            <p:cNvSpPr>
              <a:spLocks noChangeShapeType="1"/>
            </p:cNvSpPr>
            <p:nvPr/>
          </p:nvSpPr>
          <p:spPr bwMode="auto">
            <a:xfrm>
              <a:off x="127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39" name="Line 31"/>
            <p:cNvSpPr>
              <a:spLocks noChangeShapeType="1"/>
            </p:cNvSpPr>
            <p:nvPr/>
          </p:nvSpPr>
          <p:spPr bwMode="auto">
            <a:xfrm>
              <a:off x="128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0" name="Line 32"/>
            <p:cNvSpPr>
              <a:spLocks noChangeShapeType="1"/>
            </p:cNvSpPr>
            <p:nvPr/>
          </p:nvSpPr>
          <p:spPr bwMode="auto">
            <a:xfrm>
              <a:off x="130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1" name="Line 33"/>
            <p:cNvSpPr>
              <a:spLocks noChangeShapeType="1"/>
            </p:cNvSpPr>
            <p:nvPr/>
          </p:nvSpPr>
          <p:spPr bwMode="auto">
            <a:xfrm>
              <a:off x="1324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2" name="Line 34"/>
            <p:cNvSpPr>
              <a:spLocks noChangeShapeType="1"/>
            </p:cNvSpPr>
            <p:nvPr/>
          </p:nvSpPr>
          <p:spPr bwMode="auto">
            <a:xfrm>
              <a:off x="134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3" name="Line 35"/>
            <p:cNvSpPr>
              <a:spLocks noChangeShapeType="1"/>
            </p:cNvSpPr>
            <p:nvPr/>
          </p:nvSpPr>
          <p:spPr bwMode="auto">
            <a:xfrm>
              <a:off x="135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4" name="Line 36"/>
            <p:cNvSpPr>
              <a:spLocks noChangeShapeType="1"/>
            </p:cNvSpPr>
            <p:nvPr/>
          </p:nvSpPr>
          <p:spPr bwMode="auto">
            <a:xfrm>
              <a:off x="137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5" name="Line 37"/>
            <p:cNvSpPr>
              <a:spLocks noChangeShapeType="1"/>
            </p:cNvSpPr>
            <p:nvPr/>
          </p:nvSpPr>
          <p:spPr bwMode="auto">
            <a:xfrm>
              <a:off x="139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6" name="Line 38"/>
            <p:cNvSpPr>
              <a:spLocks noChangeShapeType="1"/>
            </p:cNvSpPr>
            <p:nvPr/>
          </p:nvSpPr>
          <p:spPr bwMode="auto">
            <a:xfrm>
              <a:off x="141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7" name="Line 39"/>
            <p:cNvSpPr>
              <a:spLocks noChangeShapeType="1"/>
            </p:cNvSpPr>
            <p:nvPr/>
          </p:nvSpPr>
          <p:spPr bwMode="auto">
            <a:xfrm>
              <a:off x="142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8" name="Line 40"/>
            <p:cNvSpPr>
              <a:spLocks noChangeShapeType="1"/>
            </p:cNvSpPr>
            <p:nvPr/>
          </p:nvSpPr>
          <p:spPr bwMode="auto">
            <a:xfrm>
              <a:off x="1445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49" name="Line 41"/>
            <p:cNvSpPr>
              <a:spLocks noChangeShapeType="1"/>
            </p:cNvSpPr>
            <p:nvPr/>
          </p:nvSpPr>
          <p:spPr bwMode="auto">
            <a:xfrm>
              <a:off x="146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0" name="Line 42"/>
            <p:cNvSpPr>
              <a:spLocks noChangeShapeType="1"/>
            </p:cNvSpPr>
            <p:nvPr/>
          </p:nvSpPr>
          <p:spPr bwMode="auto">
            <a:xfrm>
              <a:off x="147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1" name="Line 43"/>
            <p:cNvSpPr>
              <a:spLocks noChangeShapeType="1"/>
            </p:cNvSpPr>
            <p:nvPr/>
          </p:nvSpPr>
          <p:spPr bwMode="auto">
            <a:xfrm>
              <a:off x="149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2" name="Line 44"/>
            <p:cNvSpPr>
              <a:spLocks noChangeShapeType="1"/>
            </p:cNvSpPr>
            <p:nvPr/>
          </p:nvSpPr>
          <p:spPr bwMode="auto">
            <a:xfrm>
              <a:off x="151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3" name="Line 45"/>
            <p:cNvSpPr>
              <a:spLocks noChangeShapeType="1"/>
            </p:cNvSpPr>
            <p:nvPr/>
          </p:nvSpPr>
          <p:spPr bwMode="auto">
            <a:xfrm>
              <a:off x="153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4" name="Line 46"/>
            <p:cNvSpPr>
              <a:spLocks noChangeShapeType="1"/>
            </p:cNvSpPr>
            <p:nvPr/>
          </p:nvSpPr>
          <p:spPr bwMode="auto">
            <a:xfrm>
              <a:off x="154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5" name="Line 47"/>
            <p:cNvSpPr>
              <a:spLocks noChangeShapeType="1"/>
            </p:cNvSpPr>
            <p:nvPr/>
          </p:nvSpPr>
          <p:spPr bwMode="auto">
            <a:xfrm>
              <a:off x="156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6" name="Line 48"/>
            <p:cNvSpPr>
              <a:spLocks noChangeShapeType="1"/>
            </p:cNvSpPr>
            <p:nvPr/>
          </p:nvSpPr>
          <p:spPr bwMode="auto">
            <a:xfrm>
              <a:off x="158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7" name="Line 49"/>
            <p:cNvSpPr>
              <a:spLocks noChangeShapeType="1"/>
            </p:cNvSpPr>
            <p:nvPr/>
          </p:nvSpPr>
          <p:spPr bwMode="auto">
            <a:xfrm>
              <a:off x="160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8" name="Line 50"/>
            <p:cNvSpPr>
              <a:spLocks noChangeShapeType="1"/>
            </p:cNvSpPr>
            <p:nvPr/>
          </p:nvSpPr>
          <p:spPr bwMode="auto">
            <a:xfrm>
              <a:off x="161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59" name="Line 51"/>
            <p:cNvSpPr>
              <a:spLocks noChangeShapeType="1"/>
            </p:cNvSpPr>
            <p:nvPr/>
          </p:nvSpPr>
          <p:spPr bwMode="auto">
            <a:xfrm>
              <a:off x="163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0" name="Line 52"/>
            <p:cNvSpPr>
              <a:spLocks noChangeShapeType="1"/>
            </p:cNvSpPr>
            <p:nvPr/>
          </p:nvSpPr>
          <p:spPr bwMode="auto">
            <a:xfrm>
              <a:off x="165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1" name="Line 53"/>
            <p:cNvSpPr>
              <a:spLocks noChangeShapeType="1"/>
            </p:cNvSpPr>
            <p:nvPr/>
          </p:nvSpPr>
          <p:spPr bwMode="auto">
            <a:xfrm>
              <a:off x="166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2" name="Line 54"/>
            <p:cNvSpPr>
              <a:spLocks noChangeShapeType="1"/>
            </p:cNvSpPr>
            <p:nvPr/>
          </p:nvSpPr>
          <p:spPr bwMode="auto">
            <a:xfrm>
              <a:off x="168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3" name="Line 55"/>
            <p:cNvSpPr>
              <a:spLocks noChangeShapeType="1"/>
            </p:cNvSpPr>
            <p:nvPr/>
          </p:nvSpPr>
          <p:spPr bwMode="auto">
            <a:xfrm>
              <a:off x="170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4" name="Line 56"/>
            <p:cNvSpPr>
              <a:spLocks noChangeShapeType="1"/>
            </p:cNvSpPr>
            <p:nvPr/>
          </p:nvSpPr>
          <p:spPr bwMode="auto">
            <a:xfrm>
              <a:off x="172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5" name="Line 57"/>
            <p:cNvSpPr>
              <a:spLocks noChangeShapeType="1"/>
            </p:cNvSpPr>
            <p:nvPr/>
          </p:nvSpPr>
          <p:spPr bwMode="auto">
            <a:xfrm>
              <a:off x="173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6" name="Line 58"/>
            <p:cNvSpPr>
              <a:spLocks noChangeShapeType="1"/>
            </p:cNvSpPr>
            <p:nvPr/>
          </p:nvSpPr>
          <p:spPr bwMode="auto">
            <a:xfrm>
              <a:off x="175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7" name="Line 59"/>
            <p:cNvSpPr>
              <a:spLocks noChangeShapeType="1"/>
            </p:cNvSpPr>
            <p:nvPr/>
          </p:nvSpPr>
          <p:spPr bwMode="auto">
            <a:xfrm>
              <a:off x="177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8" name="Line 60"/>
            <p:cNvSpPr>
              <a:spLocks noChangeShapeType="1"/>
            </p:cNvSpPr>
            <p:nvPr/>
          </p:nvSpPr>
          <p:spPr bwMode="auto">
            <a:xfrm>
              <a:off x="179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69" name="Line 61"/>
            <p:cNvSpPr>
              <a:spLocks noChangeShapeType="1"/>
            </p:cNvSpPr>
            <p:nvPr/>
          </p:nvSpPr>
          <p:spPr bwMode="auto">
            <a:xfrm>
              <a:off x="180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0" name="Line 62"/>
            <p:cNvSpPr>
              <a:spLocks noChangeShapeType="1"/>
            </p:cNvSpPr>
            <p:nvPr/>
          </p:nvSpPr>
          <p:spPr bwMode="auto">
            <a:xfrm>
              <a:off x="182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1" name="Line 63"/>
            <p:cNvSpPr>
              <a:spLocks noChangeShapeType="1"/>
            </p:cNvSpPr>
            <p:nvPr/>
          </p:nvSpPr>
          <p:spPr bwMode="auto">
            <a:xfrm>
              <a:off x="184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2" name="Line 64"/>
            <p:cNvSpPr>
              <a:spLocks noChangeShapeType="1"/>
            </p:cNvSpPr>
            <p:nvPr/>
          </p:nvSpPr>
          <p:spPr bwMode="auto">
            <a:xfrm>
              <a:off x="185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3" name="Line 65"/>
            <p:cNvSpPr>
              <a:spLocks noChangeShapeType="1"/>
            </p:cNvSpPr>
            <p:nvPr/>
          </p:nvSpPr>
          <p:spPr bwMode="auto">
            <a:xfrm>
              <a:off x="187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4" name="Line 66"/>
            <p:cNvSpPr>
              <a:spLocks noChangeShapeType="1"/>
            </p:cNvSpPr>
            <p:nvPr/>
          </p:nvSpPr>
          <p:spPr bwMode="auto">
            <a:xfrm>
              <a:off x="189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5" name="Line 67"/>
            <p:cNvSpPr>
              <a:spLocks noChangeShapeType="1"/>
            </p:cNvSpPr>
            <p:nvPr/>
          </p:nvSpPr>
          <p:spPr bwMode="auto">
            <a:xfrm>
              <a:off x="191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6" name="Line 68"/>
            <p:cNvSpPr>
              <a:spLocks noChangeShapeType="1"/>
            </p:cNvSpPr>
            <p:nvPr/>
          </p:nvSpPr>
          <p:spPr bwMode="auto">
            <a:xfrm>
              <a:off x="192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7" name="Line 69"/>
            <p:cNvSpPr>
              <a:spLocks noChangeShapeType="1"/>
            </p:cNvSpPr>
            <p:nvPr/>
          </p:nvSpPr>
          <p:spPr bwMode="auto">
            <a:xfrm>
              <a:off x="194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8" name="Line 70"/>
            <p:cNvSpPr>
              <a:spLocks noChangeShapeType="1"/>
            </p:cNvSpPr>
            <p:nvPr/>
          </p:nvSpPr>
          <p:spPr bwMode="auto">
            <a:xfrm>
              <a:off x="196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79" name="Line 71"/>
            <p:cNvSpPr>
              <a:spLocks noChangeShapeType="1"/>
            </p:cNvSpPr>
            <p:nvPr/>
          </p:nvSpPr>
          <p:spPr bwMode="auto">
            <a:xfrm>
              <a:off x="198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0" name="Line 72"/>
            <p:cNvSpPr>
              <a:spLocks noChangeShapeType="1"/>
            </p:cNvSpPr>
            <p:nvPr/>
          </p:nvSpPr>
          <p:spPr bwMode="auto">
            <a:xfrm>
              <a:off x="199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1" name="Line 73"/>
            <p:cNvSpPr>
              <a:spLocks noChangeShapeType="1"/>
            </p:cNvSpPr>
            <p:nvPr/>
          </p:nvSpPr>
          <p:spPr bwMode="auto">
            <a:xfrm>
              <a:off x="201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2" name="Line 74"/>
            <p:cNvSpPr>
              <a:spLocks noChangeShapeType="1"/>
            </p:cNvSpPr>
            <p:nvPr/>
          </p:nvSpPr>
          <p:spPr bwMode="auto">
            <a:xfrm>
              <a:off x="203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3" name="Line 75"/>
            <p:cNvSpPr>
              <a:spLocks noChangeShapeType="1"/>
            </p:cNvSpPr>
            <p:nvPr/>
          </p:nvSpPr>
          <p:spPr bwMode="auto">
            <a:xfrm>
              <a:off x="204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4" name="Line 76"/>
            <p:cNvSpPr>
              <a:spLocks noChangeShapeType="1"/>
            </p:cNvSpPr>
            <p:nvPr/>
          </p:nvSpPr>
          <p:spPr bwMode="auto">
            <a:xfrm>
              <a:off x="206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5" name="Line 77"/>
            <p:cNvSpPr>
              <a:spLocks noChangeShapeType="1"/>
            </p:cNvSpPr>
            <p:nvPr/>
          </p:nvSpPr>
          <p:spPr bwMode="auto">
            <a:xfrm>
              <a:off x="208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6" name="Line 78"/>
            <p:cNvSpPr>
              <a:spLocks noChangeShapeType="1"/>
            </p:cNvSpPr>
            <p:nvPr/>
          </p:nvSpPr>
          <p:spPr bwMode="auto">
            <a:xfrm>
              <a:off x="210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7" name="Line 79"/>
            <p:cNvSpPr>
              <a:spLocks noChangeShapeType="1"/>
            </p:cNvSpPr>
            <p:nvPr/>
          </p:nvSpPr>
          <p:spPr bwMode="auto">
            <a:xfrm>
              <a:off x="211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8" name="Line 80"/>
            <p:cNvSpPr>
              <a:spLocks noChangeShapeType="1"/>
            </p:cNvSpPr>
            <p:nvPr/>
          </p:nvSpPr>
          <p:spPr bwMode="auto">
            <a:xfrm>
              <a:off x="213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89" name="Line 81"/>
            <p:cNvSpPr>
              <a:spLocks noChangeShapeType="1"/>
            </p:cNvSpPr>
            <p:nvPr/>
          </p:nvSpPr>
          <p:spPr bwMode="auto">
            <a:xfrm>
              <a:off x="215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0" name="Line 82"/>
            <p:cNvSpPr>
              <a:spLocks noChangeShapeType="1"/>
            </p:cNvSpPr>
            <p:nvPr/>
          </p:nvSpPr>
          <p:spPr bwMode="auto">
            <a:xfrm>
              <a:off x="217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1" name="Line 83"/>
            <p:cNvSpPr>
              <a:spLocks noChangeShapeType="1"/>
            </p:cNvSpPr>
            <p:nvPr/>
          </p:nvSpPr>
          <p:spPr bwMode="auto">
            <a:xfrm>
              <a:off x="218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2" name="Line 84"/>
            <p:cNvSpPr>
              <a:spLocks noChangeShapeType="1"/>
            </p:cNvSpPr>
            <p:nvPr/>
          </p:nvSpPr>
          <p:spPr bwMode="auto">
            <a:xfrm>
              <a:off x="220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3" name="Line 85"/>
            <p:cNvSpPr>
              <a:spLocks noChangeShapeType="1"/>
            </p:cNvSpPr>
            <p:nvPr/>
          </p:nvSpPr>
          <p:spPr bwMode="auto">
            <a:xfrm>
              <a:off x="222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4" name="Line 86"/>
            <p:cNvSpPr>
              <a:spLocks noChangeShapeType="1"/>
            </p:cNvSpPr>
            <p:nvPr/>
          </p:nvSpPr>
          <p:spPr bwMode="auto">
            <a:xfrm>
              <a:off x="2240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5" name="Line 87"/>
            <p:cNvSpPr>
              <a:spLocks noChangeShapeType="1"/>
            </p:cNvSpPr>
            <p:nvPr/>
          </p:nvSpPr>
          <p:spPr bwMode="auto">
            <a:xfrm>
              <a:off x="225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6" name="Line 88"/>
            <p:cNvSpPr>
              <a:spLocks noChangeShapeType="1"/>
            </p:cNvSpPr>
            <p:nvPr/>
          </p:nvSpPr>
          <p:spPr bwMode="auto">
            <a:xfrm>
              <a:off x="227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7" name="Line 89"/>
            <p:cNvSpPr>
              <a:spLocks noChangeShapeType="1"/>
            </p:cNvSpPr>
            <p:nvPr/>
          </p:nvSpPr>
          <p:spPr bwMode="auto">
            <a:xfrm>
              <a:off x="229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8" name="Line 90"/>
            <p:cNvSpPr>
              <a:spLocks noChangeShapeType="1"/>
            </p:cNvSpPr>
            <p:nvPr/>
          </p:nvSpPr>
          <p:spPr bwMode="auto">
            <a:xfrm>
              <a:off x="230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99" name="Line 91"/>
            <p:cNvSpPr>
              <a:spLocks noChangeShapeType="1"/>
            </p:cNvSpPr>
            <p:nvPr/>
          </p:nvSpPr>
          <p:spPr bwMode="auto">
            <a:xfrm>
              <a:off x="232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0" name="Line 92"/>
            <p:cNvSpPr>
              <a:spLocks noChangeShapeType="1"/>
            </p:cNvSpPr>
            <p:nvPr/>
          </p:nvSpPr>
          <p:spPr bwMode="auto">
            <a:xfrm>
              <a:off x="234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1" name="Line 93"/>
            <p:cNvSpPr>
              <a:spLocks noChangeShapeType="1"/>
            </p:cNvSpPr>
            <p:nvPr/>
          </p:nvSpPr>
          <p:spPr bwMode="auto">
            <a:xfrm>
              <a:off x="236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2" name="Line 94"/>
            <p:cNvSpPr>
              <a:spLocks noChangeShapeType="1"/>
            </p:cNvSpPr>
            <p:nvPr/>
          </p:nvSpPr>
          <p:spPr bwMode="auto">
            <a:xfrm>
              <a:off x="237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3" name="Line 95"/>
            <p:cNvSpPr>
              <a:spLocks noChangeShapeType="1"/>
            </p:cNvSpPr>
            <p:nvPr/>
          </p:nvSpPr>
          <p:spPr bwMode="auto">
            <a:xfrm>
              <a:off x="239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4" name="Line 96"/>
            <p:cNvSpPr>
              <a:spLocks noChangeShapeType="1"/>
            </p:cNvSpPr>
            <p:nvPr/>
          </p:nvSpPr>
          <p:spPr bwMode="auto">
            <a:xfrm>
              <a:off x="241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5" name="Line 97"/>
            <p:cNvSpPr>
              <a:spLocks noChangeShapeType="1"/>
            </p:cNvSpPr>
            <p:nvPr/>
          </p:nvSpPr>
          <p:spPr bwMode="auto">
            <a:xfrm>
              <a:off x="2430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6" name="Line 98"/>
            <p:cNvSpPr>
              <a:spLocks noChangeShapeType="1"/>
            </p:cNvSpPr>
            <p:nvPr/>
          </p:nvSpPr>
          <p:spPr bwMode="auto">
            <a:xfrm>
              <a:off x="244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7" name="Line 99"/>
            <p:cNvSpPr>
              <a:spLocks noChangeShapeType="1"/>
            </p:cNvSpPr>
            <p:nvPr/>
          </p:nvSpPr>
          <p:spPr bwMode="auto">
            <a:xfrm>
              <a:off x="246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8" name="Line 100"/>
            <p:cNvSpPr>
              <a:spLocks noChangeShapeType="1"/>
            </p:cNvSpPr>
            <p:nvPr/>
          </p:nvSpPr>
          <p:spPr bwMode="auto">
            <a:xfrm>
              <a:off x="248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09" name="Line 101"/>
            <p:cNvSpPr>
              <a:spLocks noChangeShapeType="1"/>
            </p:cNvSpPr>
            <p:nvPr/>
          </p:nvSpPr>
          <p:spPr bwMode="auto">
            <a:xfrm>
              <a:off x="249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0" name="Line 102"/>
            <p:cNvSpPr>
              <a:spLocks noChangeShapeType="1"/>
            </p:cNvSpPr>
            <p:nvPr/>
          </p:nvSpPr>
          <p:spPr bwMode="auto">
            <a:xfrm>
              <a:off x="251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1" name="Line 103"/>
            <p:cNvSpPr>
              <a:spLocks noChangeShapeType="1"/>
            </p:cNvSpPr>
            <p:nvPr/>
          </p:nvSpPr>
          <p:spPr bwMode="auto">
            <a:xfrm>
              <a:off x="253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2" name="Line 104"/>
            <p:cNvSpPr>
              <a:spLocks noChangeShapeType="1"/>
            </p:cNvSpPr>
            <p:nvPr/>
          </p:nvSpPr>
          <p:spPr bwMode="auto">
            <a:xfrm>
              <a:off x="255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3" name="Line 105"/>
            <p:cNvSpPr>
              <a:spLocks noChangeShapeType="1"/>
            </p:cNvSpPr>
            <p:nvPr/>
          </p:nvSpPr>
          <p:spPr bwMode="auto">
            <a:xfrm>
              <a:off x="256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4" name="Line 106"/>
            <p:cNvSpPr>
              <a:spLocks noChangeShapeType="1"/>
            </p:cNvSpPr>
            <p:nvPr/>
          </p:nvSpPr>
          <p:spPr bwMode="auto">
            <a:xfrm>
              <a:off x="258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5" name="Line 107"/>
            <p:cNvSpPr>
              <a:spLocks noChangeShapeType="1"/>
            </p:cNvSpPr>
            <p:nvPr/>
          </p:nvSpPr>
          <p:spPr bwMode="auto">
            <a:xfrm>
              <a:off x="260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6" name="Line 108"/>
            <p:cNvSpPr>
              <a:spLocks noChangeShapeType="1"/>
            </p:cNvSpPr>
            <p:nvPr/>
          </p:nvSpPr>
          <p:spPr bwMode="auto">
            <a:xfrm>
              <a:off x="262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7" name="Line 109"/>
            <p:cNvSpPr>
              <a:spLocks noChangeShapeType="1"/>
            </p:cNvSpPr>
            <p:nvPr/>
          </p:nvSpPr>
          <p:spPr bwMode="auto">
            <a:xfrm>
              <a:off x="263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8" name="Line 110"/>
            <p:cNvSpPr>
              <a:spLocks noChangeShapeType="1"/>
            </p:cNvSpPr>
            <p:nvPr/>
          </p:nvSpPr>
          <p:spPr bwMode="auto">
            <a:xfrm>
              <a:off x="265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19" name="Line 111"/>
            <p:cNvSpPr>
              <a:spLocks noChangeShapeType="1"/>
            </p:cNvSpPr>
            <p:nvPr/>
          </p:nvSpPr>
          <p:spPr bwMode="auto">
            <a:xfrm>
              <a:off x="267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0" name="Line 112"/>
            <p:cNvSpPr>
              <a:spLocks noChangeShapeType="1"/>
            </p:cNvSpPr>
            <p:nvPr/>
          </p:nvSpPr>
          <p:spPr bwMode="auto">
            <a:xfrm>
              <a:off x="268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1" name="Line 113"/>
            <p:cNvSpPr>
              <a:spLocks noChangeShapeType="1"/>
            </p:cNvSpPr>
            <p:nvPr/>
          </p:nvSpPr>
          <p:spPr bwMode="auto">
            <a:xfrm>
              <a:off x="270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2" name="Line 114"/>
            <p:cNvSpPr>
              <a:spLocks noChangeShapeType="1"/>
            </p:cNvSpPr>
            <p:nvPr/>
          </p:nvSpPr>
          <p:spPr bwMode="auto">
            <a:xfrm>
              <a:off x="272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3" name="Line 115"/>
            <p:cNvSpPr>
              <a:spLocks noChangeShapeType="1"/>
            </p:cNvSpPr>
            <p:nvPr/>
          </p:nvSpPr>
          <p:spPr bwMode="auto">
            <a:xfrm>
              <a:off x="274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4" name="Line 116"/>
            <p:cNvSpPr>
              <a:spLocks noChangeShapeType="1"/>
            </p:cNvSpPr>
            <p:nvPr/>
          </p:nvSpPr>
          <p:spPr bwMode="auto">
            <a:xfrm>
              <a:off x="275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5" name="Line 117"/>
            <p:cNvSpPr>
              <a:spLocks noChangeShapeType="1"/>
            </p:cNvSpPr>
            <p:nvPr/>
          </p:nvSpPr>
          <p:spPr bwMode="auto">
            <a:xfrm>
              <a:off x="277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6" name="Line 118"/>
            <p:cNvSpPr>
              <a:spLocks noChangeShapeType="1"/>
            </p:cNvSpPr>
            <p:nvPr/>
          </p:nvSpPr>
          <p:spPr bwMode="auto">
            <a:xfrm>
              <a:off x="2793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7" name="Line 119"/>
            <p:cNvSpPr>
              <a:spLocks noChangeShapeType="1"/>
            </p:cNvSpPr>
            <p:nvPr/>
          </p:nvSpPr>
          <p:spPr bwMode="auto">
            <a:xfrm>
              <a:off x="281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8" name="Line 120"/>
            <p:cNvSpPr>
              <a:spLocks noChangeShapeType="1"/>
            </p:cNvSpPr>
            <p:nvPr/>
          </p:nvSpPr>
          <p:spPr bwMode="auto">
            <a:xfrm>
              <a:off x="282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29" name="Line 121"/>
            <p:cNvSpPr>
              <a:spLocks noChangeShapeType="1"/>
            </p:cNvSpPr>
            <p:nvPr/>
          </p:nvSpPr>
          <p:spPr bwMode="auto">
            <a:xfrm>
              <a:off x="284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0" name="Line 122"/>
            <p:cNvSpPr>
              <a:spLocks noChangeShapeType="1"/>
            </p:cNvSpPr>
            <p:nvPr/>
          </p:nvSpPr>
          <p:spPr bwMode="auto">
            <a:xfrm>
              <a:off x="286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1" name="Line 123"/>
            <p:cNvSpPr>
              <a:spLocks noChangeShapeType="1"/>
            </p:cNvSpPr>
            <p:nvPr/>
          </p:nvSpPr>
          <p:spPr bwMode="auto">
            <a:xfrm>
              <a:off x="287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2" name="Line 124"/>
            <p:cNvSpPr>
              <a:spLocks noChangeShapeType="1"/>
            </p:cNvSpPr>
            <p:nvPr/>
          </p:nvSpPr>
          <p:spPr bwMode="auto">
            <a:xfrm>
              <a:off x="289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3" name="Line 125"/>
            <p:cNvSpPr>
              <a:spLocks noChangeShapeType="1"/>
            </p:cNvSpPr>
            <p:nvPr/>
          </p:nvSpPr>
          <p:spPr bwMode="auto">
            <a:xfrm>
              <a:off x="2914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4" name="Line 126"/>
            <p:cNvSpPr>
              <a:spLocks noChangeShapeType="1"/>
            </p:cNvSpPr>
            <p:nvPr/>
          </p:nvSpPr>
          <p:spPr bwMode="auto">
            <a:xfrm>
              <a:off x="293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5" name="Line 127"/>
            <p:cNvSpPr>
              <a:spLocks noChangeShapeType="1"/>
            </p:cNvSpPr>
            <p:nvPr/>
          </p:nvSpPr>
          <p:spPr bwMode="auto">
            <a:xfrm>
              <a:off x="294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6" name="Line 128"/>
            <p:cNvSpPr>
              <a:spLocks noChangeShapeType="1"/>
            </p:cNvSpPr>
            <p:nvPr/>
          </p:nvSpPr>
          <p:spPr bwMode="auto">
            <a:xfrm>
              <a:off x="296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7" name="Line 129"/>
            <p:cNvSpPr>
              <a:spLocks noChangeShapeType="1"/>
            </p:cNvSpPr>
            <p:nvPr/>
          </p:nvSpPr>
          <p:spPr bwMode="auto">
            <a:xfrm>
              <a:off x="2983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8" name="Line 130"/>
            <p:cNvSpPr>
              <a:spLocks noChangeShapeType="1"/>
            </p:cNvSpPr>
            <p:nvPr/>
          </p:nvSpPr>
          <p:spPr bwMode="auto">
            <a:xfrm>
              <a:off x="300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39" name="Line 131"/>
            <p:cNvSpPr>
              <a:spLocks noChangeShapeType="1"/>
            </p:cNvSpPr>
            <p:nvPr/>
          </p:nvSpPr>
          <p:spPr bwMode="auto">
            <a:xfrm>
              <a:off x="301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0" name="Line 132"/>
            <p:cNvSpPr>
              <a:spLocks noChangeShapeType="1"/>
            </p:cNvSpPr>
            <p:nvPr/>
          </p:nvSpPr>
          <p:spPr bwMode="auto">
            <a:xfrm>
              <a:off x="303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1" name="Line 133"/>
            <p:cNvSpPr>
              <a:spLocks noChangeShapeType="1"/>
            </p:cNvSpPr>
            <p:nvPr/>
          </p:nvSpPr>
          <p:spPr bwMode="auto">
            <a:xfrm>
              <a:off x="305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2" name="Line 134"/>
            <p:cNvSpPr>
              <a:spLocks noChangeShapeType="1"/>
            </p:cNvSpPr>
            <p:nvPr/>
          </p:nvSpPr>
          <p:spPr bwMode="auto">
            <a:xfrm>
              <a:off x="306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3" name="Line 135"/>
            <p:cNvSpPr>
              <a:spLocks noChangeShapeType="1"/>
            </p:cNvSpPr>
            <p:nvPr/>
          </p:nvSpPr>
          <p:spPr bwMode="auto">
            <a:xfrm>
              <a:off x="308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4" name="Line 136"/>
            <p:cNvSpPr>
              <a:spLocks noChangeShapeType="1"/>
            </p:cNvSpPr>
            <p:nvPr/>
          </p:nvSpPr>
          <p:spPr bwMode="auto">
            <a:xfrm>
              <a:off x="3104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5" name="Line 137"/>
            <p:cNvSpPr>
              <a:spLocks noChangeShapeType="1"/>
            </p:cNvSpPr>
            <p:nvPr/>
          </p:nvSpPr>
          <p:spPr bwMode="auto">
            <a:xfrm>
              <a:off x="312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6" name="Line 138"/>
            <p:cNvSpPr>
              <a:spLocks noChangeShapeType="1"/>
            </p:cNvSpPr>
            <p:nvPr/>
          </p:nvSpPr>
          <p:spPr bwMode="auto">
            <a:xfrm>
              <a:off x="313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7" name="Line 139"/>
            <p:cNvSpPr>
              <a:spLocks noChangeShapeType="1"/>
            </p:cNvSpPr>
            <p:nvPr/>
          </p:nvSpPr>
          <p:spPr bwMode="auto">
            <a:xfrm>
              <a:off x="315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8" name="Line 140"/>
            <p:cNvSpPr>
              <a:spLocks noChangeShapeType="1"/>
            </p:cNvSpPr>
            <p:nvPr/>
          </p:nvSpPr>
          <p:spPr bwMode="auto">
            <a:xfrm>
              <a:off x="3173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49" name="Line 141"/>
            <p:cNvSpPr>
              <a:spLocks noChangeShapeType="1"/>
            </p:cNvSpPr>
            <p:nvPr/>
          </p:nvSpPr>
          <p:spPr bwMode="auto">
            <a:xfrm>
              <a:off x="319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0" name="Line 142"/>
            <p:cNvSpPr>
              <a:spLocks noChangeShapeType="1"/>
            </p:cNvSpPr>
            <p:nvPr/>
          </p:nvSpPr>
          <p:spPr bwMode="auto">
            <a:xfrm>
              <a:off x="320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1" name="Line 143"/>
            <p:cNvSpPr>
              <a:spLocks noChangeShapeType="1"/>
            </p:cNvSpPr>
            <p:nvPr/>
          </p:nvSpPr>
          <p:spPr bwMode="auto">
            <a:xfrm>
              <a:off x="3225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2" name="Line 144"/>
            <p:cNvSpPr>
              <a:spLocks noChangeShapeType="1"/>
            </p:cNvSpPr>
            <p:nvPr/>
          </p:nvSpPr>
          <p:spPr bwMode="auto">
            <a:xfrm>
              <a:off x="324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3" name="Line 145"/>
            <p:cNvSpPr>
              <a:spLocks noChangeShapeType="1"/>
            </p:cNvSpPr>
            <p:nvPr/>
          </p:nvSpPr>
          <p:spPr bwMode="auto">
            <a:xfrm>
              <a:off x="325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4" name="Line 146"/>
            <p:cNvSpPr>
              <a:spLocks noChangeShapeType="1"/>
            </p:cNvSpPr>
            <p:nvPr/>
          </p:nvSpPr>
          <p:spPr bwMode="auto">
            <a:xfrm>
              <a:off x="327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5" name="Line 147"/>
            <p:cNvSpPr>
              <a:spLocks noChangeShapeType="1"/>
            </p:cNvSpPr>
            <p:nvPr/>
          </p:nvSpPr>
          <p:spPr bwMode="auto">
            <a:xfrm>
              <a:off x="3294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6" name="Line 148"/>
            <p:cNvSpPr>
              <a:spLocks noChangeShapeType="1"/>
            </p:cNvSpPr>
            <p:nvPr/>
          </p:nvSpPr>
          <p:spPr bwMode="auto">
            <a:xfrm>
              <a:off x="331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7" name="Line 149"/>
            <p:cNvSpPr>
              <a:spLocks noChangeShapeType="1"/>
            </p:cNvSpPr>
            <p:nvPr/>
          </p:nvSpPr>
          <p:spPr bwMode="auto">
            <a:xfrm>
              <a:off x="332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8" name="Line 150"/>
            <p:cNvSpPr>
              <a:spLocks noChangeShapeType="1"/>
            </p:cNvSpPr>
            <p:nvPr/>
          </p:nvSpPr>
          <p:spPr bwMode="auto">
            <a:xfrm>
              <a:off x="334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59" name="Line 151"/>
            <p:cNvSpPr>
              <a:spLocks noChangeShapeType="1"/>
            </p:cNvSpPr>
            <p:nvPr/>
          </p:nvSpPr>
          <p:spPr bwMode="auto">
            <a:xfrm>
              <a:off x="336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0" name="Line 152"/>
            <p:cNvSpPr>
              <a:spLocks noChangeShapeType="1"/>
            </p:cNvSpPr>
            <p:nvPr/>
          </p:nvSpPr>
          <p:spPr bwMode="auto">
            <a:xfrm>
              <a:off x="338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1" name="Line 153"/>
            <p:cNvSpPr>
              <a:spLocks noChangeShapeType="1"/>
            </p:cNvSpPr>
            <p:nvPr/>
          </p:nvSpPr>
          <p:spPr bwMode="auto">
            <a:xfrm>
              <a:off x="339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2" name="Line 154"/>
            <p:cNvSpPr>
              <a:spLocks noChangeShapeType="1"/>
            </p:cNvSpPr>
            <p:nvPr/>
          </p:nvSpPr>
          <p:spPr bwMode="auto">
            <a:xfrm>
              <a:off x="3415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3" name="Line 155"/>
            <p:cNvSpPr>
              <a:spLocks noChangeShapeType="1"/>
            </p:cNvSpPr>
            <p:nvPr/>
          </p:nvSpPr>
          <p:spPr bwMode="auto">
            <a:xfrm>
              <a:off x="343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4" name="Line 156"/>
            <p:cNvSpPr>
              <a:spLocks noChangeShapeType="1"/>
            </p:cNvSpPr>
            <p:nvPr/>
          </p:nvSpPr>
          <p:spPr bwMode="auto">
            <a:xfrm>
              <a:off x="344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5" name="Line 157"/>
            <p:cNvSpPr>
              <a:spLocks noChangeShapeType="1"/>
            </p:cNvSpPr>
            <p:nvPr/>
          </p:nvSpPr>
          <p:spPr bwMode="auto">
            <a:xfrm>
              <a:off x="346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6" name="Line 158"/>
            <p:cNvSpPr>
              <a:spLocks noChangeShapeType="1"/>
            </p:cNvSpPr>
            <p:nvPr/>
          </p:nvSpPr>
          <p:spPr bwMode="auto">
            <a:xfrm>
              <a:off x="348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7" name="Line 159"/>
            <p:cNvSpPr>
              <a:spLocks noChangeShapeType="1"/>
            </p:cNvSpPr>
            <p:nvPr/>
          </p:nvSpPr>
          <p:spPr bwMode="auto">
            <a:xfrm>
              <a:off x="350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8" name="Line 160"/>
            <p:cNvSpPr>
              <a:spLocks noChangeShapeType="1"/>
            </p:cNvSpPr>
            <p:nvPr/>
          </p:nvSpPr>
          <p:spPr bwMode="auto">
            <a:xfrm>
              <a:off x="351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69" name="Line 161"/>
            <p:cNvSpPr>
              <a:spLocks noChangeShapeType="1"/>
            </p:cNvSpPr>
            <p:nvPr/>
          </p:nvSpPr>
          <p:spPr bwMode="auto">
            <a:xfrm>
              <a:off x="353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0" name="Line 162"/>
            <p:cNvSpPr>
              <a:spLocks noChangeShapeType="1"/>
            </p:cNvSpPr>
            <p:nvPr/>
          </p:nvSpPr>
          <p:spPr bwMode="auto">
            <a:xfrm>
              <a:off x="355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1" name="Line 163"/>
            <p:cNvSpPr>
              <a:spLocks noChangeShapeType="1"/>
            </p:cNvSpPr>
            <p:nvPr/>
          </p:nvSpPr>
          <p:spPr bwMode="auto">
            <a:xfrm>
              <a:off x="357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2" name="Line 164"/>
            <p:cNvSpPr>
              <a:spLocks noChangeShapeType="1"/>
            </p:cNvSpPr>
            <p:nvPr/>
          </p:nvSpPr>
          <p:spPr bwMode="auto">
            <a:xfrm>
              <a:off x="358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3" name="Line 165"/>
            <p:cNvSpPr>
              <a:spLocks noChangeShapeType="1"/>
            </p:cNvSpPr>
            <p:nvPr/>
          </p:nvSpPr>
          <p:spPr bwMode="auto">
            <a:xfrm>
              <a:off x="3605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4" name="Line 166"/>
            <p:cNvSpPr>
              <a:spLocks noChangeShapeType="1"/>
            </p:cNvSpPr>
            <p:nvPr/>
          </p:nvSpPr>
          <p:spPr bwMode="auto">
            <a:xfrm>
              <a:off x="362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5" name="Line 167"/>
            <p:cNvSpPr>
              <a:spLocks noChangeShapeType="1"/>
            </p:cNvSpPr>
            <p:nvPr/>
          </p:nvSpPr>
          <p:spPr bwMode="auto">
            <a:xfrm>
              <a:off x="363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6" name="Line 168"/>
            <p:cNvSpPr>
              <a:spLocks noChangeShapeType="1"/>
            </p:cNvSpPr>
            <p:nvPr/>
          </p:nvSpPr>
          <p:spPr bwMode="auto">
            <a:xfrm>
              <a:off x="365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7" name="Line 169"/>
            <p:cNvSpPr>
              <a:spLocks noChangeShapeType="1"/>
            </p:cNvSpPr>
            <p:nvPr/>
          </p:nvSpPr>
          <p:spPr bwMode="auto">
            <a:xfrm>
              <a:off x="367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8" name="Line 170"/>
            <p:cNvSpPr>
              <a:spLocks noChangeShapeType="1"/>
            </p:cNvSpPr>
            <p:nvPr/>
          </p:nvSpPr>
          <p:spPr bwMode="auto">
            <a:xfrm>
              <a:off x="369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79" name="Line 171"/>
            <p:cNvSpPr>
              <a:spLocks noChangeShapeType="1"/>
            </p:cNvSpPr>
            <p:nvPr/>
          </p:nvSpPr>
          <p:spPr bwMode="auto">
            <a:xfrm>
              <a:off x="370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0" name="Line 172"/>
            <p:cNvSpPr>
              <a:spLocks noChangeShapeType="1"/>
            </p:cNvSpPr>
            <p:nvPr/>
          </p:nvSpPr>
          <p:spPr bwMode="auto">
            <a:xfrm>
              <a:off x="3726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1" name="Line 173"/>
            <p:cNvSpPr>
              <a:spLocks noChangeShapeType="1"/>
            </p:cNvSpPr>
            <p:nvPr/>
          </p:nvSpPr>
          <p:spPr bwMode="auto">
            <a:xfrm>
              <a:off x="374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2" name="Line 174"/>
            <p:cNvSpPr>
              <a:spLocks noChangeShapeType="1"/>
            </p:cNvSpPr>
            <p:nvPr/>
          </p:nvSpPr>
          <p:spPr bwMode="auto">
            <a:xfrm>
              <a:off x="376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3" name="Line 175"/>
            <p:cNvSpPr>
              <a:spLocks noChangeShapeType="1"/>
            </p:cNvSpPr>
            <p:nvPr/>
          </p:nvSpPr>
          <p:spPr bwMode="auto">
            <a:xfrm>
              <a:off x="377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4" name="Line 176"/>
            <p:cNvSpPr>
              <a:spLocks noChangeShapeType="1"/>
            </p:cNvSpPr>
            <p:nvPr/>
          </p:nvSpPr>
          <p:spPr bwMode="auto">
            <a:xfrm>
              <a:off x="379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5" name="Line 177"/>
            <p:cNvSpPr>
              <a:spLocks noChangeShapeType="1"/>
            </p:cNvSpPr>
            <p:nvPr/>
          </p:nvSpPr>
          <p:spPr bwMode="auto">
            <a:xfrm>
              <a:off x="381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6" name="Line 178"/>
            <p:cNvSpPr>
              <a:spLocks noChangeShapeType="1"/>
            </p:cNvSpPr>
            <p:nvPr/>
          </p:nvSpPr>
          <p:spPr bwMode="auto">
            <a:xfrm>
              <a:off x="382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7" name="Line 179"/>
            <p:cNvSpPr>
              <a:spLocks noChangeShapeType="1"/>
            </p:cNvSpPr>
            <p:nvPr/>
          </p:nvSpPr>
          <p:spPr bwMode="auto">
            <a:xfrm>
              <a:off x="384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8" name="Line 180"/>
            <p:cNvSpPr>
              <a:spLocks noChangeShapeType="1"/>
            </p:cNvSpPr>
            <p:nvPr/>
          </p:nvSpPr>
          <p:spPr bwMode="auto">
            <a:xfrm>
              <a:off x="386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89" name="Line 181"/>
            <p:cNvSpPr>
              <a:spLocks noChangeShapeType="1"/>
            </p:cNvSpPr>
            <p:nvPr/>
          </p:nvSpPr>
          <p:spPr bwMode="auto">
            <a:xfrm>
              <a:off x="388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0" name="Line 182"/>
            <p:cNvSpPr>
              <a:spLocks noChangeShapeType="1"/>
            </p:cNvSpPr>
            <p:nvPr/>
          </p:nvSpPr>
          <p:spPr bwMode="auto">
            <a:xfrm>
              <a:off x="389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1" name="Line 183"/>
            <p:cNvSpPr>
              <a:spLocks noChangeShapeType="1"/>
            </p:cNvSpPr>
            <p:nvPr/>
          </p:nvSpPr>
          <p:spPr bwMode="auto">
            <a:xfrm>
              <a:off x="391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2" name="Line 184"/>
            <p:cNvSpPr>
              <a:spLocks noChangeShapeType="1"/>
            </p:cNvSpPr>
            <p:nvPr/>
          </p:nvSpPr>
          <p:spPr bwMode="auto">
            <a:xfrm>
              <a:off x="393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3" name="Line 185"/>
            <p:cNvSpPr>
              <a:spLocks noChangeShapeType="1"/>
            </p:cNvSpPr>
            <p:nvPr/>
          </p:nvSpPr>
          <p:spPr bwMode="auto">
            <a:xfrm>
              <a:off x="395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4" name="Line 186"/>
            <p:cNvSpPr>
              <a:spLocks noChangeShapeType="1"/>
            </p:cNvSpPr>
            <p:nvPr/>
          </p:nvSpPr>
          <p:spPr bwMode="auto">
            <a:xfrm>
              <a:off x="396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5" name="Line 187"/>
            <p:cNvSpPr>
              <a:spLocks noChangeShapeType="1"/>
            </p:cNvSpPr>
            <p:nvPr/>
          </p:nvSpPr>
          <p:spPr bwMode="auto">
            <a:xfrm>
              <a:off x="398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6" name="Line 188"/>
            <p:cNvSpPr>
              <a:spLocks noChangeShapeType="1"/>
            </p:cNvSpPr>
            <p:nvPr/>
          </p:nvSpPr>
          <p:spPr bwMode="auto">
            <a:xfrm>
              <a:off x="400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7" name="Line 189"/>
            <p:cNvSpPr>
              <a:spLocks noChangeShapeType="1"/>
            </p:cNvSpPr>
            <p:nvPr/>
          </p:nvSpPr>
          <p:spPr bwMode="auto">
            <a:xfrm>
              <a:off x="401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8" name="Line 190"/>
            <p:cNvSpPr>
              <a:spLocks noChangeShapeType="1"/>
            </p:cNvSpPr>
            <p:nvPr/>
          </p:nvSpPr>
          <p:spPr bwMode="auto">
            <a:xfrm>
              <a:off x="4037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99" name="Line 191"/>
            <p:cNvSpPr>
              <a:spLocks noChangeShapeType="1"/>
            </p:cNvSpPr>
            <p:nvPr/>
          </p:nvSpPr>
          <p:spPr bwMode="auto">
            <a:xfrm>
              <a:off x="405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0" name="Line 192"/>
            <p:cNvSpPr>
              <a:spLocks noChangeShapeType="1"/>
            </p:cNvSpPr>
            <p:nvPr/>
          </p:nvSpPr>
          <p:spPr bwMode="auto">
            <a:xfrm>
              <a:off x="407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1" name="Line 193"/>
            <p:cNvSpPr>
              <a:spLocks noChangeShapeType="1"/>
            </p:cNvSpPr>
            <p:nvPr/>
          </p:nvSpPr>
          <p:spPr bwMode="auto">
            <a:xfrm>
              <a:off x="408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2" name="Line 194"/>
            <p:cNvSpPr>
              <a:spLocks noChangeShapeType="1"/>
            </p:cNvSpPr>
            <p:nvPr/>
          </p:nvSpPr>
          <p:spPr bwMode="auto">
            <a:xfrm>
              <a:off x="410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3" name="Line 195"/>
            <p:cNvSpPr>
              <a:spLocks noChangeShapeType="1"/>
            </p:cNvSpPr>
            <p:nvPr/>
          </p:nvSpPr>
          <p:spPr bwMode="auto">
            <a:xfrm>
              <a:off x="412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4" name="Line 196"/>
            <p:cNvSpPr>
              <a:spLocks noChangeShapeType="1"/>
            </p:cNvSpPr>
            <p:nvPr/>
          </p:nvSpPr>
          <p:spPr bwMode="auto">
            <a:xfrm>
              <a:off x="414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5" name="Line 197"/>
            <p:cNvSpPr>
              <a:spLocks noChangeShapeType="1"/>
            </p:cNvSpPr>
            <p:nvPr/>
          </p:nvSpPr>
          <p:spPr bwMode="auto">
            <a:xfrm>
              <a:off x="4158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6" name="Line 198"/>
            <p:cNvSpPr>
              <a:spLocks noChangeShapeType="1"/>
            </p:cNvSpPr>
            <p:nvPr/>
          </p:nvSpPr>
          <p:spPr bwMode="auto">
            <a:xfrm>
              <a:off x="417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7" name="Line 199"/>
            <p:cNvSpPr>
              <a:spLocks noChangeShapeType="1"/>
            </p:cNvSpPr>
            <p:nvPr/>
          </p:nvSpPr>
          <p:spPr bwMode="auto">
            <a:xfrm>
              <a:off x="419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8" name="Line 200"/>
            <p:cNvSpPr>
              <a:spLocks noChangeShapeType="1"/>
            </p:cNvSpPr>
            <p:nvPr/>
          </p:nvSpPr>
          <p:spPr bwMode="auto">
            <a:xfrm>
              <a:off x="4210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09" name="Line 201"/>
            <p:cNvSpPr>
              <a:spLocks noChangeShapeType="1"/>
            </p:cNvSpPr>
            <p:nvPr/>
          </p:nvSpPr>
          <p:spPr bwMode="auto">
            <a:xfrm>
              <a:off x="422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0" name="Line 202"/>
            <p:cNvSpPr>
              <a:spLocks noChangeShapeType="1"/>
            </p:cNvSpPr>
            <p:nvPr/>
          </p:nvSpPr>
          <p:spPr bwMode="auto">
            <a:xfrm>
              <a:off x="424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1" name="Line 203"/>
            <p:cNvSpPr>
              <a:spLocks noChangeShapeType="1"/>
            </p:cNvSpPr>
            <p:nvPr/>
          </p:nvSpPr>
          <p:spPr bwMode="auto">
            <a:xfrm>
              <a:off x="426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2" name="Line 204"/>
            <p:cNvSpPr>
              <a:spLocks noChangeShapeType="1"/>
            </p:cNvSpPr>
            <p:nvPr/>
          </p:nvSpPr>
          <p:spPr bwMode="auto">
            <a:xfrm>
              <a:off x="427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3" name="Line 205"/>
            <p:cNvSpPr>
              <a:spLocks noChangeShapeType="1"/>
            </p:cNvSpPr>
            <p:nvPr/>
          </p:nvSpPr>
          <p:spPr bwMode="auto">
            <a:xfrm>
              <a:off x="429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4" name="Line 206"/>
            <p:cNvSpPr>
              <a:spLocks noChangeShapeType="1"/>
            </p:cNvSpPr>
            <p:nvPr/>
          </p:nvSpPr>
          <p:spPr bwMode="auto">
            <a:xfrm>
              <a:off x="431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5" name="Line 207"/>
            <p:cNvSpPr>
              <a:spLocks noChangeShapeType="1"/>
            </p:cNvSpPr>
            <p:nvPr/>
          </p:nvSpPr>
          <p:spPr bwMode="auto">
            <a:xfrm>
              <a:off x="433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6" name="Line 208"/>
            <p:cNvSpPr>
              <a:spLocks noChangeShapeType="1"/>
            </p:cNvSpPr>
            <p:nvPr/>
          </p:nvSpPr>
          <p:spPr bwMode="auto">
            <a:xfrm>
              <a:off x="434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7" name="Line 209"/>
            <p:cNvSpPr>
              <a:spLocks noChangeShapeType="1"/>
            </p:cNvSpPr>
            <p:nvPr/>
          </p:nvSpPr>
          <p:spPr bwMode="auto">
            <a:xfrm>
              <a:off x="436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8" name="Line 210"/>
            <p:cNvSpPr>
              <a:spLocks noChangeShapeType="1"/>
            </p:cNvSpPr>
            <p:nvPr/>
          </p:nvSpPr>
          <p:spPr bwMode="auto">
            <a:xfrm>
              <a:off x="438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19" name="Line 211"/>
            <p:cNvSpPr>
              <a:spLocks noChangeShapeType="1"/>
            </p:cNvSpPr>
            <p:nvPr/>
          </p:nvSpPr>
          <p:spPr bwMode="auto">
            <a:xfrm>
              <a:off x="4400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0" name="Line 212"/>
            <p:cNvSpPr>
              <a:spLocks noChangeShapeType="1"/>
            </p:cNvSpPr>
            <p:nvPr/>
          </p:nvSpPr>
          <p:spPr bwMode="auto">
            <a:xfrm>
              <a:off x="441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1" name="Line 213"/>
            <p:cNvSpPr>
              <a:spLocks noChangeShapeType="1"/>
            </p:cNvSpPr>
            <p:nvPr/>
          </p:nvSpPr>
          <p:spPr bwMode="auto">
            <a:xfrm>
              <a:off x="443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2" name="Line 214"/>
            <p:cNvSpPr>
              <a:spLocks noChangeShapeType="1"/>
            </p:cNvSpPr>
            <p:nvPr/>
          </p:nvSpPr>
          <p:spPr bwMode="auto">
            <a:xfrm>
              <a:off x="4451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3" name="Line 215"/>
            <p:cNvSpPr>
              <a:spLocks noChangeShapeType="1"/>
            </p:cNvSpPr>
            <p:nvPr/>
          </p:nvSpPr>
          <p:spPr bwMode="auto">
            <a:xfrm>
              <a:off x="4469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4" name="Line 216"/>
            <p:cNvSpPr>
              <a:spLocks noChangeShapeType="1"/>
            </p:cNvSpPr>
            <p:nvPr/>
          </p:nvSpPr>
          <p:spPr bwMode="auto">
            <a:xfrm>
              <a:off x="448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5" name="Line 217"/>
            <p:cNvSpPr>
              <a:spLocks noChangeShapeType="1"/>
            </p:cNvSpPr>
            <p:nvPr/>
          </p:nvSpPr>
          <p:spPr bwMode="auto">
            <a:xfrm>
              <a:off x="450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6" name="Line 218"/>
            <p:cNvSpPr>
              <a:spLocks noChangeShapeType="1"/>
            </p:cNvSpPr>
            <p:nvPr/>
          </p:nvSpPr>
          <p:spPr bwMode="auto">
            <a:xfrm>
              <a:off x="452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628" name="Group 420"/>
          <p:cNvGrpSpPr>
            <a:grpSpLocks/>
          </p:cNvGrpSpPr>
          <p:nvPr/>
        </p:nvGrpSpPr>
        <p:grpSpPr bwMode="auto">
          <a:xfrm>
            <a:off x="1771650" y="930275"/>
            <a:ext cx="6208713" cy="2111375"/>
            <a:chOff x="1116" y="586"/>
            <a:chExt cx="3911" cy="1330"/>
          </a:xfrm>
        </p:grpSpPr>
        <p:sp>
          <p:nvSpPr>
            <p:cNvPr id="94428" name="Line 220"/>
            <p:cNvSpPr>
              <a:spLocks noChangeShapeType="1"/>
            </p:cNvSpPr>
            <p:nvPr/>
          </p:nvSpPr>
          <p:spPr bwMode="auto">
            <a:xfrm>
              <a:off x="453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29" name="Line 221"/>
            <p:cNvSpPr>
              <a:spLocks noChangeShapeType="1"/>
            </p:cNvSpPr>
            <p:nvPr/>
          </p:nvSpPr>
          <p:spPr bwMode="auto">
            <a:xfrm>
              <a:off x="455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0" name="Line 222"/>
            <p:cNvSpPr>
              <a:spLocks noChangeShapeType="1"/>
            </p:cNvSpPr>
            <p:nvPr/>
          </p:nvSpPr>
          <p:spPr bwMode="auto">
            <a:xfrm>
              <a:off x="457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1" name="Line 223"/>
            <p:cNvSpPr>
              <a:spLocks noChangeShapeType="1"/>
            </p:cNvSpPr>
            <p:nvPr/>
          </p:nvSpPr>
          <p:spPr bwMode="auto">
            <a:xfrm>
              <a:off x="4590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2" name="Line 224"/>
            <p:cNvSpPr>
              <a:spLocks noChangeShapeType="1"/>
            </p:cNvSpPr>
            <p:nvPr/>
          </p:nvSpPr>
          <p:spPr bwMode="auto">
            <a:xfrm>
              <a:off x="460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3" name="Line 225"/>
            <p:cNvSpPr>
              <a:spLocks noChangeShapeType="1"/>
            </p:cNvSpPr>
            <p:nvPr/>
          </p:nvSpPr>
          <p:spPr bwMode="auto">
            <a:xfrm>
              <a:off x="462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4" name="Line 226"/>
            <p:cNvSpPr>
              <a:spLocks noChangeShapeType="1"/>
            </p:cNvSpPr>
            <p:nvPr/>
          </p:nvSpPr>
          <p:spPr bwMode="auto">
            <a:xfrm>
              <a:off x="464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5" name="Line 227"/>
            <p:cNvSpPr>
              <a:spLocks noChangeShapeType="1"/>
            </p:cNvSpPr>
            <p:nvPr/>
          </p:nvSpPr>
          <p:spPr bwMode="auto">
            <a:xfrm>
              <a:off x="465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6" name="Line 228"/>
            <p:cNvSpPr>
              <a:spLocks noChangeShapeType="1"/>
            </p:cNvSpPr>
            <p:nvPr/>
          </p:nvSpPr>
          <p:spPr bwMode="auto">
            <a:xfrm>
              <a:off x="467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7" name="Line 229"/>
            <p:cNvSpPr>
              <a:spLocks noChangeShapeType="1"/>
            </p:cNvSpPr>
            <p:nvPr/>
          </p:nvSpPr>
          <p:spPr bwMode="auto">
            <a:xfrm>
              <a:off x="469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8" name="Line 230"/>
            <p:cNvSpPr>
              <a:spLocks noChangeShapeType="1"/>
            </p:cNvSpPr>
            <p:nvPr/>
          </p:nvSpPr>
          <p:spPr bwMode="auto">
            <a:xfrm>
              <a:off x="471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39" name="Line 231"/>
            <p:cNvSpPr>
              <a:spLocks noChangeShapeType="1"/>
            </p:cNvSpPr>
            <p:nvPr/>
          </p:nvSpPr>
          <p:spPr bwMode="auto">
            <a:xfrm>
              <a:off x="472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0" name="Line 232"/>
            <p:cNvSpPr>
              <a:spLocks noChangeShapeType="1"/>
            </p:cNvSpPr>
            <p:nvPr/>
          </p:nvSpPr>
          <p:spPr bwMode="auto">
            <a:xfrm>
              <a:off x="474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1" name="Line 233"/>
            <p:cNvSpPr>
              <a:spLocks noChangeShapeType="1"/>
            </p:cNvSpPr>
            <p:nvPr/>
          </p:nvSpPr>
          <p:spPr bwMode="auto">
            <a:xfrm>
              <a:off x="4762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2" name="Line 234"/>
            <p:cNvSpPr>
              <a:spLocks noChangeShapeType="1"/>
            </p:cNvSpPr>
            <p:nvPr/>
          </p:nvSpPr>
          <p:spPr bwMode="auto">
            <a:xfrm>
              <a:off x="478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3" name="Line 235"/>
            <p:cNvSpPr>
              <a:spLocks noChangeShapeType="1"/>
            </p:cNvSpPr>
            <p:nvPr/>
          </p:nvSpPr>
          <p:spPr bwMode="auto">
            <a:xfrm>
              <a:off x="479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4" name="Line 236"/>
            <p:cNvSpPr>
              <a:spLocks noChangeShapeType="1"/>
            </p:cNvSpPr>
            <p:nvPr/>
          </p:nvSpPr>
          <p:spPr bwMode="auto">
            <a:xfrm>
              <a:off x="481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5" name="Line 237"/>
            <p:cNvSpPr>
              <a:spLocks noChangeShapeType="1"/>
            </p:cNvSpPr>
            <p:nvPr/>
          </p:nvSpPr>
          <p:spPr bwMode="auto">
            <a:xfrm>
              <a:off x="483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6" name="Line 238"/>
            <p:cNvSpPr>
              <a:spLocks noChangeShapeType="1"/>
            </p:cNvSpPr>
            <p:nvPr/>
          </p:nvSpPr>
          <p:spPr bwMode="auto">
            <a:xfrm>
              <a:off x="4849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7" name="Line 239"/>
            <p:cNvSpPr>
              <a:spLocks noChangeShapeType="1"/>
            </p:cNvSpPr>
            <p:nvPr/>
          </p:nvSpPr>
          <p:spPr bwMode="auto">
            <a:xfrm>
              <a:off x="4866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8" name="Line 240"/>
            <p:cNvSpPr>
              <a:spLocks noChangeShapeType="1"/>
            </p:cNvSpPr>
            <p:nvPr/>
          </p:nvSpPr>
          <p:spPr bwMode="auto">
            <a:xfrm>
              <a:off x="4883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49" name="Line 241"/>
            <p:cNvSpPr>
              <a:spLocks noChangeShapeType="1"/>
            </p:cNvSpPr>
            <p:nvPr/>
          </p:nvSpPr>
          <p:spPr bwMode="auto">
            <a:xfrm>
              <a:off x="4901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0" name="Line 242"/>
            <p:cNvSpPr>
              <a:spLocks noChangeShapeType="1"/>
            </p:cNvSpPr>
            <p:nvPr/>
          </p:nvSpPr>
          <p:spPr bwMode="auto">
            <a:xfrm>
              <a:off x="4918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1" name="Line 243"/>
            <p:cNvSpPr>
              <a:spLocks noChangeShapeType="1"/>
            </p:cNvSpPr>
            <p:nvPr/>
          </p:nvSpPr>
          <p:spPr bwMode="auto">
            <a:xfrm>
              <a:off x="4935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2" name="Line 244"/>
            <p:cNvSpPr>
              <a:spLocks noChangeShapeType="1"/>
            </p:cNvSpPr>
            <p:nvPr/>
          </p:nvSpPr>
          <p:spPr bwMode="auto">
            <a:xfrm>
              <a:off x="4953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3" name="Line 245"/>
            <p:cNvSpPr>
              <a:spLocks noChangeShapeType="1"/>
            </p:cNvSpPr>
            <p:nvPr/>
          </p:nvSpPr>
          <p:spPr bwMode="auto">
            <a:xfrm>
              <a:off x="4970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4" name="Line 246"/>
            <p:cNvSpPr>
              <a:spLocks noChangeShapeType="1"/>
            </p:cNvSpPr>
            <p:nvPr/>
          </p:nvSpPr>
          <p:spPr bwMode="auto">
            <a:xfrm>
              <a:off x="4987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5" name="Line 247"/>
            <p:cNvSpPr>
              <a:spLocks noChangeShapeType="1"/>
            </p:cNvSpPr>
            <p:nvPr/>
          </p:nvSpPr>
          <p:spPr bwMode="auto">
            <a:xfrm>
              <a:off x="5004" y="191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6" name="Line 248"/>
            <p:cNvSpPr>
              <a:spLocks noChangeShapeType="1"/>
            </p:cNvSpPr>
            <p:nvPr/>
          </p:nvSpPr>
          <p:spPr bwMode="auto">
            <a:xfrm>
              <a:off x="5022" y="191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7" name="Rectangle 249"/>
            <p:cNvSpPr>
              <a:spLocks noChangeArrowheads="1"/>
            </p:cNvSpPr>
            <p:nvPr/>
          </p:nvSpPr>
          <p:spPr bwMode="auto">
            <a:xfrm>
              <a:off x="1186" y="586"/>
              <a:ext cx="139" cy="13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8" name="Freeform 250"/>
            <p:cNvSpPr>
              <a:spLocks/>
            </p:cNvSpPr>
            <p:nvPr/>
          </p:nvSpPr>
          <p:spPr bwMode="auto">
            <a:xfrm>
              <a:off x="1186" y="586"/>
              <a:ext cx="138" cy="1327"/>
            </a:xfrm>
            <a:custGeom>
              <a:avLst/>
              <a:gdLst>
                <a:gd name="T0" fmla="*/ 0 w 143"/>
                <a:gd name="T1" fmla="*/ 1382 h 1382"/>
                <a:gd name="T2" fmla="*/ 0 w 143"/>
                <a:gd name="T3" fmla="*/ 1382 h 1382"/>
                <a:gd name="T4" fmla="*/ 0 w 143"/>
                <a:gd name="T5" fmla="*/ 0 h 1382"/>
                <a:gd name="T6" fmla="*/ 143 w 143"/>
                <a:gd name="T7" fmla="*/ 0 h 1382"/>
                <a:gd name="T8" fmla="*/ 143 w 143"/>
                <a:gd name="T9" fmla="*/ 138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82">
                  <a:moveTo>
                    <a:pt x="0" y="1382"/>
                  </a:moveTo>
                  <a:lnTo>
                    <a:pt x="0" y="1382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138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59" name="Rectangle 251"/>
            <p:cNvSpPr>
              <a:spLocks noChangeArrowheads="1"/>
            </p:cNvSpPr>
            <p:nvPr/>
          </p:nvSpPr>
          <p:spPr bwMode="auto">
            <a:xfrm>
              <a:off x="1467" y="683"/>
              <a:ext cx="138" cy="123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0" name="Freeform 252"/>
            <p:cNvSpPr>
              <a:spLocks/>
            </p:cNvSpPr>
            <p:nvPr/>
          </p:nvSpPr>
          <p:spPr bwMode="auto">
            <a:xfrm>
              <a:off x="1467" y="683"/>
              <a:ext cx="137" cy="1230"/>
            </a:xfrm>
            <a:custGeom>
              <a:avLst/>
              <a:gdLst>
                <a:gd name="T0" fmla="*/ 0 w 143"/>
                <a:gd name="T1" fmla="*/ 1281 h 1281"/>
                <a:gd name="T2" fmla="*/ 0 w 143"/>
                <a:gd name="T3" fmla="*/ 1281 h 1281"/>
                <a:gd name="T4" fmla="*/ 0 w 143"/>
                <a:gd name="T5" fmla="*/ 0 h 1281"/>
                <a:gd name="T6" fmla="*/ 143 w 143"/>
                <a:gd name="T7" fmla="*/ 0 h 1281"/>
                <a:gd name="T8" fmla="*/ 143 w 143"/>
                <a:gd name="T9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81">
                  <a:moveTo>
                    <a:pt x="0" y="1281"/>
                  </a:moveTo>
                  <a:lnTo>
                    <a:pt x="0" y="1281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128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1" name="Rectangle 253"/>
            <p:cNvSpPr>
              <a:spLocks noChangeArrowheads="1"/>
            </p:cNvSpPr>
            <p:nvPr/>
          </p:nvSpPr>
          <p:spPr bwMode="auto">
            <a:xfrm>
              <a:off x="1746" y="864"/>
              <a:ext cx="138" cy="105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2" name="Freeform 254"/>
            <p:cNvSpPr>
              <a:spLocks/>
            </p:cNvSpPr>
            <p:nvPr/>
          </p:nvSpPr>
          <p:spPr bwMode="auto">
            <a:xfrm>
              <a:off x="1746" y="864"/>
              <a:ext cx="137" cy="1049"/>
            </a:xfrm>
            <a:custGeom>
              <a:avLst/>
              <a:gdLst>
                <a:gd name="T0" fmla="*/ 0 w 143"/>
                <a:gd name="T1" fmla="*/ 1092 h 1092"/>
                <a:gd name="T2" fmla="*/ 0 w 143"/>
                <a:gd name="T3" fmla="*/ 1092 h 1092"/>
                <a:gd name="T4" fmla="*/ 0 w 143"/>
                <a:gd name="T5" fmla="*/ 0 h 1092"/>
                <a:gd name="T6" fmla="*/ 143 w 143"/>
                <a:gd name="T7" fmla="*/ 0 h 1092"/>
                <a:gd name="T8" fmla="*/ 143 w 143"/>
                <a:gd name="T9" fmla="*/ 109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092">
                  <a:moveTo>
                    <a:pt x="0" y="1092"/>
                  </a:moveTo>
                  <a:lnTo>
                    <a:pt x="0" y="1092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109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3" name="Rectangle 255"/>
            <p:cNvSpPr>
              <a:spLocks noChangeArrowheads="1"/>
            </p:cNvSpPr>
            <p:nvPr/>
          </p:nvSpPr>
          <p:spPr bwMode="auto">
            <a:xfrm>
              <a:off x="2025" y="949"/>
              <a:ext cx="139" cy="9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4" name="Freeform 256"/>
            <p:cNvSpPr>
              <a:spLocks/>
            </p:cNvSpPr>
            <p:nvPr/>
          </p:nvSpPr>
          <p:spPr bwMode="auto">
            <a:xfrm>
              <a:off x="2025" y="949"/>
              <a:ext cx="138" cy="964"/>
            </a:xfrm>
            <a:custGeom>
              <a:avLst/>
              <a:gdLst>
                <a:gd name="T0" fmla="*/ 0 w 143"/>
                <a:gd name="T1" fmla="*/ 1004 h 1004"/>
                <a:gd name="T2" fmla="*/ 0 w 143"/>
                <a:gd name="T3" fmla="*/ 1004 h 1004"/>
                <a:gd name="T4" fmla="*/ 0 w 143"/>
                <a:gd name="T5" fmla="*/ 0 h 1004"/>
                <a:gd name="T6" fmla="*/ 143 w 143"/>
                <a:gd name="T7" fmla="*/ 0 h 1004"/>
                <a:gd name="T8" fmla="*/ 143 w 143"/>
                <a:gd name="T9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004">
                  <a:moveTo>
                    <a:pt x="0" y="1004"/>
                  </a:moveTo>
                  <a:lnTo>
                    <a:pt x="0" y="1004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100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5" name="Rectangle 257"/>
            <p:cNvSpPr>
              <a:spLocks noChangeArrowheads="1"/>
            </p:cNvSpPr>
            <p:nvPr/>
          </p:nvSpPr>
          <p:spPr bwMode="auto">
            <a:xfrm>
              <a:off x="2305" y="1415"/>
              <a:ext cx="138" cy="50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6" name="Freeform 258"/>
            <p:cNvSpPr>
              <a:spLocks/>
            </p:cNvSpPr>
            <p:nvPr/>
          </p:nvSpPr>
          <p:spPr bwMode="auto">
            <a:xfrm>
              <a:off x="2305" y="1415"/>
              <a:ext cx="137" cy="498"/>
            </a:xfrm>
            <a:custGeom>
              <a:avLst/>
              <a:gdLst>
                <a:gd name="T0" fmla="*/ 0 w 143"/>
                <a:gd name="T1" fmla="*/ 519 h 519"/>
                <a:gd name="T2" fmla="*/ 0 w 143"/>
                <a:gd name="T3" fmla="*/ 519 h 519"/>
                <a:gd name="T4" fmla="*/ 0 w 143"/>
                <a:gd name="T5" fmla="*/ 0 h 519"/>
                <a:gd name="T6" fmla="*/ 143 w 143"/>
                <a:gd name="T7" fmla="*/ 0 h 519"/>
                <a:gd name="T8" fmla="*/ 143 w 143"/>
                <a:gd name="T9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519">
                  <a:moveTo>
                    <a:pt x="0" y="519"/>
                  </a:moveTo>
                  <a:lnTo>
                    <a:pt x="0" y="519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51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7" name="Rectangle 259"/>
            <p:cNvSpPr>
              <a:spLocks noChangeArrowheads="1"/>
            </p:cNvSpPr>
            <p:nvPr/>
          </p:nvSpPr>
          <p:spPr bwMode="auto">
            <a:xfrm>
              <a:off x="2585" y="1426"/>
              <a:ext cx="138" cy="4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8" name="Freeform 260"/>
            <p:cNvSpPr>
              <a:spLocks/>
            </p:cNvSpPr>
            <p:nvPr/>
          </p:nvSpPr>
          <p:spPr bwMode="auto">
            <a:xfrm>
              <a:off x="2585" y="1426"/>
              <a:ext cx="137" cy="487"/>
            </a:xfrm>
            <a:custGeom>
              <a:avLst/>
              <a:gdLst>
                <a:gd name="T0" fmla="*/ 0 w 143"/>
                <a:gd name="T1" fmla="*/ 507 h 507"/>
                <a:gd name="T2" fmla="*/ 0 w 143"/>
                <a:gd name="T3" fmla="*/ 507 h 507"/>
                <a:gd name="T4" fmla="*/ 0 w 143"/>
                <a:gd name="T5" fmla="*/ 0 h 507"/>
                <a:gd name="T6" fmla="*/ 143 w 143"/>
                <a:gd name="T7" fmla="*/ 0 h 507"/>
                <a:gd name="T8" fmla="*/ 143 w 143"/>
                <a:gd name="T9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507">
                  <a:moveTo>
                    <a:pt x="0" y="507"/>
                  </a:moveTo>
                  <a:lnTo>
                    <a:pt x="0" y="507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50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69" name="Rectangle 261"/>
            <p:cNvSpPr>
              <a:spLocks noChangeArrowheads="1"/>
            </p:cNvSpPr>
            <p:nvPr/>
          </p:nvSpPr>
          <p:spPr bwMode="auto">
            <a:xfrm>
              <a:off x="2865" y="1477"/>
              <a:ext cx="138" cy="43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0" name="Freeform 262"/>
            <p:cNvSpPr>
              <a:spLocks/>
            </p:cNvSpPr>
            <p:nvPr/>
          </p:nvSpPr>
          <p:spPr bwMode="auto">
            <a:xfrm>
              <a:off x="2865" y="1477"/>
              <a:ext cx="137" cy="436"/>
            </a:xfrm>
            <a:custGeom>
              <a:avLst/>
              <a:gdLst>
                <a:gd name="T0" fmla="*/ 0 w 143"/>
                <a:gd name="T1" fmla="*/ 454 h 454"/>
                <a:gd name="T2" fmla="*/ 0 w 143"/>
                <a:gd name="T3" fmla="*/ 454 h 454"/>
                <a:gd name="T4" fmla="*/ 0 w 143"/>
                <a:gd name="T5" fmla="*/ 0 h 454"/>
                <a:gd name="T6" fmla="*/ 143 w 143"/>
                <a:gd name="T7" fmla="*/ 0 h 454"/>
                <a:gd name="T8" fmla="*/ 143 w 143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54">
                  <a:moveTo>
                    <a:pt x="0" y="454"/>
                  </a:moveTo>
                  <a:lnTo>
                    <a:pt x="0" y="454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45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1" name="Rectangle 263"/>
            <p:cNvSpPr>
              <a:spLocks noChangeArrowheads="1"/>
            </p:cNvSpPr>
            <p:nvPr/>
          </p:nvSpPr>
          <p:spPr bwMode="auto">
            <a:xfrm>
              <a:off x="3144" y="1534"/>
              <a:ext cx="138" cy="3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2" name="Freeform 264"/>
            <p:cNvSpPr>
              <a:spLocks/>
            </p:cNvSpPr>
            <p:nvPr/>
          </p:nvSpPr>
          <p:spPr bwMode="auto">
            <a:xfrm>
              <a:off x="3144" y="1534"/>
              <a:ext cx="137" cy="379"/>
            </a:xfrm>
            <a:custGeom>
              <a:avLst/>
              <a:gdLst>
                <a:gd name="T0" fmla="*/ 0 w 143"/>
                <a:gd name="T1" fmla="*/ 395 h 395"/>
                <a:gd name="T2" fmla="*/ 0 w 143"/>
                <a:gd name="T3" fmla="*/ 395 h 395"/>
                <a:gd name="T4" fmla="*/ 0 w 143"/>
                <a:gd name="T5" fmla="*/ 0 h 395"/>
                <a:gd name="T6" fmla="*/ 143 w 143"/>
                <a:gd name="T7" fmla="*/ 0 h 395"/>
                <a:gd name="T8" fmla="*/ 143 w 143"/>
                <a:gd name="T9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95">
                  <a:moveTo>
                    <a:pt x="0" y="395"/>
                  </a:moveTo>
                  <a:lnTo>
                    <a:pt x="0" y="395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39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3" name="Rectangle 265"/>
            <p:cNvSpPr>
              <a:spLocks noChangeArrowheads="1"/>
            </p:cNvSpPr>
            <p:nvPr/>
          </p:nvSpPr>
          <p:spPr bwMode="auto">
            <a:xfrm>
              <a:off x="3424" y="1536"/>
              <a:ext cx="138" cy="38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4" name="Freeform 266"/>
            <p:cNvSpPr>
              <a:spLocks/>
            </p:cNvSpPr>
            <p:nvPr/>
          </p:nvSpPr>
          <p:spPr bwMode="auto">
            <a:xfrm>
              <a:off x="3424" y="1536"/>
              <a:ext cx="138" cy="377"/>
            </a:xfrm>
            <a:custGeom>
              <a:avLst/>
              <a:gdLst>
                <a:gd name="T0" fmla="*/ 0 w 143"/>
                <a:gd name="T1" fmla="*/ 393 h 393"/>
                <a:gd name="T2" fmla="*/ 0 w 143"/>
                <a:gd name="T3" fmla="*/ 393 h 393"/>
                <a:gd name="T4" fmla="*/ 0 w 143"/>
                <a:gd name="T5" fmla="*/ 0 h 393"/>
                <a:gd name="T6" fmla="*/ 143 w 143"/>
                <a:gd name="T7" fmla="*/ 0 h 393"/>
                <a:gd name="T8" fmla="*/ 143 w 143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93">
                  <a:moveTo>
                    <a:pt x="0" y="393"/>
                  </a:moveTo>
                  <a:lnTo>
                    <a:pt x="0" y="393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39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5" name="Rectangle 267"/>
            <p:cNvSpPr>
              <a:spLocks noChangeArrowheads="1"/>
            </p:cNvSpPr>
            <p:nvPr/>
          </p:nvSpPr>
          <p:spPr bwMode="auto">
            <a:xfrm>
              <a:off x="3704" y="1582"/>
              <a:ext cx="138" cy="33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6" name="Freeform 268"/>
            <p:cNvSpPr>
              <a:spLocks/>
            </p:cNvSpPr>
            <p:nvPr/>
          </p:nvSpPr>
          <p:spPr bwMode="auto">
            <a:xfrm>
              <a:off x="3704" y="1582"/>
              <a:ext cx="137" cy="331"/>
            </a:xfrm>
            <a:custGeom>
              <a:avLst/>
              <a:gdLst>
                <a:gd name="T0" fmla="*/ 0 w 143"/>
                <a:gd name="T1" fmla="*/ 345 h 345"/>
                <a:gd name="T2" fmla="*/ 0 w 143"/>
                <a:gd name="T3" fmla="*/ 345 h 345"/>
                <a:gd name="T4" fmla="*/ 0 w 143"/>
                <a:gd name="T5" fmla="*/ 0 h 345"/>
                <a:gd name="T6" fmla="*/ 143 w 143"/>
                <a:gd name="T7" fmla="*/ 0 h 345"/>
                <a:gd name="T8" fmla="*/ 143 w 143"/>
                <a:gd name="T9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45">
                  <a:moveTo>
                    <a:pt x="0" y="345"/>
                  </a:moveTo>
                  <a:lnTo>
                    <a:pt x="0" y="345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34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7" name="Rectangle 269"/>
            <p:cNvSpPr>
              <a:spLocks noChangeArrowheads="1"/>
            </p:cNvSpPr>
            <p:nvPr/>
          </p:nvSpPr>
          <p:spPr bwMode="auto">
            <a:xfrm>
              <a:off x="3983" y="1585"/>
              <a:ext cx="138" cy="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8" name="Freeform 270"/>
            <p:cNvSpPr>
              <a:spLocks/>
            </p:cNvSpPr>
            <p:nvPr/>
          </p:nvSpPr>
          <p:spPr bwMode="auto">
            <a:xfrm>
              <a:off x="3983" y="1585"/>
              <a:ext cx="137" cy="328"/>
            </a:xfrm>
            <a:custGeom>
              <a:avLst/>
              <a:gdLst>
                <a:gd name="T0" fmla="*/ 0 w 143"/>
                <a:gd name="T1" fmla="*/ 342 h 342"/>
                <a:gd name="T2" fmla="*/ 0 w 143"/>
                <a:gd name="T3" fmla="*/ 342 h 342"/>
                <a:gd name="T4" fmla="*/ 0 w 143"/>
                <a:gd name="T5" fmla="*/ 0 h 342"/>
                <a:gd name="T6" fmla="*/ 143 w 143"/>
                <a:gd name="T7" fmla="*/ 0 h 342"/>
                <a:gd name="T8" fmla="*/ 143 w 143"/>
                <a:gd name="T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42">
                  <a:moveTo>
                    <a:pt x="0" y="342"/>
                  </a:moveTo>
                  <a:lnTo>
                    <a:pt x="0" y="342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34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79" name="Rectangle 271"/>
            <p:cNvSpPr>
              <a:spLocks noChangeArrowheads="1"/>
            </p:cNvSpPr>
            <p:nvPr/>
          </p:nvSpPr>
          <p:spPr bwMode="auto">
            <a:xfrm>
              <a:off x="4262" y="1586"/>
              <a:ext cx="139" cy="3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0" name="Freeform 272"/>
            <p:cNvSpPr>
              <a:spLocks/>
            </p:cNvSpPr>
            <p:nvPr/>
          </p:nvSpPr>
          <p:spPr bwMode="auto">
            <a:xfrm>
              <a:off x="4262" y="1586"/>
              <a:ext cx="138" cy="327"/>
            </a:xfrm>
            <a:custGeom>
              <a:avLst/>
              <a:gdLst>
                <a:gd name="T0" fmla="*/ 0 w 143"/>
                <a:gd name="T1" fmla="*/ 340 h 340"/>
                <a:gd name="T2" fmla="*/ 0 w 143"/>
                <a:gd name="T3" fmla="*/ 340 h 340"/>
                <a:gd name="T4" fmla="*/ 0 w 143"/>
                <a:gd name="T5" fmla="*/ 0 h 340"/>
                <a:gd name="T6" fmla="*/ 143 w 143"/>
                <a:gd name="T7" fmla="*/ 0 h 340"/>
                <a:gd name="T8" fmla="*/ 143 w 143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40">
                  <a:moveTo>
                    <a:pt x="0" y="340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3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1" name="Rectangle 273"/>
            <p:cNvSpPr>
              <a:spLocks noChangeArrowheads="1"/>
            </p:cNvSpPr>
            <p:nvPr/>
          </p:nvSpPr>
          <p:spPr bwMode="auto">
            <a:xfrm>
              <a:off x="4543" y="1702"/>
              <a:ext cx="138" cy="2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2" name="Freeform 274"/>
            <p:cNvSpPr>
              <a:spLocks/>
            </p:cNvSpPr>
            <p:nvPr/>
          </p:nvSpPr>
          <p:spPr bwMode="auto">
            <a:xfrm>
              <a:off x="4543" y="1702"/>
              <a:ext cx="137" cy="211"/>
            </a:xfrm>
            <a:custGeom>
              <a:avLst/>
              <a:gdLst>
                <a:gd name="T0" fmla="*/ 0 w 143"/>
                <a:gd name="T1" fmla="*/ 220 h 220"/>
                <a:gd name="T2" fmla="*/ 0 w 143"/>
                <a:gd name="T3" fmla="*/ 220 h 220"/>
                <a:gd name="T4" fmla="*/ 0 w 143"/>
                <a:gd name="T5" fmla="*/ 0 h 220"/>
                <a:gd name="T6" fmla="*/ 143 w 143"/>
                <a:gd name="T7" fmla="*/ 0 h 220"/>
                <a:gd name="T8" fmla="*/ 143 w 143"/>
                <a:gd name="T9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20">
                  <a:moveTo>
                    <a:pt x="0" y="220"/>
                  </a:moveTo>
                  <a:lnTo>
                    <a:pt x="0" y="22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2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3" name="Rectangle 275"/>
            <p:cNvSpPr>
              <a:spLocks noChangeArrowheads="1"/>
            </p:cNvSpPr>
            <p:nvPr/>
          </p:nvSpPr>
          <p:spPr bwMode="auto">
            <a:xfrm>
              <a:off x="4822" y="1731"/>
              <a:ext cx="138" cy="18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4" name="Freeform 276"/>
            <p:cNvSpPr>
              <a:spLocks/>
            </p:cNvSpPr>
            <p:nvPr/>
          </p:nvSpPr>
          <p:spPr bwMode="auto">
            <a:xfrm>
              <a:off x="4822" y="1731"/>
              <a:ext cx="137" cy="182"/>
            </a:xfrm>
            <a:custGeom>
              <a:avLst/>
              <a:gdLst>
                <a:gd name="T0" fmla="*/ 0 w 143"/>
                <a:gd name="T1" fmla="*/ 189 h 189"/>
                <a:gd name="T2" fmla="*/ 0 w 143"/>
                <a:gd name="T3" fmla="*/ 189 h 189"/>
                <a:gd name="T4" fmla="*/ 0 w 143"/>
                <a:gd name="T5" fmla="*/ 0 h 189"/>
                <a:gd name="T6" fmla="*/ 143 w 143"/>
                <a:gd name="T7" fmla="*/ 0 h 189"/>
                <a:gd name="T8" fmla="*/ 143 w 143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89">
                  <a:moveTo>
                    <a:pt x="0" y="189"/>
                  </a:moveTo>
                  <a:lnTo>
                    <a:pt x="0" y="189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18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5" name="Line 277"/>
            <p:cNvSpPr>
              <a:spLocks noChangeShapeType="1"/>
            </p:cNvSpPr>
            <p:nvPr/>
          </p:nvSpPr>
          <p:spPr bwMode="auto">
            <a:xfrm>
              <a:off x="111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6" name="Line 278"/>
            <p:cNvSpPr>
              <a:spLocks noChangeShapeType="1"/>
            </p:cNvSpPr>
            <p:nvPr/>
          </p:nvSpPr>
          <p:spPr bwMode="auto">
            <a:xfrm>
              <a:off x="112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7" name="Line 279"/>
            <p:cNvSpPr>
              <a:spLocks noChangeShapeType="1"/>
            </p:cNvSpPr>
            <p:nvPr/>
          </p:nvSpPr>
          <p:spPr bwMode="auto">
            <a:xfrm>
              <a:off x="113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8" name="Line 280"/>
            <p:cNvSpPr>
              <a:spLocks noChangeShapeType="1"/>
            </p:cNvSpPr>
            <p:nvPr/>
          </p:nvSpPr>
          <p:spPr bwMode="auto">
            <a:xfrm>
              <a:off x="115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89" name="Line 281"/>
            <p:cNvSpPr>
              <a:spLocks noChangeShapeType="1"/>
            </p:cNvSpPr>
            <p:nvPr/>
          </p:nvSpPr>
          <p:spPr bwMode="auto">
            <a:xfrm>
              <a:off x="116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0" name="Line 282"/>
            <p:cNvSpPr>
              <a:spLocks noChangeShapeType="1"/>
            </p:cNvSpPr>
            <p:nvPr/>
          </p:nvSpPr>
          <p:spPr bwMode="auto">
            <a:xfrm>
              <a:off x="117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1" name="Line 283"/>
            <p:cNvSpPr>
              <a:spLocks noChangeShapeType="1"/>
            </p:cNvSpPr>
            <p:nvPr/>
          </p:nvSpPr>
          <p:spPr bwMode="auto">
            <a:xfrm>
              <a:off x="118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2" name="Line 284"/>
            <p:cNvSpPr>
              <a:spLocks noChangeShapeType="1"/>
            </p:cNvSpPr>
            <p:nvPr/>
          </p:nvSpPr>
          <p:spPr bwMode="auto">
            <a:xfrm>
              <a:off x="119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3" name="Line 285"/>
            <p:cNvSpPr>
              <a:spLocks noChangeShapeType="1"/>
            </p:cNvSpPr>
            <p:nvPr/>
          </p:nvSpPr>
          <p:spPr bwMode="auto">
            <a:xfrm>
              <a:off x="120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4" name="Line 286"/>
            <p:cNvSpPr>
              <a:spLocks noChangeShapeType="1"/>
            </p:cNvSpPr>
            <p:nvPr/>
          </p:nvSpPr>
          <p:spPr bwMode="auto">
            <a:xfrm>
              <a:off x="122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5" name="Line 287"/>
            <p:cNvSpPr>
              <a:spLocks noChangeShapeType="1"/>
            </p:cNvSpPr>
            <p:nvPr/>
          </p:nvSpPr>
          <p:spPr bwMode="auto">
            <a:xfrm>
              <a:off x="123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6" name="Line 288"/>
            <p:cNvSpPr>
              <a:spLocks noChangeShapeType="1"/>
            </p:cNvSpPr>
            <p:nvPr/>
          </p:nvSpPr>
          <p:spPr bwMode="auto">
            <a:xfrm>
              <a:off x="124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7" name="Line 289"/>
            <p:cNvSpPr>
              <a:spLocks noChangeShapeType="1"/>
            </p:cNvSpPr>
            <p:nvPr/>
          </p:nvSpPr>
          <p:spPr bwMode="auto">
            <a:xfrm>
              <a:off x="125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8" name="Line 290"/>
            <p:cNvSpPr>
              <a:spLocks noChangeShapeType="1"/>
            </p:cNvSpPr>
            <p:nvPr/>
          </p:nvSpPr>
          <p:spPr bwMode="auto">
            <a:xfrm>
              <a:off x="126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99" name="Line 291"/>
            <p:cNvSpPr>
              <a:spLocks noChangeShapeType="1"/>
            </p:cNvSpPr>
            <p:nvPr/>
          </p:nvSpPr>
          <p:spPr bwMode="auto">
            <a:xfrm>
              <a:off x="127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0" name="Line 292"/>
            <p:cNvSpPr>
              <a:spLocks noChangeShapeType="1"/>
            </p:cNvSpPr>
            <p:nvPr/>
          </p:nvSpPr>
          <p:spPr bwMode="auto">
            <a:xfrm>
              <a:off x="128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1" name="Line 293"/>
            <p:cNvSpPr>
              <a:spLocks noChangeShapeType="1"/>
            </p:cNvSpPr>
            <p:nvPr/>
          </p:nvSpPr>
          <p:spPr bwMode="auto">
            <a:xfrm>
              <a:off x="130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2" name="Line 294"/>
            <p:cNvSpPr>
              <a:spLocks noChangeShapeType="1"/>
            </p:cNvSpPr>
            <p:nvPr/>
          </p:nvSpPr>
          <p:spPr bwMode="auto">
            <a:xfrm>
              <a:off x="131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3" name="Line 295"/>
            <p:cNvSpPr>
              <a:spLocks noChangeShapeType="1"/>
            </p:cNvSpPr>
            <p:nvPr/>
          </p:nvSpPr>
          <p:spPr bwMode="auto">
            <a:xfrm>
              <a:off x="132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4" name="Line 296"/>
            <p:cNvSpPr>
              <a:spLocks noChangeShapeType="1"/>
            </p:cNvSpPr>
            <p:nvPr/>
          </p:nvSpPr>
          <p:spPr bwMode="auto">
            <a:xfrm>
              <a:off x="133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5" name="Line 297"/>
            <p:cNvSpPr>
              <a:spLocks noChangeShapeType="1"/>
            </p:cNvSpPr>
            <p:nvPr/>
          </p:nvSpPr>
          <p:spPr bwMode="auto">
            <a:xfrm>
              <a:off x="134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6" name="Line 298"/>
            <p:cNvSpPr>
              <a:spLocks noChangeShapeType="1"/>
            </p:cNvSpPr>
            <p:nvPr/>
          </p:nvSpPr>
          <p:spPr bwMode="auto">
            <a:xfrm>
              <a:off x="135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7" name="Line 299"/>
            <p:cNvSpPr>
              <a:spLocks noChangeShapeType="1"/>
            </p:cNvSpPr>
            <p:nvPr/>
          </p:nvSpPr>
          <p:spPr bwMode="auto">
            <a:xfrm>
              <a:off x="137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8" name="Line 300"/>
            <p:cNvSpPr>
              <a:spLocks noChangeShapeType="1"/>
            </p:cNvSpPr>
            <p:nvPr/>
          </p:nvSpPr>
          <p:spPr bwMode="auto">
            <a:xfrm>
              <a:off x="138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09" name="Line 301"/>
            <p:cNvSpPr>
              <a:spLocks noChangeShapeType="1"/>
            </p:cNvSpPr>
            <p:nvPr/>
          </p:nvSpPr>
          <p:spPr bwMode="auto">
            <a:xfrm>
              <a:off x="139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0" name="Line 302"/>
            <p:cNvSpPr>
              <a:spLocks noChangeShapeType="1"/>
            </p:cNvSpPr>
            <p:nvPr/>
          </p:nvSpPr>
          <p:spPr bwMode="auto">
            <a:xfrm>
              <a:off x="140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1" name="Line 303"/>
            <p:cNvSpPr>
              <a:spLocks noChangeShapeType="1"/>
            </p:cNvSpPr>
            <p:nvPr/>
          </p:nvSpPr>
          <p:spPr bwMode="auto">
            <a:xfrm>
              <a:off x="141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2" name="Line 304"/>
            <p:cNvSpPr>
              <a:spLocks noChangeShapeType="1"/>
            </p:cNvSpPr>
            <p:nvPr/>
          </p:nvSpPr>
          <p:spPr bwMode="auto">
            <a:xfrm>
              <a:off x="142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3" name="Line 305"/>
            <p:cNvSpPr>
              <a:spLocks noChangeShapeType="1"/>
            </p:cNvSpPr>
            <p:nvPr/>
          </p:nvSpPr>
          <p:spPr bwMode="auto">
            <a:xfrm>
              <a:off x="143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4" name="Line 306"/>
            <p:cNvSpPr>
              <a:spLocks noChangeShapeType="1"/>
            </p:cNvSpPr>
            <p:nvPr/>
          </p:nvSpPr>
          <p:spPr bwMode="auto">
            <a:xfrm>
              <a:off x="145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5" name="Line 307"/>
            <p:cNvSpPr>
              <a:spLocks noChangeShapeType="1"/>
            </p:cNvSpPr>
            <p:nvPr/>
          </p:nvSpPr>
          <p:spPr bwMode="auto">
            <a:xfrm>
              <a:off x="146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6" name="Line 308"/>
            <p:cNvSpPr>
              <a:spLocks noChangeShapeType="1"/>
            </p:cNvSpPr>
            <p:nvPr/>
          </p:nvSpPr>
          <p:spPr bwMode="auto">
            <a:xfrm>
              <a:off x="147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7" name="Line 309"/>
            <p:cNvSpPr>
              <a:spLocks noChangeShapeType="1"/>
            </p:cNvSpPr>
            <p:nvPr/>
          </p:nvSpPr>
          <p:spPr bwMode="auto">
            <a:xfrm>
              <a:off x="148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8" name="Line 310"/>
            <p:cNvSpPr>
              <a:spLocks noChangeShapeType="1"/>
            </p:cNvSpPr>
            <p:nvPr/>
          </p:nvSpPr>
          <p:spPr bwMode="auto">
            <a:xfrm>
              <a:off x="149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19" name="Line 311"/>
            <p:cNvSpPr>
              <a:spLocks noChangeShapeType="1"/>
            </p:cNvSpPr>
            <p:nvPr/>
          </p:nvSpPr>
          <p:spPr bwMode="auto">
            <a:xfrm>
              <a:off x="150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0" name="Line 312"/>
            <p:cNvSpPr>
              <a:spLocks noChangeShapeType="1"/>
            </p:cNvSpPr>
            <p:nvPr/>
          </p:nvSpPr>
          <p:spPr bwMode="auto">
            <a:xfrm>
              <a:off x="152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1" name="Line 313"/>
            <p:cNvSpPr>
              <a:spLocks noChangeShapeType="1"/>
            </p:cNvSpPr>
            <p:nvPr/>
          </p:nvSpPr>
          <p:spPr bwMode="auto">
            <a:xfrm>
              <a:off x="153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2" name="Line 314"/>
            <p:cNvSpPr>
              <a:spLocks noChangeShapeType="1"/>
            </p:cNvSpPr>
            <p:nvPr/>
          </p:nvSpPr>
          <p:spPr bwMode="auto">
            <a:xfrm>
              <a:off x="154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3" name="Line 315"/>
            <p:cNvSpPr>
              <a:spLocks noChangeShapeType="1"/>
            </p:cNvSpPr>
            <p:nvPr/>
          </p:nvSpPr>
          <p:spPr bwMode="auto">
            <a:xfrm>
              <a:off x="155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4" name="Line 316"/>
            <p:cNvSpPr>
              <a:spLocks noChangeShapeType="1"/>
            </p:cNvSpPr>
            <p:nvPr/>
          </p:nvSpPr>
          <p:spPr bwMode="auto">
            <a:xfrm>
              <a:off x="156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5" name="Line 317"/>
            <p:cNvSpPr>
              <a:spLocks noChangeShapeType="1"/>
            </p:cNvSpPr>
            <p:nvPr/>
          </p:nvSpPr>
          <p:spPr bwMode="auto">
            <a:xfrm>
              <a:off x="157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6" name="Line 318"/>
            <p:cNvSpPr>
              <a:spLocks noChangeShapeType="1"/>
            </p:cNvSpPr>
            <p:nvPr/>
          </p:nvSpPr>
          <p:spPr bwMode="auto">
            <a:xfrm>
              <a:off x="158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7" name="Line 319"/>
            <p:cNvSpPr>
              <a:spLocks noChangeShapeType="1"/>
            </p:cNvSpPr>
            <p:nvPr/>
          </p:nvSpPr>
          <p:spPr bwMode="auto">
            <a:xfrm>
              <a:off x="160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8" name="Line 320"/>
            <p:cNvSpPr>
              <a:spLocks noChangeShapeType="1"/>
            </p:cNvSpPr>
            <p:nvPr/>
          </p:nvSpPr>
          <p:spPr bwMode="auto">
            <a:xfrm>
              <a:off x="161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29" name="Line 321"/>
            <p:cNvSpPr>
              <a:spLocks noChangeShapeType="1"/>
            </p:cNvSpPr>
            <p:nvPr/>
          </p:nvSpPr>
          <p:spPr bwMode="auto">
            <a:xfrm>
              <a:off x="162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0" name="Line 322"/>
            <p:cNvSpPr>
              <a:spLocks noChangeShapeType="1"/>
            </p:cNvSpPr>
            <p:nvPr/>
          </p:nvSpPr>
          <p:spPr bwMode="auto">
            <a:xfrm>
              <a:off x="163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1" name="Line 323"/>
            <p:cNvSpPr>
              <a:spLocks noChangeShapeType="1"/>
            </p:cNvSpPr>
            <p:nvPr/>
          </p:nvSpPr>
          <p:spPr bwMode="auto">
            <a:xfrm>
              <a:off x="164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2" name="Line 324"/>
            <p:cNvSpPr>
              <a:spLocks noChangeShapeType="1"/>
            </p:cNvSpPr>
            <p:nvPr/>
          </p:nvSpPr>
          <p:spPr bwMode="auto">
            <a:xfrm>
              <a:off x="165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3" name="Line 325"/>
            <p:cNvSpPr>
              <a:spLocks noChangeShapeType="1"/>
            </p:cNvSpPr>
            <p:nvPr/>
          </p:nvSpPr>
          <p:spPr bwMode="auto">
            <a:xfrm>
              <a:off x="166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4" name="Line 326"/>
            <p:cNvSpPr>
              <a:spLocks noChangeShapeType="1"/>
            </p:cNvSpPr>
            <p:nvPr/>
          </p:nvSpPr>
          <p:spPr bwMode="auto">
            <a:xfrm>
              <a:off x="168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5" name="Line 327"/>
            <p:cNvSpPr>
              <a:spLocks noChangeShapeType="1"/>
            </p:cNvSpPr>
            <p:nvPr/>
          </p:nvSpPr>
          <p:spPr bwMode="auto">
            <a:xfrm>
              <a:off x="169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6" name="Line 328"/>
            <p:cNvSpPr>
              <a:spLocks noChangeShapeType="1"/>
            </p:cNvSpPr>
            <p:nvPr/>
          </p:nvSpPr>
          <p:spPr bwMode="auto">
            <a:xfrm>
              <a:off x="170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7" name="Line 329"/>
            <p:cNvSpPr>
              <a:spLocks noChangeShapeType="1"/>
            </p:cNvSpPr>
            <p:nvPr/>
          </p:nvSpPr>
          <p:spPr bwMode="auto">
            <a:xfrm>
              <a:off x="171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8" name="Line 330"/>
            <p:cNvSpPr>
              <a:spLocks noChangeShapeType="1"/>
            </p:cNvSpPr>
            <p:nvPr/>
          </p:nvSpPr>
          <p:spPr bwMode="auto">
            <a:xfrm>
              <a:off x="172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39" name="Line 331"/>
            <p:cNvSpPr>
              <a:spLocks noChangeShapeType="1"/>
            </p:cNvSpPr>
            <p:nvPr/>
          </p:nvSpPr>
          <p:spPr bwMode="auto">
            <a:xfrm>
              <a:off x="173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0" name="Line 332"/>
            <p:cNvSpPr>
              <a:spLocks noChangeShapeType="1"/>
            </p:cNvSpPr>
            <p:nvPr/>
          </p:nvSpPr>
          <p:spPr bwMode="auto">
            <a:xfrm>
              <a:off x="175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1" name="Line 333"/>
            <p:cNvSpPr>
              <a:spLocks noChangeShapeType="1"/>
            </p:cNvSpPr>
            <p:nvPr/>
          </p:nvSpPr>
          <p:spPr bwMode="auto">
            <a:xfrm>
              <a:off x="176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2" name="Line 334"/>
            <p:cNvSpPr>
              <a:spLocks noChangeShapeType="1"/>
            </p:cNvSpPr>
            <p:nvPr/>
          </p:nvSpPr>
          <p:spPr bwMode="auto">
            <a:xfrm>
              <a:off x="177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3" name="Line 335"/>
            <p:cNvSpPr>
              <a:spLocks noChangeShapeType="1"/>
            </p:cNvSpPr>
            <p:nvPr/>
          </p:nvSpPr>
          <p:spPr bwMode="auto">
            <a:xfrm>
              <a:off x="178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4" name="Line 336"/>
            <p:cNvSpPr>
              <a:spLocks noChangeShapeType="1"/>
            </p:cNvSpPr>
            <p:nvPr/>
          </p:nvSpPr>
          <p:spPr bwMode="auto">
            <a:xfrm>
              <a:off x="179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5" name="Line 337"/>
            <p:cNvSpPr>
              <a:spLocks noChangeShapeType="1"/>
            </p:cNvSpPr>
            <p:nvPr/>
          </p:nvSpPr>
          <p:spPr bwMode="auto">
            <a:xfrm>
              <a:off x="180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6" name="Line 338"/>
            <p:cNvSpPr>
              <a:spLocks noChangeShapeType="1"/>
            </p:cNvSpPr>
            <p:nvPr/>
          </p:nvSpPr>
          <p:spPr bwMode="auto">
            <a:xfrm>
              <a:off x="181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7" name="Line 339"/>
            <p:cNvSpPr>
              <a:spLocks noChangeShapeType="1"/>
            </p:cNvSpPr>
            <p:nvPr/>
          </p:nvSpPr>
          <p:spPr bwMode="auto">
            <a:xfrm>
              <a:off x="183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8" name="Line 340"/>
            <p:cNvSpPr>
              <a:spLocks noChangeShapeType="1"/>
            </p:cNvSpPr>
            <p:nvPr/>
          </p:nvSpPr>
          <p:spPr bwMode="auto">
            <a:xfrm>
              <a:off x="184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49" name="Line 341"/>
            <p:cNvSpPr>
              <a:spLocks noChangeShapeType="1"/>
            </p:cNvSpPr>
            <p:nvPr/>
          </p:nvSpPr>
          <p:spPr bwMode="auto">
            <a:xfrm>
              <a:off x="185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0" name="Line 342"/>
            <p:cNvSpPr>
              <a:spLocks noChangeShapeType="1"/>
            </p:cNvSpPr>
            <p:nvPr/>
          </p:nvSpPr>
          <p:spPr bwMode="auto">
            <a:xfrm>
              <a:off x="186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1" name="Line 343"/>
            <p:cNvSpPr>
              <a:spLocks noChangeShapeType="1"/>
            </p:cNvSpPr>
            <p:nvPr/>
          </p:nvSpPr>
          <p:spPr bwMode="auto">
            <a:xfrm>
              <a:off x="187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2" name="Line 344"/>
            <p:cNvSpPr>
              <a:spLocks noChangeShapeType="1"/>
            </p:cNvSpPr>
            <p:nvPr/>
          </p:nvSpPr>
          <p:spPr bwMode="auto">
            <a:xfrm>
              <a:off x="188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3" name="Line 345"/>
            <p:cNvSpPr>
              <a:spLocks noChangeShapeType="1"/>
            </p:cNvSpPr>
            <p:nvPr/>
          </p:nvSpPr>
          <p:spPr bwMode="auto">
            <a:xfrm>
              <a:off x="190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4" name="Line 346"/>
            <p:cNvSpPr>
              <a:spLocks noChangeShapeType="1"/>
            </p:cNvSpPr>
            <p:nvPr/>
          </p:nvSpPr>
          <p:spPr bwMode="auto">
            <a:xfrm>
              <a:off x="191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5" name="Line 347"/>
            <p:cNvSpPr>
              <a:spLocks noChangeShapeType="1"/>
            </p:cNvSpPr>
            <p:nvPr/>
          </p:nvSpPr>
          <p:spPr bwMode="auto">
            <a:xfrm>
              <a:off x="192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6" name="Line 348"/>
            <p:cNvSpPr>
              <a:spLocks noChangeShapeType="1"/>
            </p:cNvSpPr>
            <p:nvPr/>
          </p:nvSpPr>
          <p:spPr bwMode="auto">
            <a:xfrm>
              <a:off x="193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7" name="Line 349"/>
            <p:cNvSpPr>
              <a:spLocks noChangeShapeType="1"/>
            </p:cNvSpPr>
            <p:nvPr/>
          </p:nvSpPr>
          <p:spPr bwMode="auto">
            <a:xfrm>
              <a:off x="194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8" name="Line 350"/>
            <p:cNvSpPr>
              <a:spLocks noChangeShapeType="1"/>
            </p:cNvSpPr>
            <p:nvPr/>
          </p:nvSpPr>
          <p:spPr bwMode="auto">
            <a:xfrm>
              <a:off x="195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59" name="Line 351"/>
            <p:cNvSpPr>
              <a:spLocks noChangeShapeType="1"/>
            </p:cNvSpPr>
            <p:nvPr/>
          </p:nvSpPr>
          <p:spPr bwMode="auto">
            <a:xfrm>
              <a:off x="196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0" name="Line 352"/>
            <p:cNvSpPr>
              <a:spLocks noChangeShapeType="1"/>
            </p:cNvSpPr>
            <p:nvPr/>
          </p:nvSpPr>
          <p:spPr bwMode="auto">
            <a:xfrm>
              <a:off x="198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1" name="Line 353"/>
            <p:cNvSpPr>
              <a:spLocks noChangeShapeType="1"/>
            </p:cNvSpPr>
            <p:nvPr/>
          </p:nvSpPr>
          <p:spPr bwMode="auto">
            <a:xfrm>
              <a:off x="199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2" name="Line 354"/>
            <p:cNvSpPr>
              <a:spLocks noChangeShapeType="1"/>
            </p:cNvSpPr>
            <p:nvPr/>
          </p:nvSpPr>
          <p:spPr bwMode="auto">
            <a:xfrm>
              <a:off x="200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3" name="Line 355"/>
            <p:cNvSpPr>
              <a:spLocks noChangeShapeType="1"/>
            </p:cNvSpPr>
            <p:nvPr/>
          </p:nvSpPr>
          <p:spPr bwMode="auto">
            <a:xfrm>
              <a:off x="201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4" name="Line 356"/>
            <p:cNvSpPr>
              <a:spLocks noChangeShapeType="1"/>
            </p:cNvSpPr>
            <p:nvPr/>
          </p:nvSpPr>
          <p:spPr bwMode="auto">
            <a:xfrm>
              <a:off x="202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5" name="Line 357"/>
            <p:cNvSpPr>
              <a:spLocks noChangeShapeType="1"/>
            </p:cNvSpPr>
            <p:nvPr/>
          </p:nvSpPr>
          <p:spPr bwMode="auto">
            <a:xfrm>
              <a:off x="203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6" name="Line 358"/>
            <p:cNvSpPr>
              <a:spLocks noChangeShapeType="1"/>
            </p:cNvSpPr>
            <p:nvPr/>
          </p:nvSpPr>
          <p:spPr bwMode="auto">
            <a:xfrm>
              <a:off x="204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7" name="Line 359"/>
            <p:cNvSpPr>
              <a:spLocks noChangeShapeType="1"/>
            </p:cNvSpPr>
            <p:nvPr/>
          </p:nvSpPr>
          <p:spPr bwMode="auto">
            <a:xfrm>
              <a:off x="206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8" name="Line 360"/>
            <p:cNvSpPr>
              <a:spLocks noChangeShapeType="1"/>
            </p:cNvSpPr>
            <p:nvPr/>
          </p:nvSpPr>
          <p:spPr bwMode="auto">
            <a:xfrm>
              <a:off x="207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69" name="Line 361"/>
            <p:cNvSpPr>
              <a:spLocks noChangeShapeType="1"/>
            </p:cNvSpPr>
            <p:nvPr/>
          </p:nvSpPr>
          <p:spPr bwMode="auto">
            <a:xfrm>
              <a:off x="208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0" name="Line 362"/>
            <p:cNvSpPr>
              <a:spLocks noChangeShapeType="1"/>
            </p:cNvSpPr>
            <p:nvPr/>
          </p:nvSpPr>
          <p:spPr bwMode="auto">
            <a:xfrm>
              <a:off x="209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1" name="Line 363"/>
            <p:cNvSpPr>
              <a:spLocks noChangeShapeType="1"/>
            </p:cNvSpPr>
            <p:nvPr/>
          </p:nvSpPr>
          <p:spPr bwMode="auto">
            <a:xfrm>
              <a:off x="210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2" name="Line 364"/>
            <p:cNvSpPr>
              <a:spLocks noChangeShapeType="1"/>
            </p:cNvSpPr>
            <p:nvPr/>
          </p:nvSpPr>
          <p:spPr bwMode="auto">
            <a:xfrm>
              <a:off x="211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3" name="Line 365"/>
            <p:cNvSpPr>
              <a:spLocks noChangeShapeType="1"/>
            </p:cNvSpPr>
            <p:nvPr/>
          </p:nvSpPr>
          <p:spPr bwMode="auto">
            <a:xfrm>
              <a:off x="213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4" name="Line 366"/>
            <p:cNvSpPr>
              <a:spLocks noChangeShapeType="1"/>
            </p:cNvSpPr>
            <p:nvPr/>
          </p:nvSpPr>
          <p:spPr bwMode="auto">
            <a:xfrm>
              <a:off x="214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5" name="Line 367"/>
            <p:cNvSpPr>
              <a:spLocks noChangeShapeType="1"/>
            </p:cNvSpPr>
            <p:nvPr/>
          </p:nvSpPr>
          <p:spPr bwMode="auto">
            <a:xfrm>
              <a:off x="215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6" name="Line 368"/>
            <p:cNvSpPr>
              <a:spLocks noChangeShapeType="1"/>
            </p:cNvSpPr>
            <p:nvPr/>
          </p:nvSpPr>
          <p:spPr bwMode="auto">
            <a:xfrm>
              <a:off x="216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7" name="Line 369"/>
            <p:cNvSpPr>
              <a:spLocks noChangeShapeType="1"/>
            </p:cNvSpPr>
            <p:nvPr/>
          </p:nvSpPr>
          <p:spPr bwMode="auto">
            <a:xfrm>
              <a:off x="217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8" name="Line 370"/>
            <p:cNvSpPr>
              <a:spLocks noChangeShapeType="1"/>
            </p:cNvSpPr>
            <p:nvPr/>
          </p:nvSpPr>
          <p:spPr bwMode="auto">
            <a:xfrm>
              <a:off x="218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79" name="Line 371"/>
            <p:cNvSpPr>
              <a:spLocks noChangeShapeType="1"/>
            </p:cNvSpPr>
            <p:nvPr/>
          </p:nvSpPr>
          <p:spPr bwMode="auto">
            <a:xfrm>
              <a:off x="219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0" name="Line 372"/>
            <p:cNvSpPr>
              <a:spLocks noChangeShapeType="1"/>
            </p:cNvSpPr>
            <p:nvPr/>
          </p:nvSpPr>
          <p:spPr bwMode="auto">
            <a:xfrm>
              <a:off x="221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1" name="Line 373"/>
            <p:cNvSpPr>
              <a:spLocks noChangeShapeType="1"/>
            </p:cNvSpPr>
            <p:nvPr/>
          </p:nvSpPr>
          <p:spPr bwMode="auto">
            <a:xfrm>
              <a:off x="222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2" name="Line 374"/>
            <p:cNvSpPr>
              <a:spLocks noChangeShapeType="1"/>
            </p:cNvSpPr>
            <p:nvPr/>
          </p:nvSpPr>
          <p:spPr bwMode="auto">
            <a:xfrm>
              <a:off x="223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3" name="Line 375"/>
            <p:cNvSpPr>
              <a:spLocks noChangeShapeType="1"/>
            </p:cNvSpPr>
            <p:nvPr/>
          </p:nvSpPr>
          <p:spPr bwMode="auto">
            <a:xfrm>
              <a:off x="224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4" name="Line 376"/>
            <p:cNvSpPr>
              <a:spLocks noChangeShapeType="1"/>
            </p:cNvSpPr>
            <p:nvPr/>
          </p:nvSpPr>
          <p:spPr bwMode="auto">
            <a:xfrm>
              <a:off x="225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5" name="Line 377"/>
            <p:cNvSpPr>
              <a:spLocks noChangeShapeType="1"/>
            </p:cNvSpPr>
            <p:nvPr/>
          </p:nvSpPr>
          <p:spPr bwMode="auto">
            <a:xfrm>
              <a:off x="226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6" name="Line 378"/>
            <p:cNvSpPr>
              <a:spLocks noChangeShapeType="1"/>
            </p:cNvSpPr>
            <p:nvPr/>
          </p:nvSpPr>
          <p:spPr bwMode="auto">
            <a:xfrm>
              <a:off x="228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7" name="Line 379"/>
            <p:cNvSpPr>
              <a:spLocks noChangeShapeType="1"/>
            </p:cNvSpPr>
            <p:nvPr/>
          </p:nvSpPr>
          <p:spPr bwMode="auto">
            <a:xfrm>
              <a:off x="229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8" name="Line 380"/>
            <p:cNvSpPr>
              <a:spLocks noChangeShapeType="1"/>
            </p:cNvSpPr>
            <p:nvPr/>
          </p:nvSpPr>
          <p:spPr bwMode="auto">
            <a:xfrm>
              <a:off x="230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89" name="Line 381"/>
            <p:cNvSpPr>
              <a:spLocks noChangeShapeType="1"/>
            </p:cNvSpPr>
            <p:nvPr/>
          </p:nvSpPr>
          <p:spPr bwMode="auto">
            <a:xfrm>
              <a:off x="231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0" name="Line 382"/>
            <p:cNvSpPr>
              <a:spLocks noChangeShapeType="1"/>
            </p:cNvSpPr>
            <p:nvPr/>
          </p:nvSpPr>
          <p:spPr bwMode="auto">
            <a:xfrm>
              <a:off x="232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1" name="Line 383"/>
            <p:cNvSpPr>
              <a:spLocks noChangeShapeType="1"/>
            </p:cNvSpPr>
            <p:nvPr/>
          </p:nvSpPr>
          <p:spPr bwMode="auto">
            <a:xfrm>
              <a:off x="233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2" name="Line 384"/>
            <p:cNvSpPr>
              <a:spLocks noChangeShapeType="1"/>
            </p:cNvSpPr>
            <p:nvPr/>
          </p:nvSpPr>
          <p:spPr bwMode="auto">
            <a:xfrm>
              <a:off x="234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3" name="Line 385"/>
            <p:cNvSpPr>
              <a:spLocks noChangeShapeType="1"/>
            </p:cNvSpPr>
            <p:nvPr/>
          </p:nvSpPr>
          <p:spPr bwMode="auto">
            <a:xfrm>
              <a:off x="236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4" name="Line 386"/>
            <p:cNvSpPr>
              <a:spLocks noChangeShapeType="1"/>
            </p:cNvSpPr>
            <p:nvPr/>
          </p:nvSpPr>
          <p:spPr bwMode="auto">
            <a:xfrm>
              <a:off x="237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5" name="Line 387"/>
            <p:cNvSpPr>
              <a:spLocks noChangeShapeType="1"/>
            </p:cNvSpPr>
            <p:nvPr/>
          </p:nvSpPr>
          <p:spPr bwMode="auto">
            <a:xfrm>
              <a:off x="238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6" name="Line 388"/>
            <p:cNvSpPr>
              <a:spLocks noChangeShapeType="1"/>
            </p:cNvSpPr>
            <p:nvPr/>
          </p:nvSpPr>
          <p:spPr bwMode="auto">
            <a:xfrm>
              <a:off x="239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7" name="Line 389"/>
            <p:cNvSpPr>
              <a:spLocks noChangeShapeType="1"/>
            </p:cNvSpPr>
            <p:nvPr/>
          </p:nvSpPr>
          <p:spPr bwMode="auto">
            <a:xfrm>
              <a:off x="240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8" name="Line 390"/>
            <p:cNvSpPr>
              <a:spLocks noChangeShapeType="1"/>
            </p:cNvSpPr>
            <p:nvPr/>
          </p:nvSpPr>
          <p:spPr bwMode="auto">
            <a:xfrm>
              <a:off x="241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99" name="Line 391"/>
            <p:cNvSpPr>
              <a:spLocks noChangeShapeType="1"/>
            </p:cNvSpPr>
            <p:nvPr/>
          </p:nvSpPr>
          <p:spPr bwMode="auto">
            <a:xfrm>
              <a:off x="243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0" name="Line 392"/>
            <p:cNvSpPr>
              <a:spLocks noChangeShapeType="1"/>
            </p:cNvSpPr>
            <p:nvPr/>
          </p:nvSpPr>
          <p:spPr bwMode="auto">
            <a:xfrm>
              <a:off x="244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1" name="Line 393"/>
            <p:cNvSpPr>
              <a:spLocks noChangeShapeType="1"/>
            </p:cNvSpPr>
            <p:nvPr/>
          </p:nvSpPr>
          <p:spPr bwMode="auto">
            <a:xfrm>
              <a:off x="245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2" name="Line 394"/>
            <p:cNvSpPr>
              <a:spLocks noChangeShapeType="1"/>
            </p:cNvSpPr>
            <p:nvPr/>
          </p:nvSpPr>
          <p:spPr bwMode="auto">
            <a:xfrm>
              <a:off x="246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3" name="Line 395"/>
            <p:cNvSpPr>
              <a:spLocks noChangeShapeType="1"/>
            </p:cNvSpPr>
            <p:nvPr/>
          </p:nvSpPr>
          <p:spPr bwMode="auto">
            <a:xfrm>
              <a:off x="247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4" name="Line 396"/>
            <p:cNvSpPr>
              <a:spLocks noChangeShapeType="1"/>
            </p:cNvSpPr>
            <p:nvPr/>
          </p:nvSpPr>
          <p:spPr bwMode="auto">
            <a:xfrm>
              <a:off x="248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5" name="Line 397"/>
            <p:cNvSpPr>
              <a:spLocks noChangeShapeType="1"/>
            </p:cNvSpPr>
            <p:nvPr/>
          </p:nvSpPr>
          <p:spPr bwMode="auto">
            <a:xfrm>
              <a:off x="249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6" name="Line 398"/>
            <p:cNvSpPr>
              <a:spLocks noChangeShapeType="1"/>
            </p:cNvSpPr>
            <p:nvPr/>
          </p:nvSpPr>
          <p:spPr bwMode="auto">
            <a:xfrm>
              <a:off x="251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7" name="Line 399"/>
            <p:cNvSpPr>
              <a:spLocks noChangeShapeType="1"/>
            </p:cNvSpPr>
            <p:nvPr/>
          </p:nvSpPr>
          <p:spPr bwMode="auto">
            <a:xfrm>
              <a:off x="252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8" name="Line 400"/>
            <p:cNvSpPr>
              <a:spLocks noChangeShapeType="1"/>
            </p:cNvSpPr>
            <p:nvPr/>
          </p:nvSpPr>
          <p:spPr bwMode="auto">
            <a:xfrm>
              <a:off x="253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09" name="Line 401"/>
            <p:cNvSpPr>
              <a:spLocks noChangeShapeType="1"/>
            </p:cNvSpPr>
            <p:nvPr/>
          </p:nvSpPr>
          <p:spPr bwMode="auto">
            <a:xfrm>
              <a:off x="254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0" name="Line 402"/>
            <p:cNvSpPr>
              <a:spLocks noChangeShapeType="1"/>
            </p:cNvSpPr>
            <p:nvPr/>
          </p:nvSpPr>
          <p:spPr bwMode="auto">
            <a:xfrm>
              <a:off x="255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1" name="Line 403"/>
            <p:cNvSpPr>
              <a:spLocks noChangeShapeType="1"/>
            </p:cNvSpPr>
            <p:nvPr/>
          </p:nvSpPr>
          <p:spPr bwMode="auto">
            <a:xfrm>
              <a:off x="256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2" name="Line 404"/>
            <p:cNvSpPr>
              <a:spLocks noChangeShapeType="1"/>
            </p:cNvSpPr>
            <p:nvPr/>
          </p:nvSpPr>
          <p:spPr bwMode="auto">
            <a:xfrm>
              <a:off x="257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3" name="Line 405"/>
            <p:cNvSpPr>
              <a:spLocks noChangeShapeType="1"/>
            </p:cNvSpPr>
            <p:nvPr/>
          </p:nvSpPr>
          <p:spPr bwMode="auto">
            <a:xfrm>
              <a:off x="259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4" name="Line 406"/>
            <p:cNvSpPr>
              <a:spLocks noChangeShapeType="1"/>
            </p:cNvSpPr>
            <p:nvPr/>
          </p:nvSpPr>
          <p:spPr bwMode="auto">
            <a:xfrm>
              <a:off x="260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5" name="Line 407"/>
            <p:cNvSpPr>
              <a:spLocks noChangeShapeType="1"/>
            </p:cNvSpPr>
            <p:nvPr/>
          </p:nvSpPr>
          <p:spPr bwMode="auto">
            <a:xfrm>
              <a:off x="261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6" name="Line 408"/>
            <p:cNvSpPr>
              <a:spLocks noChangeShapeType="1"/>
            </p:cNvSpPr>
            <p:nvPr/>
          </p:nvSpPr>
          <p:spPr bwMode="auto">
            <a:xfrm>
              <a:off x="262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7" name="Line 409"/>
            <p:cNvSpPr>
              <a:spLocks noChangeShapeType="1"/>
            </p:cNvSpPr>
            <p:nvPr/>
          </p:nvSpPr>
          <p:spPr bwMode="auto">
            <a:xfrm>
              <a:off x="263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8" name="Line 410"/>
            <p:cNvSpPr>
              <a:spLocks noChangeShapeType="1"/>
            </p:cNvSpPr>
            <p:nvPr/>
          </p:nvSpPr>
          <p:spPr bwMode="auto">
            <a:xfrm>
              <a:off x="264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19" name="Line 411"/>
            <p:cNvSpPr>
              <a:spLocks noChangeShapeType="1"/>
            </p:cNvSpPr>
            <p:nvPr/>
          </p:nvSpPr>
          <p:spPr bwMode="auto">
            <a:xfrm>
              <a:off x="266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0" name="Line 412"/>
            <p:cNvSpPr>
              <a:spLocks noChangeShapeType="1"/>
            </p:cNvSpPr>
            <p:nvPr/>
          </p:nvSpPr>
          <p:spPr bwMode="auto">
            <a:xfrm>
              <a:off x="267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1" name="Line 413"/>
            <p:cNvSpPr>
              <a:spLocks noChangeShapeType="1"/>
            </p:cNvSpPr>
            <p:nvPr/>
          </p:nvSpPr>
          <p:spPr bwMode="auto">
            <a:xfrm>
              <a:off x="268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2" name="Line 414"/>
            <p:cNvSpPr>
              <a:spLocks noChangeShapeType="1"/>
            </p:cNvSpPr>
            <p:nvPr/>
          </p:nvSpPr>
          <p:spPr bwMode="auto">
            <a:xfrm>
              <a:off x="269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3" name="Line 415"/>
            <p:cNvSpPr>
              <a:spLocks noChangeShapeType="1"/>
            </p:cNvSpPr>
            <p:nvPr/>
          </p:nvSpPr>
          <p:spPr bwMode="auto">
            <a:xfrm>
              <a:off x="270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4" name="Line 416"/>
            <p:cNvSpPr>
              <a:spLocks noChangeShapeType="1"/>
            </p:cNvSpPr>
            <p:nvPr/>
          </p:nvSpPr>
          <p:spPr bwMode="auto">
            <a:xfrm>
              <a:off x="271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5" name="Line 417"/>
            <p:cNvSpPr>
              <a:spLocks noChangeShapeType="1"/>
            </p:cNvSpPr>
            <p:nvPr/>
          </p:nvSpPr>
          <p:spPr bwMode="auto">
            <a:xfrm>
              <a:off x="272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6" name="Line 418"/>
            <p:cNvSpPr>
              <a:spLocks noChangeShapeType="1"/>
            </p:cNvSpPr>
            <p:nvPr/>
          </p:nvSpPr>
          <p:spPr bwMode="auto">
            <a:xfrm>
              <a:off x="274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27" name="Line 419"/>
            <p:cNvSpPr>
              <a:spLocks noChangeShapeType="1"/>
            </p:cNvSpPr>
            <p:nvPr/>
          </p:nvSpPr>
          <p:spPr bwMode="auto">
            <a:xfrm>
              <a:off x="275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829" name="Group 621"/>
          <p:cNvGrpSpPr>
            <a:grpSpLocks/>
          </p:cNvGrpSpPr>
          <p:nvPr/>
        </p:nvGrpSpPr>
        <p:grpSpPr bwMode="auto">
          <a:xfrm>
            <a:off x="1655763" y="3041650"/>
            <a:ext cx="6330950" cy="423863"/>
            <a:chOff x="1043" y="1916"/>
            <a:chExt cx="3988" cy="267"/>
          </a:xfrm>
        </p:grpSpPr>
        <p:sp>
          <p:nvSpPr>
            <p:cNvPr id="94629" name="Line 421"/>
            <p:cNvSpPr>
              <a:spLocks noChangeShapeType="1"/>
            </p:cNvSpPr>
            <p:nvPr/>
          </p:nvSpPr>
          <p:spPr bwMode="auto">
            <a:xfrm>
              <a:off x="276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0" name="Line 422"/>
            <p:cNvSpPr>
              <a:spLocks noChangeShapeType="1"/>
            </p:cNvSpPr>
            <p:nvPr/>
          </p:nvSpPr>
          <p:spPr bwMode="auto">
            <a:xfrm>
              <a:off x="277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1" name="Line 423"/>
            <p:cNvSpPr>
              <a:spLocks noChangeShapeType="1"/>
            </p:cNvSpPr>
            <p:nvPr/>
          </p:nvSpPr>
          <p:spPr bwMode="auto">
            <a:xfrm>
              <a:off x="278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2" name="Line 424"/>
            <p:cNvSpPr>
              <a:spLocks noChangeShapeType="1"/>
            </p:cNvSpPr>
            <p:nvPr/>
          </p:nvSpPr>
          <p:spPr bwMode="auto">
            <a:xfrm>
              <a:off x="279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3" name="Line 425"/>
            <p:cNvSpPr>
              <a:spLocks noChangeShapeType="1"/>
            </p:cNvSpPr>
            <p:nvPr/>
          </p:nvSpPr>
          <p:spPr bwMode="auto">
            <a:xfrm>
              <a:off x="281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4" name="Line 426"/>
            <p:cNvSpPr>
              <a:spLocks noChangeShapeType="1"/>
            </p:cNvSpPr>
            <p:nvPr/>
          </p:nvSpPr>
          <p:spPr bwMode="auto">
            <a:xfrm>
              <a:off x="282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5" name="Line 427"/>
            <p:cNvSpPr>
              <a:spLocks noChangeShapeType="1"/>
            </p:cNvSpPr>
            <p:nvPr/>
          </p:nvSpPr>
          <p:spPr bwMode="auto">
            <a:xfrm>
              <a:off x="283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6" name="Line 428"/>
            <p:cNvSpPr>
              <a:spLocks noChangeShapeType="1"/>
            </p:cNvSpPr>
            <p:nvPr/>
          </p:nvSpPr>
          <p:spPr bwMode="auto">
            <a:xfrm>
              <a:off x="284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7" name="Line 429"/>
            <p:cNvSpPr>
              <a:spLocks noChangeShapeType="1"/>
            </p:cNvSpPr>
            <p:nvPr/>
          </p:nvSpPr>
          <p:spPr bwMode="auto">
            <a:xfrm>
              <a:off x="285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8" name="Line 430"/>
            <p:cNvSpPr>
              <a:spLocks noChangeShapeType="1"/>
            </p:cNvSpPr>
            <p:nvPr/>
          </p:nvSpPr>
          <p:spPr bwMode="auto">
            <a:xfrm>
              <a:off x="286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39" name="Line 431"/>
            <p:cNvSpPr>
              <a:spLocks noChangeShapeType="1"/>
            </p:cNvSpPr>
            <p:nvPr/>
          </p:nvSpPr>
          <p:spPr bwMode="auto">
            <a:xfrm>
              <a:off x="287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0" name="Line 432"/>
            <p:cNvSpPr>
              <a:spLocks noChangeShapeType="1"/>
            </p:cNvSpPr>
            <p:nvPr/>
          </p:nvSpPr>
          <p:spPr bwMode="auto">
            <a:xfrm>
              <a:off x="289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1" name="Line 433"/>
            <p:cNvSpPr>
              <a:spLocks noChangeShapeType="1"/>
            </p:cNvSpPr>
            <p:nvPr/>
          </p:nvSpPr>
          <p:spPr bwMode="auto">
            <a:xfrm>
              <a:off x="290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2" name="Line 434"/>
            <p:cNvSpPr>
              <a:spLocks noChangeShapeType="1"/>
            </p:cNvSpPr>
            <p:nvPr/>
          </p:nvSpPr>
          <p:spPr bwMode="auto">
            <a:xfrm>
              <a:off x="291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3" name="Line 435"/>
            <p:cNvSpPr>
              <a:spLocks noChangeShapeType="1"/>
            </p:cNvSpPr>
            <p:nvPr/>
          </p:nvSpPr>
          <p:spPr bwMode="auto">
            <a:xfrm>
              <a:off x="292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4" name="Line 436"/>
            <p:cNvSpPr>
              <a:spLocks noChangeShapeType="1"/>
            </p:cNvSpPr>
            <p:nvPr/>
          </p:nvSpPr>
          <p:spPr bwMode="auto">
            <a:xfrm>
              <a:off x="293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5" name="Line 437"/>
            <p:cNvSpPr>
              <a:spLocks noChangeShapeType="1"/>
            </p:cNvSpPr>
            <p:nvPr/>
          </p:nvSpPr>
          <p:spPr bwMode="auto">
            <a:xfrm>
              <a:off x="294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6" name="Line 438"/>
            <p:cNvSpPr>
              <a:spLocks noChangeShapeType="1"/>
            </p:cNvSpPr>
            <p:nvPr/>
          </p:nvSpPr>
          <p:spPr bwMode="auto">
            <a:xfrm>
              <a:off x="296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7" name="Line 439"/>
            <p:cNvSpPr>
              <a:spLocks noChangeShapeType="1"/>
            </p:cNvSpPr>
            <p:nvPr/>
          </p:nvSpPr>
          <p:spPr bwMode="auto">
            <a:xfrm>
              <a:off x="297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8" name="Line 440"/>
            <p:cNvSpPr>
              <a:spLocks noChangeShapeType="1"/>
            </p:cNvSpPr>
            <p:nvPr/>
          </p:nvSpPr>
          <p:spPr bwMode="auto">
            <a:xfrm>
              <a:off x="298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49" name="Line 441"/>
            <p:cNvSpPr>
              <a:spLocks noChangeShapeType="1"/>
            </p:cNvSpPr>
            <p:nvPr/>
          </p:nvSpPr>
          <p:spPr bwMode="auto">
            <a:xfrm>
              <a:off x="299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0" name="Line 442"/>
            <p:cNvSpPr>
              <a:spLocks noChangeShapeType="1"/>
            </p:cNvSpPr>
            <p:nvPr/>
          </p:nvSpPr>
          <p:spPr bwMode="auto">
            <a:xfrm>
              <a:off x="300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1" name="Line 443"/>
            <p:cNvSpPr>
              <a:spLocks noChangeShapeType="1"/>
            </p:cNvSpPr>
            <p:nvPr/>
          </p:nvSpPr>
          <p:spPr bwMode="auto">
            <a:xfrm>
              <a:off x="301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2" name="Line 444"/>
            <p:cNvSpPr>
              <a:spLocks noChangeShapeType="1"/>
            </p:cNvSpPr>
            <p:nvPr/>
          </p:nvSpPr>
          <p:spPr bwMode="auto">
            <a:xfrm>
              <a:off x="302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3" name="Line 445"/>
            <p:cNvSpPr>
              <a:spLocks noChangeShapeType="1"/>
            </p:cNvSpPr>
            <p:nvPr/>
          </p:nvSpPr>
          <p:spPr bwMode="auto">
            <a:xfrm>
              <a:off x="304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4" name="Line 446"/>
            <p:cNvSpPr>
              <a:spLocks noChangeShapeType="1"/>
            </p:cNvSpPr>
            <p:nvPr/>
          </p:nvSpPr>
          <p:spPr bwMode="auto">
            <a:xfrm>
              <a:off x="305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5" name="Line 447"/>
            <p:cNvSpPr>
              <a:spLocks noChangeShapeType="1"/>
            </p:cNvSpPr>
            <p:nvPr/>
          </p:nvSpPr>
          <p:spPr bwMode="auto">
            <a:xfrm>
              <a:off x="306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6" name="Line 448"/>
            <p:cNvSpPr>
              <a:spLocks noChangeShapeType="1"/>
            </p:cNvSpPr>
            <p:nvPr/>
          </p:nvSpPr>
          <p:spPr bwMode="auto">
            <a:xfrm>
              <a:off x="307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7" name="Line 449"/>
            <p:cNvSpPr>
              <a:spLocks noChangeShapeType="1"/>
            </p:cNvSpPr>
            <p:nvPr/>
          </p:nvSpPr>
          <p:spPr bwMode="auto">
            <a:xfrm>
              <a:off x="308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8" name="Line 450"/>
            <p:cNvSpPr>
              <a:spLocks noChangeShapeType="1"/>
            </p:cNvSpPr>
            <p:nvPr/>
          </p:nvSpPr>
          <p:spPr bwMode="auto">
            <a:xfrm>
              <a:off x="309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59" name="Line 451"/>
            <p:cNvSpPr>
              <a:spLocks noChangeShapeType="1"/>
            </p:cNvSpPr>
            <p:nvPr/>
          </p:nvSpPr>
          <p:spPr bwMode="auto">
            <a:xfrm>
              <a:off x="310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0" name="Line 452"/>
            <p:cNvSpPr>
              <a:spLocks noChangeShapeType="1"/>
            </p:cNvSpPr>
            <p:nvPr/>
          </p:nvSpPr>
          <p:spPr bwMode="auto">
            <a:xfrm>
              <a:off x="312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1" name="Line 453"/>
            <p:cNvSpPr>
              <a:spLocks noChangeShapeType="1"/>
            </p:cNvSpPr>
            <p:nvPr/>
          </p:nvSpPr>
          <p:spPr bwMode="auto">
            <a:xfrm>
              <a:off x="313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2" name="Line 454"/>
            <p:cNvSpPr>
              <a:spLocks noChangeShapeType="1"/>
            </p:cNvSpPr>
            <p:nvPr/>
          </p:nvSpPr>
          <p:spPr bwMode="auto">
            <a:xfrm>
              <a:off x="314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3" name="Line 455"/>
            <p:cNvSpPr>
              <a:spLocks noChangeShapeType="1"/>
            </p:cNvSpPr>
            <p:nvPr/>
          </p:nvSpPr>
          <p:spPr bwMode="auto">
            <a:xfrm>
              <a:off x="315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4" name="Line 456"/>
            <p:cNvSpPr>
              <a:spLocks noChangeShapeType="1"/>
            </p:cNvSpPr>
            <p:nvPr/>
          </p:nvSpPr>
          <p:spPr bwMode="auto">
            <a:xfrm>
              <a:off x="316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5" name="Line 457"/>
            <p:cNvSpPr>
              <a:spLocks noChangeShapeType="1"/>
            </p:cNvSpPr>
            <p:nvPr/>
          </p:nvSpPr>
          <p:spPr bwMode="auto">
            <a:xfrm>
              <a:off x="317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6" name="Line 458"/>
            <p:cNvSpPr>
              <a:spLocks noChangeShapeType="1"/>
            </p:cNvSpPr>
            <p:nvPr/>
          </p:nvSpPr>
          <p:spPr bwMode="auto">
            <a:xfrm>
              <a:off x="319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7" name="Line 459"/>
            <p:cNvSpPr>
              <a:spLocks noChangeShapeType="1"/>
            </p:cNvSpPr>
            <p:nvPr/>
          </p:nvSpPr>
          <p:spPr bwMode="auto">
            <a:xfrm>
              <a:off x="320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8" name="Line 460"/>
            <p:cNvSpPr>
              <a:spLocks noChangeShapeType="1"/>
            </p:cNvSpPr>
            <p:nvPr/>
          </p:nvSpPr>
          <p:spPr bwMode="auto">
            <a:xfrm>
              <a:off x="321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69" name="Line 461"/>
            <p:cNvSpPr>
              <a:spLocks noChangeShapeType="1"/>
            </p:cNvSpPr>
            <p:nvPr/>
          </p:nvSpPr>
          <p:spPr bwMode="auto">
            <a:xfrm>
              <a:off x="322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0" name="Line 462"/>
            <p:cNvSpPr>
              <a:spLocks noChangeShapeType="1"/>
            </p:cNvSpPr>
            <p:nvPr/>
          </p:nvSpPr>
          <p:spPr bwMode="auto">
            <a:xfrm>
              <a:off x="323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1" name="Line 463"/>
            <p:cNvSpPr>
              <a:spLocks noChangeShapeType="1"/>
            </p:cNvSpPr>
            <p:nvPr/>
          </p:nvSpPr>
          <p:spPr bwMode="auto">
            <a:xfrm>
              <a:off x="324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2" name="Line 464"/>
            <p:cNvSpPr>
              <a:spLocks noChangeShapeType="1"/>
            </p:cNvSpPr>
            <p:nvPr/>
          </p:nvSpPr>
          <p:spPr bwMode="auto">
            <a:xfrm>
              <a:off x="325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3" name="Line 465"/>
            <p:cNvSpPr>
              <a:spLocks noChangeShapeType="1"/>
            </p:cNvSpPr>
            <p:nvPr/>
          </p:nvSpPr>
          <p:spPr bwMode="auto">
            <a:xfrm>
              <a:off x="327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4" name="Line 466"/>
            <p:cNvSpPr>
              <a:spLocks noChangeShapeType="1"/>
            </p:cNvSpPr>
            <p:nvPr/>
          </p:nvSpPr>
          <p:spPr bwMode="auto">
            <a:xfrm>
              <a:off x="328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5" name="Line 467"/>
            <p:cNvSpPr>
              <a:spLocks noChangeShapeType="1"/>
            </p:cNvSpPr>
            <p:nvPr/>
          </p:nvSpPr>
          <p:spPr bwMode="auto">
            <a:xfrm>
              <a:off x="329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6" name="Line 468"/>
            <p:cNvSpPr>
              <a:spLocks noChangeShapeType="1"/>
            </p:cNvSpPr>
            <p:nvPr/>
          </p:nvSpPr>
          <p:spPr bwMode="auto">
            <a:xfrm>
              <a:off x="330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7" name="Line 469"/>
            <p:cNvSpPr>
              <a:spLocks noChangeShapeType="1"/>
            </p:cNvSpPr>
            <p:nvPr/>
          </p:nvSpPr>
          <p:spPr bwMode="auto">
            <a:xfrm>
              <a:off x="331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8" name="Line 470"/>
            <p:cNvSpPr>
              <a:spLocks noChangeShapeType="1"/>
            </p:cNvSpPr>
            <p:nvPr/>
          </p:nvSpPr>
          <p:spPr bwMode="auto">
            <a:xfrm>
              <a:off x="332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79" name="Line 471"/>
            <p:cNvSpPr>
              <a:spLocks noChangeShapeType="1"/>
            </p:cNvSpPr>
            <p:nvPr/>
          </p:nvSpPr>
          <p:spPr bwMode="auto">
            <a:xfrm>
              <a:off x="334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0" name="Line 472"/>
            <p:cNvSpPr>
              <a:spLocks noChangeShapeType="1"/>
            </p:cNvSpPr>
            <p:nvPr/>
          </p:nvSpPr>
          <p:spPr bwMode="auto">
            <a:xfrm>
              <a:off x="335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1" name="Line 473"/>
            <p:cNvSpPr>
              <a:spLocks noChangeShapeType="1"/>
            </p:cNvSpPr>
            <p:nvPr/>
          </p:nvSpPr>
          <p:spPr bwMode="auto">
            <a:xfrm>
              <a:off x="336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2" name="Line 474"/>
            <p:cNvSpPr>
              <a:spLocks noChangeShapeType="1"/>
            </p:cNvSpPr>
            <p:nvPr/>
          </p:nvSpPr>
          <p:spPr bwMode="auto">
            <a:xfrm>
              <a:off x="337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3" name="Line 475"/>
            <p:cNvSpPr>
              <a:spLocks noChangeShapeType="1"/>
            </p:cNvSpPr>
            <p:nvPr/>
          </p:nvSpPr>
          <p:spPr bwMode="auto">
            <a:xfrm>
              <a:off x="338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4" name="Line 476"/>
            <p:cNvSpPr>
              <a:spLocks noChangeShapeType="1"/>
            </p:cNvSpPr>
            <p:nvPr/>
          </p:nvSpPr>
          <p:spPr bwMode="auto">
            <a:xfrm>
              <a:off x="339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5" name="Line 477"/>
            <p:cNvSpPr>
              <a:spLocks noChangeShapeType="1"/>
            </p:cNvSpPr>
            <p:nvPr/>
          </p:nvSpPr>
          <p:spPr bwMode="auto">
            <a:xfrm>
              <a:off x="340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6" name="Line 478"/>
            <p:cNvSpPr>
              <a:spLocks noChangeShapeType="1"/>
            </p:cNvSpPr>
            <p:nvPr/>
          </p:nvSpPr>
          <p:spPr bwMode="auto">
            <a:xfrm>
              <a:off x="342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7" name="Line 479"/>
            <p:cNvSpPr>
              <a:spLocks noChangeShapeType="1"/>
            </p:cNvSpPr>
            <p:nvPr/>
          </p:nvSpPr>
          <p:spPr bwMode="auto">
            <a:xfrm>
              <a:off x="343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8" name="Line 480"/>
            <p:cNvSpPr>
              <a:spLocks noChangeShapeType="1"/>
            </p:cNvSpPr>
            <p:nvPr/>
          </p:nvSpPr>
          <p:spPr bwMode="auto">
            <a:xfrm>
              <a:off x="344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89" name="Line 481"/>
            <p:cNvSpPr>
              <a:spLocks noChangeShapeType="1"/>
            </p:cNvSpPr>
            <p:nvPr/>
          </p:nvSpPr>
          <p:spPr bwMode="auto">
            <a:xfrm>
              <a:off x="345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0" name="Line 482"/>
            <p:cNvSpPr>
              <a:spLocks noChangeShapeType="1"/>
            </p:cNvSpPr>
            <p:nvPr/>
          </p:nvSpPr>
          <p:spPr bwMode="auto">
            <a:xfrm>
              <a:off x="346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1" name="Line 483"/>
            <p:cNvSpPr>
              <a:spLocks noChangeShapeType="1"/>
            </p:cNvSpPr>
            <p:nvPr/>
          </p:nvSpPr>
          <p:spPr bwMode="auto">
            <a:xfrm>
              <a:off x="347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2" name="Line 484"/>
            <p:cNvSpPr>
              <a:spLocks noChangeShapeType="1"/>
            </p:cNvSpPr>
            <p:nvPr/>
          </p:nvSpPr>
          <p:spPr bwMode="auto">
            <a:xfrm>
              <a:off x="349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3" name="Line 485"/>
            <p:cNvSpPr>
              <a:spLocks noChangeShapeType="1"/>
            </p:cNvSpPr>
            <p:nvPr/>
          </p:nvSpPr>
          <p:spPr bwMode="auto">
            <a:xfrm>
              <a:off x="350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4" name="Line 486"/>
            <p:cNvSpPr>
              <a:spLocks noChangeShapeType="1"/>
            </p:cNvSpPr>
            <p:nvPr/>
          </p:nvSpPr>
          <p:spPr bwMode="auto">
            <a:xfrm>
              <a:off x="351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5" name="Line 487"/>
            <p:cNvSpPr>
              <a:spLocks noChangeShapeType="1"/>
            </p:cNvSpPr>
            <p:nvPr/>
          </p:nvSpPr>
          <p:spPr bwMode="auto">
            <a:xfrm>
              <a:off x="352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6" name="Line 488"/>
            <p:cNvSpPr>
              <a:spLocks noChangeShapeType="1"/>
            </p:cNvSpPr>
            <p:nvPr/>
          </p:nvSpPr>
          <p:spPr bwMode="auto">
            <a:xfrm>
              <a:off x="353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7" name="Line 489"/>
            <p:cNvSpPr>
              <a:spLocks noChangeShapeType="1"/>
            </p:cNvSpPr>
            <p:nvPr/>
          </p:nvSpPr>
          <p:spPr bwMode="auto">
            <a:xfrm>
              <a:off x="354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8" name="Line 490"/>
            <p:cNvSpPr>
              <a:spLocks noChangeShapeType="1"/>
            </p:cNvSpPr>
            <p:nvPr/>
          </p:nvSpPr>
          <p:spPr bwMode="auto">
            <a:xfrm>
              <a:off x="355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99" name="Line 491"/>
            <p:cNvSpPr>
              <a:spLocks noChangeShapeType="1"/>
            </p:cNvSpPr>
            <p:nvPr/>
          </p:nvSpPr>
          <p:spPr bwMode="auto">
            <a:xfrm>
              <a:off x="357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0" name="Line 492"/>
            <p:cNvSpPr>
              <a:spLocks noChangeShapeType="1"/>
            </p:cNvSpPr>
            <p:nvPr/>
          </p:nvSpPr>
          <p:spPr bwMode="auto">
            <a:xfrm>
              <a:off x="358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1" name="Line 493"/>
            <p:cNvSpPr>
              <a:spLocks noChangeShapeType="1"/>
            </p:cNvSpPr>
            <p:nvPr/>
          </p:nvSpPr>
          <p:spPr bwMode="auto">
            <a:xfrm>
              <a:off x="359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2" name="Line 494"/>
            <p:cNvSpPr>
              <a:spLocks noChangeShapeType="1"/>
            </p:cNvSpPr>
            <p:nvPr/>
          </p:nvSpPr>
          <p:spPr bwMode="auto">
            <a:xfrm>
              <a:off x="360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3" name="Line 495"/>
            <p:cNvSpPr>
              <a:spLocks noChangeShapeType="1"/>
            </p:cNvSpPr>
            <p:nvPr/>
          </p:nvSpPr>
          <p:spPr bwMode="auto">
            <a:xfrm>
              <a:off x="361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4" name="Line 496"/>
            <p:cNvSpPr>
              <a:spLocks noChangeShapeType="1"/>
            </p:cNvSpPr>
            <p:nvPr/>
          </p:nvSpPr>
          <p:spPr bwMode="auto">
            <a:xfrm>
              <a:off x="362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5" name="Line 497"/>
            <p:cNvSpPr>
              <a:spLocks noChangeShapeType="1"/>
            </p:cNvSpPr>
            <p:nvPr/>
          </p:nvSpPr>
          <p:spPr bwMode="auto">
            <a:xfrm>
              <a:off x="363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6" name="Line 498"/>
            <p:cNvSpPr>
              <a:spLocks noChangeShapeType="1"/>
            </p:cNvSpPr>
            <p:nvPr/>
          </p:nvSpPr>
          <p:spPr bwMode="auto">
            <a:xfrm>
              <a:off x="365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7" name="Line 499"/>
            <p:cNvSpPr>
              <a:spLocks noChangeShapeType="1"/>
            </p:cNvSpPr>
            <p:nvPr/>
          </p:nvSpPr>
          <p:spPr bwMode="auto">
            <a:xfrm>
              <a:off x="366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8" name="Line 500"/>
            <p:cNvSpPr>
              <a:spLocks noChangeShapeType="1"/>
            </p:cNvSpPr>
            <p:nvPr/>
          </p:nvSpPr>
          <p:spPr bwMode="auto">
            <a:xfrm>
              <a:off x="367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09" name="Line 501"/>
            <p:cNvSpPr>
              <a:spLocks noChangeShapeType="1"/>
            </p:cNvSpPr>
            <p:nvPr/>
          </p:nvSpPr>
          <p:spPr bwMode="auto">
            <a:xfrm>
              <a:off x="368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0" name="Line 502"/>
            <p:cNvSpPr>
              <a:spLocks noChangeShapeType="1"/>
            </p:cNvSpPr>
            <p:nvPr/>
          </p:nvSpPr>
          <p:spPr bwMode="auto">
            <a:xfrm>
              <a:off x="369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1" name="Line 503"/>
            <p:cNvSpPr>
              <a:spLocks noChangeShapeType="1"/>
            </p:cNvSpPr>
            <p:nvPr/>
          </p:nvSpPr>
          <p:spPr bwMode="auto">
            <a:xfrm>
              <a:off x="370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2" name="Line 504"/>
            <p:cNvSpPr>
              <a:spLocks noChangeShapeType="1"/>
            </p:cNvSpPr>
            <p:nvPr/>
          </p:nvSpPr>
          <p:spPr bwMode="auto">
            <a:xfrm>
              <a:off x="372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3" name="Line 505"/>
            <p:cNvSpPr>
              <a:spLocks noChangeShapeType="1"/>
            </p:cNvSpPr>
            <p:nvPr/>
          </p:nvSpPr>
          <p:spPr bwMode="auto">
            <a:xfrm>
              <a:off x="373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4" name="Line 506"/>
            <p:cNvSpPr>
              <a:spLocks noChangeShapeType="1"/>
            </p:cNvSpPr>
            <p:nvPr/>
          </p:nvSpPr>
          <p:spPr bwMode="auto">
            <a:xfrm>
              <a:off x="374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5" name="Line 507"/>
            <p:cNvSpPr>
              <a:spLocks noChangeShapeType="1"/>
            </p:cNvSpPr>
            <p:nvPr/>
          </p:nvSpPr>
          <p:spPr bwMode="auto">
            <a:xfrm>
              <a:off x="375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6" name="Line 508"/>
            <p:cNvSpPr>
              <a:spLocks noChangeShapeType="1"/>
            </p:cNvSpPr>
            <p:nvPr/>
          </p:nvSpPr>
          <p:spPr bwMode="auto">
            <a:xfrm>
              <a:off x="376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7" name="Line 509"/>
            <p:cNvSpPr>
              <a:spLocks noChangeShapeType="1"/>
            </p:cNvSpPr>
            <p:nvPr/>
          </p:nvSpPr>
          <p:spPr bwMode="auto">
            <a:xfrm>
              <a:off x="377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8" name="Line 510"/>
            <p:cNvSpPr>
              <a:spLocks noChangeShapeType="1"/>
            </p:cNvSpPr>
            <p:nvPr/>
          </p:nvSpPr>
          <p:spPr bwMode="auto">
            <a:xfrm>
              <a:off x="378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19" name="Line 511"/>
            <p:cNvSpPr>
              <a:spLocks noChangeShapeType="1"/>
            </p:cNvSpPr>
            <p:nvPr/>
          </p:nvSpPr>
          <p:spPr bwMode="auto">
            <a:xfrm>
              <a:off x="380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0" name="Line 512"/>
            <p:cNvSpPr>
              <a:spLocks noChangeShapeType="1"/>
            </p:cNvSpPr>
            <p:nvPr/>
          </p:nvSpPr>
          <p:spPr bwMode="auto">
            <a:xfrm>
              <a:off x="381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1" name="Line 513"/>
            <p:cNvSpPr>
              <a:spLocks noChangeShapeType="1"/>
            </p:cNvSpPr>
            <p:nvPr/>
          </p:nvSpPr>
          <p:spPr bwMode="auto">
            <a:xfrm>
              <a:off x="382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2" name="Line 514"/>
            <p:cNvSpPr>
              <a:spLocks noChangeShapeType="1"/>
            </p:cNvSpPr>
            <p:nvPr/>
          </p:nvSpPr>
          <p:spPr bwMode="auto">
            <a:xfrm>
              <a:off x="383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3" name="Line 515"/>
            <p:cNvSpPr>
              <a:spLocks noChangeShapeType="1"/>
            </p:cNvSpPr>
            <p:nvPr/>
          </p:nvSpPr>
          <p:spPr bwMode="auto">
            <a:xfrm>
              <a:off x="384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4" name="Line 516"/>
            <p:cNvSpPr>
              <a:spLocks noChangeShapeType="1"/>
            </p:cNvSpPr>
            <p:nvPr/>
          </p:nvSpPr>
          <p:spPr bwMode="auto">
            <a:xfrm>
              <a:off x="385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5" name="Line 517"/>
            <p:cNvSpPr>
              <a:spLocks noChangeShapeType="1"/>
            </p:cNvSpPr>
            <p:nvPr/>
          </p:nvSpPr>
          <p:spPr bwMode="auto">
            <a:xfrm>
              <a:off x="387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6" name="Line 518"/>
            <p:cNvSpPr>
              <a:spLocks noChangeShapeType="1"/>
            </p:cNvSpPr>
            <p:nvPr/>
          </p:nvSpPr>
          <p:spPr bwMode="auto">
            <a:xfrm>
              <a:off x="388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7" name="Line 519"/>
            <p:cNvSpPr>
              <a:spLocks noChangeShapeType="1"/>
            </p:cNvSpPr>
            <p:nvPr/>
          </p:nvSpPr>
          <p:spPr bwMode="auto">
            <a:xfrm>
              <a:off x="389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8" name="Line 520"/>
            <p:cNvSpPr>
              <a:spLocks noChangeShapeType="1"/>
            </p:cNvSpPr>
            <p:nvPr/>
          </p:nvSpPr>
          <p:spPr bwMode="auto">
            <a:xfrm>
              <a:off x="390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29" name="Line 521"/>
            <p:cNvSpPr>
              <a:spLocks noChangeShapeType="1"/>
            </p:cNvSpPr>
            <p:nvPr/>
          </p:nvSpPr>
          <p:spPr bwMode="auto">
            <a:xfrm>
              <a:off x="391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0" name="Line 522"/>
            <p:cNvSpPr>
              <a:spLocks noChangeShapeType="1"/>
            </p:cNvSpPr>
            <p:nvPr/>
          </p:nvSpPr>
          <p:spPr bwMode="auto">
            <a:xfrm>
              <a:off x="392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1" name="Line 523"/>
            <p:cNvSpPr>
              <a:spLocks noChangeShapeType="1"/>
            </p:cNvSpPr>
            <p:nvPr/>
          </p:nvSpPr>
          <p:spPr bwMode="auto">
            <a:xfrm>
              <a:off x="393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2" name="Line 524"/>
            <p:cNvSpPr>
              <a:spLocks noChangeShapeType="1"/>
            </p:cNvSpPr>
            <p:nvPr/>
          </p:nvSpPr>
          <p:spPr bwMode="auto">
            <a:xfrm>
              <a:off x="395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3" name="Line 525"/>
            <p:cNvSpPr>
              <a:spLocks noChangeShapeType="1"/>
            </p:cNvSpPr>
            <p:nvPr/>
          </p:nvSpPr>
          <p:spPr bwMode="auto">
            <a:xfrm>
              <a:off x="396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4" name="Line 526"/>
            <p:cNvSpPr>
              <a:spLocks noChangeShapeType="1"/>
            </p:cNvSpPr>
            <p:nvPr/>
          </p:nvSpPr>
          <p:spPr bwMode="auto">
            <a:xfrm>
              <a:off x="397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5" name="Line 527"/>
            <p:cNvSpPr>
              <a:spLocks noChangeShapeType="1"/>
            </p:cNvSpPr>
            <p:nvPr/>
          </p:nvSpPr>
          <p:spPr bwMode="auto">
            <a:xfrm>
              <a:off x="398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6" name="Line 528"/>
            <p:cNvSpPr>
              <a:spLocks noChangeShapeType="1"/>
            </p:cNvSpPr>
            <p:nvPr/>
          </p:nvSpPr>
          <p:spPr bwMode="auto">
            <a:xfrm>
              <a:off x="399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7" name="Line 529"/>
            <p:cNvSpPr>
              <a:spLocks noChangeShapeType="1"/>
            </p:cNvSpPr>
            <p:nvPr/>
          </p:nvSpPr>
          <p:spPr bwMode="auto">
            <a:xfrm>
              <a:off x="400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8" name="Line 530"/>
            <p:cNvSpPr>
              <a:spLocks noChangeShapeType="1"/>
            </p:cNvSpPr>
            <p:nvPr/>
          </p:nvSpPr>
          <p:spPr bwMode="auto">
            <a:xfrm>
              <a:off x="401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39" name="Line 531"/>
            <p:cNvSpPr>
              <a:spLocks noChangeShapeType="1"/>
            </p:cNvSpPr>
            <p:nvPr/>
          </p:nvSpPr>
          <p:spPr bwMode="auto">
            <a:xfrm>
              <a:off x="403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0" name="Line 532"/>
            <p:cNvSpPr>
              <a:spLocks noChangeShapeType="1"/>
            </p:cNvSpPr>
            <p:nvPr/>
          </p:nvSpPr>
          <p:spPr bwMode="auto">
            <a:xfrm>
              <a:off x="404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1" name="Line 533"/>
            <p:cNvSpPr>
              <a:spLocks noChangeShapeType="1"/>
            </p:cNvSpPr>
            <p:nvPr/>
          </p:nvSpPr>
          <p:spPr bwMode="auto">
            <a:xfrm>
              <a:off x="405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2" name="Line 534"/>
            <p:cNvSpPr>
              <a:spLocks noChangeShapeType="1"/>
            </p:cNvSpPr>
            <p:nvPr/>
          </p:nvSpPr>
          <p:spPr bwMode="auto">
            <a:xfrm>
              <a:off x="406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3" name="Line 535"/>
            <p:cNvSpPr>
              <a:spLocks noChangeShapeType="1"/>
            </p:cNvSpPr>
            <p:nvPr/>
          </p:nvSpPr>
          <p:spPr bwMode="auto">
            <a:xfrm>
              <a:off x="407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4" name="Line 536"/>
            <p:cNvSpPr>
              <a:spLocks noChangeShapeType="1"/>
            </p:cNvSpPr>
            <p:nvPr/>
          </p:nvSpPr>
          <p:spPr bwMode="auto">
            <a:xfrm>
              <a:off x="408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5" name="Line 537"/>
            <p:cNvSpPr>
              <a:spLocks noChangeShapeType="1"/>
            </p:cNvSpPr>
            <p:nvPr/>
          </p:nvSpPr>
          <p:spPr bwMode="auto">
            <a:xfrm>
              <a:off x="410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6" name="Line 538"/>
            <p:cNvSpPr>
              <a:spLocks noChangeShapeType="1"/>
            </p:cNvSpPr>
            <p:nvPr/>
          </p:nvSpPr>
          <p:spPr bwMode="auto">
            <a:xfrm>
              <a:off x="411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7" name="Line 539"/>
            <p:cNvSpPr>
              <a:spLocks noChangeShapeType="1"/>
            </p:cNvSpPr>
            <p:nvPr/>
          </p:nvSpPr>
          <p:spPr bwMode="auto">
            <a:xfrm>
              <a:off x="412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8" name="Line 540"/>
            <p:cNvSpPr>
              <a:spLocks noChangeShapeType="1"/>
            </p:cNvSpPr>
            <p:nvPr/>
          </p:nvSpPr>
          <p:spPr bwMode="auto">
            <a:xfrm>
              <a:off x="413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49" name="Line 541"/>
            <p:cNvSpPr>
              <a:spLocks noChangeShapeType="1"/>
            </p:cNvSpPr>
            <p:nvPr/>
          </p:nvSpPr>
          <p:spPr bwMode="auto">
            <a:xfrm>
              <a:off x="414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0" name="Line 542"/>
            <p:cNvSpPr>
              <a:spLocks noChangeShapeType="1"/>
            </p:cNvSpPr>
            <p:nvPr/>
          </p:nvSpPr>
          <p:spPr bwMode="auto">
            <a:xfrm>
              <a:off x="415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1" name="Line 543"/>
            <p:cNvSpPr>
              <a:spLocks noChangeShapeType="1"/>
            </p:cNvSpPr>
            <p:nvPr/>
          </p:nvSpPr>
          <p:spPr bwMode="auto">
            <a:xfrm>
              <a:off x="416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2" name="Line 544"/>
            <p:cNvSpPr>
              <a:spLocks noChangeShapeType="1"/>
            </p:cNvSpPr>
            <p:nvPr/>
          </p:nvSpPr>
          <p:spPr bwMode="auto">
            <a:xfrm>
              <a:off x="418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3" name="Line 545"/>
            <p:cNvSpPr>
              <a:spLocks noChangeShapeType="1"/>
            </p:cNvSpPr>
            <p:nvPr/>
          </p:nvSpPr>
          <p:spPr bwMode="auto">
            <a:xfrm>
              <a:off x="419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4" name="Line 546"/>
            <p:cNvSpPr>
              <a:spLocks noChangeShapeType="1"/>
            </p:cNvSpPr>
            <p:nvPr/>
          </p:nvSpPr>
          <p:spPr bwMode="auto">
            <a:xfrm>
              <a:off x="420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5" name="Line 547"/>
            <p:cNvSpPr>
              <a:spLocks noChangeShapeType="1"/>
            </p:cNvSpPr>
            <p:nvPr/>
          </p:nvSpPr>
          <p:spPr bwMode="auto">
            <a:xfrm>
              <a:off x="421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6" name="Line 548"/>
            <p:cNvSpPr>
              <a:spLocks noChangeShapeType="1"/>
            </p:cNvSpPr>
            <p:nvPr/>
          </p:nvSpPr>
          <p:spPr bwMode="auto">
            <a:xfrm>
              <a:off x="422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7" name="Line 549"/>
            <p:cNvSpPr>
              <a:spLocks noChangeShapeType="1"/>
            </p:cNvSpPr>
            <p:nvPr/>
          </p:nvSpPr>
          <p:spPr bwMode="auto">
            <a:xfrm>
              <a:off x="423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8" name="Line 550"/>
            <p:cNvSpPr>
              <a:spLocks noChangeShapeType="1"/>
            </p:cNvSpPr>
            <p:nvPr/>
          </p:nvSpPr>
          <p:spPr bwMode="auto">
            <a:xfrm>
              <a:off x="425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59" name="Line 551"/>
            <p:cNvSpPr>
              <a:spLocks noChangeShapeType="1"/>
            </p:cNvSpPr>
            <p:nvPr/>
          </p:nvSpPr>
          <p:spPr bwMode="auto">
            <a:xfrm>
              <a:off x="426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0" name="Line 552"/>
            <p:cNvSpPr>
              <a:spLocks noChangeShapeType="1"/>
            </p:cNvSpPr>
            <p:nvPr/>
          </p:nvSpPr>
          <p:spPr bwMode="auto">
            <a:xfrm>
              <a:off x="427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1" name="Line 553"/>
            <p:cNvSpPr>
              <a:spLocks noChangeShapeType="1"/>
            </p:cNvSpPr>
            <p:nvPr/>
          </p:nvSpPr>
          <p:spPr bwMode="auto">
            <a:xfrm>
              <a:off x="428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2" name="Line 554"/>
            <p:cNvSpPr>
              <a:spLocks noChangeShapeType="1"/>
            </p:cNvSpPr>
            <p:nvPr/>
          </p:nvSpPr>
          <p:spPr bwMode="auto">
            <a:xfrm>
              <a:off x="429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3" name="Line 555"/>
            <p:cNvSpPr>
              <a:spLocks noChangeShapeType="1"/>
            </p:cNvSpPr>
            <p:nvPr/>
          </p:nvSpPr>
          <p:spPr bwMode="auto">
            <a:xfrm>
              <a:off x="430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4" name="Line 556"/>
            <p:cNvSpPr>
              <a:spLocks noChangeShapeType="1"/>
            </p:cNvSpPr>
            <p:nvPr/>
          </p:nvSpPr>
          <p:spPr bwMode="auto">
            <a:xfrm>
              <a:off x="431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5" name="Line 557"/>
            <p:cNvSpPr>
              <a:spLocks noChangeShapeType="1"/>
            </p:cNvSpPr>
            <p:nvPr/>
          </p:nvSpPr>
          <p:spPr bwMode="auto">
            <a:xfrm>
              <a:off x="433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6" name="Line 558"/>
            <p:cNvSpPr>
              <a:spLocks noChangeShapeType="1"/>
            </p:cNvSpPr>
            <p:nvPr/>
          </p:nvSpPr>
          <p:spPr bwMode="auto">
            <a:xfrm>
              <a:off x="434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7" name="Line 559"/>
            <p:cNvSpPr>
              <a:spLocks noChangeShapeType="1"/>
            </p:cNvSpPr>
            <p:nvPr/>
          </p:nvSpPr>
          <p:spPr bwMode="auto">
            <a:xfrm>
              <a:off x="435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8" name="Line 560"/>
            <p:cNvSpPr>
              <a:spLocks noChangeShapeType="1"/>
            </p:cNvSpPr>
            <p:nvPr/>
          </p:nvSpPr>
          <p:spPr bwMode="auto">
            <a:xfrm>
              <a:off x="436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69" name="Line 561"/>
            <p:cNvSpPr>
              <a:spLocks noChangeShapeType="1"/>
            </p:cNvSpPr>
            <p:nvPr/>
          </p:nvSpPr>
          <p:spPr bwMode="auto">
            <a:xfrm>
              <a:off x="437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0" name="Line 562"/>
            <p:cNvSpPr>
              <a:spLocks noChangeShapeType="1"/>
            </p:cNvSpPr>
            <p:nvPr/>
          </p:nvSpPr>
          <p:spPr bwMode="auto">
            <a:xfrm>
              <a:off x="438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1" name="Line 563"/>
            <p:cNvSpPr>
              <a:spLocks noChangeShapeType="1"/>
            </p:cNvSpPr>
            <p:nvPr/>
          </p:nvSpPr>
          <p:spPr bwMode="auto">
            <a:xfrm>
              <a:off x="440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2" name="Line 564"/>
            <p:cNvSpPr>
              <a:spLocks noChangeShapeType="1"/>
            </p:cNvSpPr>
            <p:nvPr/>
          </p:nvSpPr>
          <p:spPr bwMode="auto">
            <a:xfrm>
              <a:off x="441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3" name="Line 565"/>
            <p:cNvSpPr>
              <a:spLocks noChangeShapeType="1"/>
            </p:cNvSpPr>
            <p:nvPr/>
          </p:nvSpPr>
          <p:spPr bwMode="auto">
            <a:xfrm>
              <a:off x="442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4" name="Line 566"/>
            <p:cNvSpPr>
              <a:spLocks noChangeShapeType="1"/>
            </p:cNvSpPr>
            <p:nvPr/>
          </p:nvSpPr>
          <p:spPr bwMode="auto">
            <a:xfrm>
              <a:off x="443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5" name="Line 567"/>
            <p:cNvSpPr>
              <a:spLocks noChangeShapeType="1"/>
            </p:cNvSpPr>
            <p:nvPr/>
          </p:nvSpPr>
          <p:spPr bwMode="auto">
            <a:xfrm>
              <a:off x="444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6" name="Line 568"/>
            <p:cNvSpPr>
              <a:spLocks noChangeShapeType="1"/>
            </p:cNvSpPr>
            <p:nvPr/>
          </p:nvSpPr>
          <p:spPr bwMode="auto">
            <a:xfrm>
              <a:off x="445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7" name="Line 569"/>
            <p:cNvSpPr>
              <a:spLocks noChangeShapeType="1"/>
            </p:cNvSpPr>
            <p:nvPr/>
          </p:nvSpPr>
          <p:spPr bwMode="auto">
            <a:xfrm>
              <a:off x="446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8" name="Line 570"/>
            <p:cNvSpPr>
              <a:spLocks noChangeShapeType="1"/>
            </p:cNvSpPr>
            <p:nvPr/>
          </p:nvSpPr>
          <p:spPr bwMode="auto">
            <a:xfrm>
              <a:off x="448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79" name="Line 571"/>
            <p:cNvSpPr>
              <a:spLocks noChangeShapeType="1"/>
            </p:cNvSpPr>
            <p:nvPr/>
          </p:nvSpPr>
          <p:spPr bwMode="auto">
            <a:xfrm>
              <a:off x="449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0" name="Line 572"/>
            <p:cNvSpPr>
              <a:spLocks noChangeShapeType="1"/>
            </p:cNvSpPr>
            <p:nvPr/>
          </p:nvSpPr>
          <p:spPr bwMode="auto">
            <a:xfrm>
              <a:off x="450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1" name="Line 573"/>
            <p:cNvSpPr>
              <a:spLocks noChangeShapeType="1"/>
            </p:cNvSpPr>
            <p:nvPr/>
          </p:nvSpPr>
          <p:spPr bwMode="auto">
            <a:xfrm>
              <a:off x="451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2" name="Line 574"/>
            <p:cNvSpPr>
              <a:spLocks noChangeShapeType="1"/>
            </p:cNvSpPr>
            <p:nvPr/>
          </p:nvSpPr>
          <p:spPr bwMode="auto">
            <a:xfrm>
              <a:off x="452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3" name="Line 575"/>
            <p:cNvSpPr>
              <a:spLocks noChangeShapeType="1"/>
            </p:cNvSpPr>
            <p:nvPr/>
          </p:nvSpPr>
          <p:spPr bwMode="auto">
            <a:xfrm>
              <a:off x="453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4" name="Line 576"/>
            <p:cNvSpPr>
              <a:spLocks noChangeShapeType="1"/>
            </p:cNvSpPr>
            <p:nvPr/>
          </p:nvSpPr>
          <p:spPr bwMode="auto">
            <a:xfrm>
              <a:off x="454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5" name="Line 577"/>
            <p:cNvSpPr>
              <a:spLocks noChangeShapeType="1"/>
            </p:cNvSpPr>
            <p:nvPr/>
          </p:nvSpPr>
          <p:spPr bwMode="auto">
            <a:xfrm>
              <a:off x="456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6" name="Line 578"/>
            <p:cNvSpPr>
              <a:spLocks noChangeShapeType="1"/>
            </p:cNvSpPr>
            <p:nvPr/>
          </p:nvSpPr>
          <p:spPr bwMode="auto">
            <a:xfrm>
              <a:off x="457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7" name="Line 579"/>
            <p:cNvSpPr>
              <a:spLocks noChangeShapeType="1"/>
            </p:cNvSpPr>
            <p:nvPr/>
          </p:nvSpPr>
          <p:spPr bwMode="auto">
            <a:xfrm>
              <a:off x="458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8" name="Line 580"/>
            <p:cNvSpPr>
              <a:spLocks noChangeShapeType="1"/>
            </p:cNvSpPr>
            <p:nvPr/>
          </p:nvSpPr>
          <p:spPr bwMode="auto">
            <a:xfrm>
              <a:off x="459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89" name="Line 581"/>
            <p:cNvSpPr>
              <a:spLocks noChangeShapeType="1"/>
            </p:cNvSpPr>
            <p:nvPr/>
          </p:nvSpPr>
          <p:spPr bwMode="auto">
            <a:xfrm>
              <a:off x="460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0" name="Line 582"/>
            <p:cNvSpPr>
              <a:spLocks noChangeShapeType="1"/>
            </p:cNvSpPr>
            <p:nvPr/>
          </p:nvSpPr>
          <p:spPr bwMode="auto">
            <a:xfrm>
              <a:off x="461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1" name="Line 583"/>
            <p:cNvSpPr>
              <a:spLocks noChangeShapeType="1"/>
            </p:cNvSpPr>
            <p:nvPr/>
          </p:nvSpPr>
          <p:spPr bwMode="auto">
            <a:xfrm>
              <a:off x="463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2" name="Line 584"/>
            <p:cNvSpPr>
              <a:spLocks noChangeShapeType="1"/>
            </p:cNvSpPr>
            <p:nvPr/>
          </p:nvSpPr>
          <p:spPr bwMode="auto">
            <a:xfrm>
              <a:off x="464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3" name="Line 585"/>
            <p:cNvSpPr>
              <a:spLocks noChangeShapeType="1"/>
            </p:cNvSpPr>
            <p:nvPr/>
          </p:nvSpPr>
          <p:spPr bwMode="auto">
            <a:xfrm>
              <a:off x="465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4" name="Line 586"/>
            <p:cNvSpPr>
              <a:spLocks noChangeShapeType="1"/>
            </p:cNvSpPr>
            <p:nvPr/>
          </p:nvSpPr>
          <p:spPr bwMode="auto">
            <a:xfrm>
              <a:off x="466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5" name="Line 587"/>
            <p:cNvSpPr>
              <a:spLocks noChangeShapeType="1"/>
            </p:cNvSpPr>
            <p:nvPr/>
          </p:nvSpPr>
          <p:spPr bwMode="auto">
            <a:xfrm>
              <a:off x="467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6" name="Line 588"/>
            <p:cNvSpPr>
              <a:spLocks noChangeShapeType="1"/>
            </p:cNvSpPr>
            <p:nvPr/>
          </p:nvSpPr>
          <p:spPr bwMode="auto">
            <a:xfrm>
              <a:off x="4688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7" name="Line 589"/>
            <p:cNvSpPr>
              <a:spLocks noChangeShapeType="1"/>
            </p:cNvSpPr>
            <p:nvPr/>
          </p:nvSpPr>
          <p:spPr bwMode="auto">
            <a:xfrm>
              <a:off x="4699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8" name="Line 590"/>
            <p:cNvSpPr>
              <a:spLocks noChangeShapeType="1"/>
            </p:cNvSpPr>
            <p:nvPr/>
          </p:nvSpPr>
          <p:spPr bwMode="auto">
            <a:xfrm>
              <a:off x="4711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99" name="Line 591"/>
            <p:cNvSpPr>
              <a:spLocks noChangeShapeType="1"/>
            </p:cNvSpPr>
            <p:nvPr/>
          </p:nvSpPr>
          <p:spPr bwMode="auto">
            <a:xfrm>
              <a:off x="4722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0" name="Line 592"/>
            <p:cNvSpPr>
              <a:spLocks noChangeShapeType="1"/>
            </p:cNvSpPr>
            <p:nvPr/>
          </p:nvSpPr>
          <p:spPr bwMode="auto">
            <a:xfrm>
              <a:off x="4734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1" name="Line 593"/>
            <p:cNvSpPr>
              <a:spLocks noChangeShapeType="1"/>
            </p:cNvSpPr>
            <p:nvPr/>
          </p:nvSpPr>
          <p:spPr bwMode="auto">
            <a:xfrm>
              <a:off x="4745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2" name="Line 594"/>
            <p:cNvSpPr>
              <a:spLocks noChangeShapeType="1"/>
            </p:cNvSpPr>
            <p:nvPr/>
          </p:nvSpPr>
          <p:spPr bwMode="auto">
            <a:xfrm>
              <a:off x="4757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3" name="Line 595"/>
            <p:cNvSpPr>
              <a:spLocks noChangeShapeType="1"/>
            </p:cNvSpPr>
            <p:nvPr/>
          </p:nvSpPr>
          <p:spPr bwMode="auto">
            <a:xfrm>
              <a:off x="476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4" name="Line 596"/>
            <p:cNvSpPr>
              <a:spLocks noChangeShapeType="1"/>
            </p:cNvSpPr>
            <p:nvPr/>
          </p:nvSpPr>
          <p:spPr bwMode="auto">
            <a:xfrm>
              <a:off x="478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5" name="Line 597"/>
            <p:cNvSpPr>
              <a:spLocks noChangeShapeType="1"/>
            </p:cNvSpPr>
            <p:nvPr/>
          </p:nvSpPr>
          <p:spPr bwMode="auto">
            <a:xfrm>
              <a:off x="479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6" name="Line 598"/>
            <p:cNvSpPr>
              <a:spLocks noChangeShapeType="1"/>
            </p:cNvSpPr>
            <p:nvPr/>
          </p:nvSpPr>
          <p:spPr bwMode="auto">
            <a:xfrm>
              <a:off x="480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7" name="Line 599"/>
            <p:cNvSpPr>
              <a:spLocks noChangeShapeType="1"/>
            </p:cNvSpPr>
            <p:nvPr/>
          </p:nvSpPr>
          <p:spPr bwMode="auto">
            <a:xfrm>
              <a:off x="481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8" name="Line 600"/>
            <p:cNvSpPr>
              <a:spLocks noChangeShapeType="1"/>
            </p:cNvSpPr>
            <p:nvPr/>
          </p:nvSpPr>
          <p:spPr bwMode="auto">
            <a:xfrm>
              <a:off x="482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09" name="Line 601"/>
            <p:cNvSpPr>
              <a:spLocks noChangeShapeType="1"/>
            </p:cNvSpPr>
            <p:nvPr/>
          </p:nvSpPr>
          <p:spPr bwMode="auto">
            <a:xfrm>
              <a:off x="483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0" name="Line 602"/>
            <p:cNvSpPr>
              <a:spLocks noChangeShapeType="1"/>
            </p:cNvSpPr>
            <p:nvPr/>
          </p:nvSpPr>
          <p:spPr bwMode="auto">
            <a:xfrm>
              <a:off x="484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1" name="Line 603"/>
            <p:cNvSpPr>
              <a:spLocks noChangeShapeType="1"/>
            </p:cNvSpPr>
            <p:nvPr/>
          </p:nvSpPr>
          <p:spPr bwMode="auto">
            <a:xfrm>
              <a:off x="486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2" name="Line 604"/>
            <p:cNvSpPr>
              <a:spLocks noChangeShapeType="1"/>
            </p:cNvSpPr>
            <p:nvPr/>
          </p:nvSpPr>
          <p:spPr bwMode="auto">
            <a:xfrm>
              <a:off x="4872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3" name="Line 605"/>
            <p:cNvSpPr>
              <a:spLocks noChangeShapeType="1"/>
            </p:cNvSpPr>
            <p:nvPr/>
          </p:nvSpPr>
          <p:spPr bwMode="auto">
            <a:xfrm>
              <a:off x="4883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4" name="Line 606"/>
            <p:cNvSpPr>
              <a:spLocks noChangeShapeType="1"/>
            </p:cNvSpPr>
            <p:nvPr/>
          </p:nvSpPr>
          <p:spPr bwMode="auto">
            <a:xfrm>
              <a:off x="4895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5" name="Line 607"/>
            <p:cNvSpPr>
              <a:spLocks noChangeShapeType="1"/>
            </p:cNvSpPr>
            <p:nvPr/>
          </p:nvSpPr>
          <p:spPr bwMode="auto">
            <a:xfrm>
              <a:off x="4906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6" name="Line 608"/>
            <p:cNvSpPr>
              <a:spLocks noChangeShapeType="1"/>
            </p:cNvSpPr>
            <p:nvPr/>
          </p:nvSpPr>
          <p:spPr bwMode="auto">
            <a:xfrm>
              <a:off x="4918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7" name="Line 609"/>
            <p:cNvSpPr>
              <a:spLocks noChangeShapeType="1"/>
            </p:cNvSpPr>
            <p:nvPr/>
          </p:nvSpPr>
          <p:spPr bwMode="auto">
            <a:xfrm>
              <a:off x="4930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8" name="Line 610"/>
            <p:cNvSpPr>
              <a:spLocks noChangeShapeType="1"/>
            </p:cNvSpPr>
            <p:nvPr/>
          </p:nvSpPr>
          <p:spPr bwMode="auto">
            <a:xfrm>
              <a:off x="4941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19" name="Line 611"/>
            <p:cNvSpPr>
              <a:spLocks noChangeShapeType="1"/>
            </p:cNvSpPr>
            <p:nvPr/>
          </p:nvSpPr>
          <p:spPr bwMode="auto">
            <a:xfrm>
              <a:off x="4953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0" name="Line 612"/>
            <p:cNvSpPr>
              <a:spLocks noChangeShapeType="1"/>
            </p:cNvSpPr>
            <p:nvPr/>
          </p:nvSpPr>
          <p:spPr bwMode="auto">
            <a:xfrm>
              <a:off x="4964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1" name="Line 613"/>
            <p:cNvSpPr>
              <a:spLocks noChangeShapeType="1"/>
            </p:cNvSpPr>
            <p:nvPr/>
          </p:nvSpPr>
          <p:spPr bwMode="auto">
            <a:xfrm>
              <a:off x="4976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2" name="Line 614"/>
            <p:cNvSpPr>
              <a:spLocks noChangeShapeType="1"/>
            </p:cNvSpPr>
            <p:nvPr/>
          </p:nvSpPr>
          <p:spPr bwMode="auto">
            <a:xfrm>
              <a:off x="4987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3" name="Line 615"/>
            <p:cNvSpPr>
              <a:spLocks noChangeShapeType="1"/>
            </p:cNvSpPr>
            <p:nvPr/>
          </p:nvSpPr>
          <p:spPr bwMode="auto">
            <a:xfrm>
              <a:off x="4999" y="191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4" name="Line 616"/>
            <p:cNvSpPr>
              <a:spLocks noChangeShapeType="1"/>
            </p:cNvSpPr>
            <p:nvPr/>
          </p:nvSpPr>
          <p:spPr bwMode="auto">
            <a:xfrm>
              <a:off x="5010" y="191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5" name="Line 617"/>
            <p:cNvSpPr>
              <a:spLocks noChangeShapeType="1"/>
            </p:cNvSpPr>
            <p:nvPr/>
          </p:nvSpPr>
          <p:spPr bwMode="auto">
            <a:xfrm>
              <a:off x="5022" y="1916"/>
              <a:ext cx="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26" name="Rectangle 618"/>
            <p:cNvSpPr>
              <a:spLocks noChangeArrowheads="1"/>
            </p:cNvSpPr>
            <p:nvPr/>
          </p:nvSpPr>
          <p:spPr bwMode="auto">
            <a:xfrm rot="18900000">
              <a:off x="1043" y="2025"/>
              <a:ext cx="20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Lcn2</a:t>
              </a:r>
              <a:endParaRPr lang="en-US"/>
            </a:p>
          </p:txBody>
        </p:sp>
        <p:sp>
          <p:nvSpPr>
            <p:cNvPr id="94827" name="Rectangle 619"/>
            <p:cNvSpPr>
              <a:spLocks noChangeArrowheads="1"/>
            </p:cNvSpPr>
            <p:nvPr/>
          </p:nvSpPr>
          <p:spPr bwMode="auto">
            <a:xfrm rot="18900000">
              <a:off x="1219" y="2068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S100a9</a:t>
              </a:r>
              <a:endParaRPr lang="en-US"/>
            </a:p>
          </p:txBody>
        </p:sp>
        <p:sp>
          <p:nvSpPr>
            <p:cNvPr id="94828" name="Rectangle 620"/>
            <p:cNvSpPr>
              <a:spLocks noChangeArrowheads="1"/>
            </p:cNvSpPr>
            <p:nvPr/>
          </p:nvSpPr>
          <p:spPr bwMode="auto">
            <a:xfrm rot="18900000">
              <a:off x="1498" y="2068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S100a8</a:t>
              </a:r>
              <a:endParaRPr lang="en-US"/>
            </a:p>
          </p:txBody>
        </p:sp>
      </p:grpSp>
      <p:grpSp>
        <p:nvGrpSpPr>
          <p:cNvPr id="95030" name="Group 822"/>
          <p:cNvGrpSpPr>
            <a:grpSpLocks/>
          </p:cNvGrpSpPr>
          <p:nvPr/>
        </p:nvGrpSpPr>
        <p:grpSpPr bwMode="auto">
          <a:xfrm>
            <a:off x="1550988" y="557213"/>
            <a:ext cx="6226175" cy="2906712"/>
            <a:chOff x="977" y="351"/>
            <a:chExt cx="3921" cy="1831"/>
          </a:xfrm>
        </p:grpSpPr>
        <p:sp>
          <p:nvSpPr>
            <p:cNvPr id="94830" name="Rectangle 622"/>
            <p:cNvSpPr>
              <a:spLocks noChangeArrowheads="1"/>
            </p:cNvSpPr>
            <p:nvPr/>
          </p:nvSpPr>
          <p:spPr bwMode="auto">
            <a:xfrm rot="18900000">
              <a:off x="1909" y="2012"/>
              <a:ext cx="1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Ngp</a:t>
              </a:r>
              <a:endParaRPr lang="en-US"/>
            </a:p>
          </p:txBody>
        </p:sp>
        <p:sp>
          <p:nvSpPr>
            <p:cNvPr id="94831" name="Rectangle 623"/>
            <p:cNvSpPr>
              <a:spLocks noChangeArrowheads="1"/>
            </p:cNvSpPr>
            <p:nvPr/>
          </p:nvSpPr>
          <p:spPr bwMode="auto">
            <a:xfrm rot="18900000">
              <a:off x="2176" y="2018"/>
              <a:ext cx="19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Ccl8</a:t>
              </a:r>
              <a:endParaRPr lang="en-US"/>
            </a:p>
          </p:txBody>
        </p:sp>
        <p:sp>
          <p:nvSpPr>
            <p:cNvPr id="94832" name="Rectangle 624"/>
            <p:cNvSpPr>
              <a:spLocks noChangeArrowheads="1"/>
            </p:cNvSpPr>
            <p:nvPr/>
          </p:nvSpPr>
          <p:spPr bwMode="auto">
            <a:xfrm rot="18900000">
              <a:off x="2378" y="2051"/>
              <a:ext cx="28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Ccl12*</a:t>
              </a:r>
              <a:endParaRPr lang="en-US"/>
            </a:p>
          </p:txBody>
        </p:sp>
        <p:sp>
          <p:nvSpPr>
            <p:cNvPr id="94833" name="Rectangle 625"/>
            <p:cNvSpPr>
              <a:spLocks noChangeArrowheads="1"/>
            </p:cNvSpPr>
            <p:nvPr/>
          </p:nvSpPr>
          <p:spPr bwMode="auto">
            <a:xfrm rot="18900000">
              <a:off x="2654" y="2052"/>
              <a:ext cx="28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Cd40l*</a:t>
              </a:r>
              <a:endParaRPr lang="en-US"/>
            </a:p>
          </p:txBody>
        </p:sp>
        <p:sp>
          <p:nvSpPr>
            <p:cNvPr id="94834" name="Rectangle 626"/>
            <p:cNvSpPr>
              <a:spLocks noChangeArrowheads="1"/>
            </p:cNvSpPr>
            <p:nvPr/>
          </p:nvSpPr>
          <p:spPr bwMode="auto">
            <a:xfrm rot="18900000">
              <a:off x="2988" y="2029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Mpo*</a:t>
              </a:r>
              <a:endParaRPr lang="en-US"/>
            </a:p>
          </p:txBody>
        </p:sp>
        <p:sp>
          <p:nvSpPr>
            <p:cNvPr id="94835" name="Rectangle 627"/>
            <p:cNvSpPr>
              <a:spLocks noChangeArrowheads="1"/>
            </p:cNvSpPr>
            <p:nvPr/>
          </p:nvSpPr>
          <p:spPr bwMode="auto">
            <a:xfrm rot="18900000">
              <a:off x="3181" y="2063"/>
              <a:ext cx="32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Pglyrp1</a:t>
              </a:r>
              <a:endParaRPr lang="en-US"/>
            </a:p>
          </p:txBody>
        </p:sp>
        <p:sp>
          <p:nvSpPr>
            <p:cNvPr id="94836" name="Rectangle 628"/>
            <p:cNvSpPr>
              <a:spLocks noChangeArrowheads="1"/>
            </p:cNvSpPr>
            <p:nvPr/>
          </p:nvSpPr>
          <p:spPr bwMode="auto">
            <a:xfrm rot="18900000">
              <a:off x="3456" y="2067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Cxcl10*</a:t>
              </a:r>
              <a:endParaRPr lang="en-US"/>
            </a:p>
          </p:txBody>
        </p:sp>
        <p:sp>
          <p:nvSpPr>
            <p:cNvPr id="94837" name="Rectangle 629"/>
            <p:cNvSpPr>
              <a:spLocks noChangeArrowheads="1"/>
            </p:cNvSpPr>
            <p:nvPr/>
          </p:nvSpPr>
          <p:spPr bwMode="auto">
            <a:xfrm rot="18900000">
              <a:off x="3821" y="2031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Ccl9*</a:t>
              </a:r>
              <a:endParaRPr lang="en-US"/>
            </a:p>
          </p:txBody>
        </p:sp>
        <p:sp>
          <p:nvSpPr>
            <p:cNvPr id="94838" name="Rectangle 630"/>
            <p:cNvSpPr>
              <a:spLocks noChangeArrowheads="1"/>
            </p:cNvSpPr>
            <p:nvPr/>
          </p:nvSpPr>
          <p:spPr bwMode="auto">
            <a:xfrm rot="18900000">
              <a:off x="4101" y="2031"/>
              <a:ext cx="22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Ccl7*</a:t>
              </a:r>
              <a:endParaRPr lang="en-US"/>
            </a:p>
          </p:txBody>
        </p:sp>
        <p:sp>
          <p:nvSpPr>
            <p:cNvPr id="94839" name="Rectangle 631"/>
            <p:cNvSpPr>
              <a:spLocks noChangeArrowheads="1"/>
            </p:cNvSpPr>
            <p:nvPr/>
          </p:nvSpPr>
          <p:spPr bwMode="auto">
            <a:xfrm rot="18900000">
              <a:off x="4385" y="2029"/>
              <a:ext cx="22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Cotl1</a:t>
              </a:r>
              <a:endParaRPr lang="en-US"/>
            </a:p>
          </p:txBody>
        </p:sp>
        <p:sp>
          <p:nvSpPr>
            <p:cNvPr id="94840" name="Rectangle 632"/>
            <p:cNvSpPr>
              <a:spLocks noChangeArrowheads="1"/>
            </p:cNvSpPr>
            <p:nvPr/>
          </p:nvSpPr>
          <p:spPr bwMode="auto">
            <a:xfrm rot="18900000">
              <a:off x="4600" y="2058"/>
              <a:ext cx="29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Treml1</a:t>
              </a:r>
              <a:endParaRPr lang="en-US"/>
            </a:p>
          </p:txBody>
        </p:sp>
        <p:sp>
          <p:nvSpPr>
            <p:cNvPr id="94841" name="Line 633"/>
            <p:cNvSpPr>
              <a:spLocks noChangeShapeType="1"/>
            </p:cNvSpPr>
            <p:nvPr/>
          </p:nvSpPr>
          <p:spPr bwMode="auto">
            <a:xfrm flipV="1">
              <a:off x="1116" y="190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2" name="Line 634"/>
            <p:cNvSpPr>
              <a:spLocks noChangeShapeType="1"/>
            </p:cNvSpPr>
            <p:nvPr/>
          </p:nvSpPr>
          <p:spPr bwMode="auto">
            <a:xfrm flipV="1">
              <a:off x="1116" y="189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3" name="Line 635"/>
            <p:cNvSpPr>
              <a:spLocks noChangeShapeType="1"/>
            </p:cNvSpPr>
            <p:nvPr/>
          </p:nvSpPr>
          <p:spPr bwMode="auto">
            <a:xfrm flipV="1">
              <a:off x="1116" y="188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4" name="Line 636"/>
            <p:cNvSpPr>
              <a:spLocks noChangeShapeType="1"/>
            </p:cNvSpPr>
            <p:nvPr/>
          </p:nvSpPr>
          <p:spPr bwMode="auto">
            <a:xfrm flipV="1">
              <a:off x="1116" y="187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5" name="Line 637"/>
            <p:cNvSpPr>
              <a:spLocks noChangeShapeType="1"/>
            </p:cNvSpPr>
            <p:nvPr/>
          </p:nvSpPr>
          <p:spPr bwMode="auto">
            <a:xfrm flipV="1">
              <a:off x="1116" y="185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6" name="Line 638"/>
            <p:cNvSpPr>
              <a:spLocks noChangeShapeType="1"/>
            </p:cNvSpPr>
            <p:nvPr/>
          </p:nvSpPr>
          <p:spPr bwMode="auto">
            <a:xfrm flipV="1">
              <a:off x="1116" y="184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7" name="Line 639"/>
            <p:cNvSpPr>
              <a:spLocks noChangeShapeType="1"/>
            </p:cNvSpPr>
            <p:nvPr/>
          </p:nvSpPr>
          <p:spPr bwMode="auto">
            <a:xfrm flipV="1">
              <a:off x="1116" y="183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8" name="Line 640"/>
            <p:cNvSpPr>
              <a:spLocks noChangeShapeType="1"/>
            </p:cNvSpPr>
            <p:nvPr/>
          </p:nvSpPr>
          <p:spPr bwMode="auto">
            <a:xfrm flipV="1">
              <a:off x="1116" y="182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49" name="Line 641"/>
            <p:cNvSpPr>
              <a:spLocks noChangeShapeType="1"/>
            </p:cNvSpPr>
            <p:nvPr/>
          </p:nvSpPr>
          <p:spPr bwMode="auto">
            <a:xfrm flipV="1">
              <a:off x="1116" y="181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0" name="Line 642"/>
            <p:cNvSpPr>
              <a:spLocks noChangeShapeType="1"/>
            </p:cNvSpPr>
            <p:nvPr/>
          </p:nvSpPr>
          <p:spPr bwMode="auto">
            <a:xfrm flipV="1">
              <a:off x="1116" y="180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1" name="Line 643"/>
            <p:cNvSpPr>
              <a:spLocks noChangeShapeType="1"/>
            </p:cNvSpPr>
            <p:nvPr/>
          </p:nvSpPr>
          <p:spPr bwMode="auto">
            <a:xfrm flipV="1">
              <a:off x="1116" y="178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2" name="Line 644"/>
            <p:cNvSpPr>
              <a:spLocks noChangeShapeType="1"/>
            </p:cNvSpPr>
            <p:nvPr/>
          </p:nvSpPr>
          <p:spPr bwMode="auto">
            <a:xfrm flipV="1">
              <a:off x="1116" y="177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3" name="Line 645"/>
            <p:cNvSpPr>
              <a:spLocks noChangeShapeType="1"/>
            </p:cNvSpPr>
            <p:nvPr/>
          </p:nvSpPr>
          <p:spPr bwMode="auto">
            <a:xfrm flipV="1">
              <a:off x="1116" y="176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4" name="Line 646"/>
            <p:cNvSpPr>
              <a:spLocks noChangeShapeType="1"/>
            </p:cNvSpPr>
            <p:nvPr/>
          </p:nvSpPr>
          <p:spPr bwMode="auto">
            <a:xfrm flipV="1">
              <a:off x="1116" y="175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5" name="Line 647"/>
            <p:cNvSpPr>
              <a:spLocks noChangeShapeType="1"/>
            </p:cNvSpPr>
            <p:nvPr/>
          </p:nvSpPr>
          <p:spPr bwMode="auto">
            <a:xfrm flipV="1">
              <a:off x="1116" y="174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6" name="Line 648"/>
            <p:cNvSpPr>
              <a:spLocks noChangeShapeType="1"/>
            </p:cNvSpPr>
            <p:nvPr/>
          </p:nvSpPr>
          <p:spPr bwMode="auto">
            <a:xfrm flipV="1">
              <a:off x="1116" y="173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7" name="Line 649"/>
            <p:cNvSpPr>
              <a:spLocks noChangeShapeType="1"/>
            </p:cNvSpPr>
            <p:nvPr/>
          </p:nvSpPr>
          <p:spPr bwMode="auto">
            <a:xfrm flipV="1">
              <a:off x="1116" y="172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8" name="Line 650"/>
            <p:cNvSpPr>
              <a:spLocks noChangeShapeType="1"/>
            </p:cNvSpPr>
            <p:nvPr/>
          </p:nvSpPr>
          <p:spPr bwMode="auto">
            <a:xfrm flipV="1">
              <a:off x="1116" y="170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59" name="Line 651"/>
            <p:cNvSpPr>
              <a:spLocks noChangeShapeType="1"/>
            </p:cNvSpPr>
            <p:nvPr/>
          </p:nvSpPr>
          <p:spPr bwMode="auto">
            <a:xfrm flipV="1">
              <a:off x="1116" y="169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0" name="Line 652"/>
            <p:cNvSpPr>
              <a:spLocks noChangeShapeType="1"/>
            </p:cNvSpPr>
            <p:nvPr/>
          </p:nvSpPr>
          <p:spPr bwMode="auto">
            <a:xfrm flipV="1">
              <a:off x="1116" y="168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1" name="Line 653"/>
            <p:cNvSpPr>
              <a:spLocks noChangeShapeType="1"/>
            </p:cNvSpPr>
            <p:nvPr/>
          </p:nvSpPr>
          <p:spPr bwMode="auto">
            <a:xfrm flipV="1">
              <a:off x="1116" y="167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2" name="Line 654"/>
            <p:cNvSpPr>
              <a:spLocks noChangeShapeType="1"/>
            </p:cNvSpPr>
            <p:nvPr/>
          </p:nvSpPr>
          <p:spPr bwMode="auto">
            <a:xfrm flipV="1">
              <a:off x="1116" y="166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3" name="Line 655"/>
            <p:cNvSpPr>
              <a:spLocks noChangeShapeType="1"/>
            </p:cNvSpPr>
            <p:nvPr/>
          </p:nvSpPr>
          <p:spPr bwMode="auto">
            <a:xfrm flipV="1">
              <a:off x="1116" y="165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4" name="Line 656"/>
            <p:cNvSpPr>
              <a:spLocks noChangeShapeType="1"/>
            </p:cNvSpPr>
            <p:nvPr/>
          </p:nvSpPr>
          <p:spPr bwMode="auto">
            <a:xfrm flipV="1">
              <a:off x="1116" y="163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5" name="Line 657"/>
            <p:cNvSpPr>
              <a:spLocks noChangeShapeType="1"/>
            </p:cNvSpPr>
            <p:nvPr/>
          </p:nvSpPr>
          <p:spPr bwMode="auto">
            <a:xfrm flipV="1">
              <a:off x="1116" y="162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6" name="Line 658"/>
            <p:cNvSpPr>
              <a:spLocks noChangeShapeType="1"/>
            </p:cNvSpPr>
            <p:nvPr/>
          </p:nvSpPr>
          <p:spPr bwMode="auto">
            <a:xfrm flipV="1">
              <a:off x="1116" y="161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7" name="Line 659"/>
            <p:cNvSpPr>
              <a:spLocks noChangeShapeType="1"/>
            </p:cNvSpPr>
            <p:nvPr/>
          </p:nvSpPr>
          <p:spPr bwMode="auto">
            <a:xfrm flipV="1">
              <a:off x="1116" y="160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8" name="Line 660"/>
            <p:cNvSpPr>
              <a:spLocks noChangeShapeType="1"/>
            </p:cNvSpPr>
            <p:nvPr/>
          </p:nvSpPr>
          <p:spPr bwMode="auto">
            <a:xfrm flipV="1">
              <a:off x="1116" y="159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69" name="Line 661"/>
            <p:cNvSpPr>
              <a:spLocks noChangeShapeType="1"/>
            </p:cNvSpPr>
            <p:nvPr/>
          </p:nvSpPr>
          <p:spPr bwMode="auto">
            <a:xfrm flipV="1">
              <a:off x="1116" y="158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0" name="Line 662"/>
            <p:cNvSpPr>
              <a:spLocks noChangeShapeType="1"/>
            </p:cNvSpPr>
            <p:nvPr/>
          </p:nvSpPr>
          <p:spPr bwMode="auto">
            <a:xfrm flipV="1">
              <a:off x="1116" y="1570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1" name="Line 663"/>
            <p:cNvSpPr>
              <a:spLocks noChangeShapeType="1"/>
            </p:cNvSpPr>
            <p:nvPr/>
          </p:nvSpPr>
          <p:spPr bwMode="auto">
            <a:xfrm flipV="1">
              <a:off x="1116" y="1559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2" name="Line 664"/>
            <p:cNvSpPr>
              <a:spLocks noChangeShapeType="1"/>
            </p:cNvSpPr>
            <p:nvPr/>
          </p:nvSpPr>
          <p:spPr bwMode="auto">
            <a:xfrm flipV="1">
              <a:off x="1116" y="1547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3" name="Line 665"/>
            <p:cNvSpPr>
              <a:spLocks noChangeShapeType="1"/>
            </p:cNvSpPr>
            <p:nvPr/>
          </p:nvSpPr>
          <p:spPr bwMode="auto">
            <a:xfrm flipV="1">
              <a:off x="1116" y="1536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4" name="Line 666"/>
            <p:cNvSpPr>
              <a:spLocks noChangeShapeType="1"/>
            </p:cNvSpPr>
            <p:nvPr/>
          </p:nvSpPr>
          <p:spPr bwMode="auto">
            <a:xfrm flipV="1">
              <a:off x="1116" y="152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5" name="Line 667"/>
            <p:cNvSpPr>
              <a:spLocks noChangeShapeType="1"/>
            </p:cNvSpPr>
            <p:nvPr/>
          </p:nvSpPr>
          <p:spPr bwMode="auto">
            <a:xfrm flipV="1">
              <a:off x="1116" y="151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6" name="Line 668"/>
            <p:cNvSpPr>
              <a:spLocks noChangeShapeType="1"/>
            </p:cNvSpPr>
            <p:nvPr/>
          </p:nvSpPr>
          <p:spPr bwMode="auto">
            <a:xfrm flipV="1">
              <a:off x="1116" y="150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7" name="Line 669"/>
            <p:cNvSpPr>
              <a:spLocks noChangeShapeType="1"/>
            </p:cNvSpPr>
            <p:nvPr/>
          </p:nvSpPr>
          <p:spPr bwMode="auto">
            <a:xfrm flipV="1">
              <a:off x="1116" y="148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8" name="Line 670"/>
            <p:cNvSpPr>
              <a:spLocks noChangeShapeType="1"/>
            </p:cNvSpPr>
            <p:nvPr/>
          </p:nvSpPr>
          <p:spPr bwMode="auto">
            <a:xfrm flipV="1">
              <a:off x="1116" y="147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79" name="Line 671"/>
            <p:cNvSpPr>
              <a:spLocks noChangeShapeType="1"/>
            </p:cNvSpPr>
            <p:nvPr/>
          </p:nvSpPr>
          <p:spPr bwMode="auto">
            <a:xfrm flipV="1">
              <a:off x="1116" y="146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0" name="Line 672"/>
            <p:cNvSpPr>
              <a:spLocks noChangeShapeType="1"/>
            </p:cNvSpPr>
            <p:nvPr/>
          </p:nvSpPr>
          <p:spPr bwMode="auto">
            <a:xfrm flipV="1">
              <a:off x="1116" y="145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1" name="Line 673"/>
            <p:cNvSpPr>
              <a:spLocks noChangeShapeType="1"/>
            </p:cNvSpPr>
            <p:nvPr/>
          </p:nvSpPr>
          <p:spPr bwMode="auto">
            <a:xfrm flipV="1">
              <a:off x="1116" y="144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2" name="Line 674"/>
            <p:cNvSpPr>
              <a:spLocks noChangeShapeType="1"/>
            </p:cNvSpPr>
            <p:nvPr/>
          </p:nvSpPr>
          <p:spPr bwMode="auto">
            <a:xfrm flipV="1">
              <a:off x="1116" y="143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3" name="Line 675"/>
            <p:cNvSpPr>
              <a:spLocks noChangeShapeType="1"/>
            </p:cNvSpPr>
            <p:nvPr/>
          </p:nvSpPr>
          <p:spPr bwMode="auto">
            <a:xfrm flipV="1">
              <a:off x="1116" y="1420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4" name="Line 676"/>
            <p:cNvSpPr>
              <a:spLocks noChangeShapeType="1"/>
            </p:cNvSpPr>
            <p:nvPr/>
          </p:nvSpPr>
          <p:spPr bwMode="auto">
            <a:xfrm flipV="1">
              <a:off x="1116" y="1409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5" name="Line 677"/>
            <p:cNvSpPr>
              <a:spLocks noChangeShapeType="1"/>
            </p:cNvSpPr>
            <p:nvPr/>
          </p:nvSpPr>
          <p:spPr bwMode="auto">
            <a:xfrm flipV="1">
              <a:off x="1116" y="1397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6" name="Line 678"/>
            <p:cNvSpPr>
              <a:spLocks noChangeShapeType="1"/>
            </p:cNvSpPr>
            <p:nvPr/>
          </p:nvSpPr>
          <p:spPr bwMode="auto">
            <a:xfrm flipV="1">
              <a:off x="1116" y="1386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7" name="Line 679"/>
            <p:cNvSpPr>
              <a:spLocks noChangeShapeType="1"/>
            </p:cNvSpPr>
            <p:nvPr/>
          </p:nvSpPr>
          <p:spPr bwMode="auto">
            <a:xfrm flipV="1">
              <a:off x="1116" y="137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8" name="Line 680"/>
            <p:cNvSpPr>
              <a:spLocks noChangeShapeType="1"/>
            </p:cNvSpPr>
            <p:nvPr/>
          </p:nvSpPr>
          <p:spPr bwMode="auto">
            <a:xfrm flipV="1">
              <a:off x="1116" y="136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89" name="Line 681"/>
            <p:cNvSpPr>
              <a:spLocks noChangeShapeType="1"/>
            </p:cNvSpPr>
            <p:nvPr/>
          </p:nvSpPr>
          <p:spPr bwMode="auto">
            <a:xfrm flipV="1">
              <a:off x="1116" y="135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0" name="Line 682"/>
            <p:cNvSpPr>
              <a:spLocks noChangeShapeType="1"/>
            </p:cNvSpPr>
            <p:nvPr/>
          </p:nvSpPr>
          <p:spPr bwMode="auto">
            <a:xfrm flipV="1">
              <a:off x="1116" y="134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1" name="Line 683"/>
            <p:cNvSpPr>
              <a:spLocks noChangeShapeType="1"/>
            </p:cNvSpPr>
            <p:nvPr/>
          </p:nvSpPr>
          <p:spPr bwMode="auto">
            <a:xfrm flipV="1">
              <a:off x="1116" y="132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2" name="Line 684"/>
            <p:cNvSpPr>
              <a:spLocks noChangeShapeType="1"/>
            </p:cNvSpPr>
            <p:nvPr/>
          </p:nvSpPr>
          <p:spPr bwMode="auto">
            <a:xfrm flipV="1">
              <a:off x="1116" y="131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3" name="Line 685"/>
            <p:cNvSpPr>
              <a:spLocks noChangeShapeType="1"/>
            </p:cNvSpPr>
            <p:nvPr/>
          </p:nvSpPr>
          <p:spPr bwMode="auto">
            <a:xfrm flipV="1">
              <a:off x="1116" y="130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4" name="Line 686"/>
            <p:cNvSpPr>
              <a:spLocks noChangeShapeType="1"/>
            </p:cNvSpPr>
            <p:nvPr/>
          </p:nvSpPr>
          <p:spPr bwMode="auto">
            <a:xfrm flipV="1">
              <a:off x="1116" y="129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5" name="Line 687"/>
            <p:cNvSpPr>
              <a:spLocks noChangeShapeType="1"/>
            </p:cNvSpPr>
            <p:nvPr/>
          </p:nvSpPr>
          <p:spPr bwMode="auto">
            <a:xfrm flipV="1">
              <a:off x="1116" y="128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6" name="Line 688"/>
            <p:cNvSpPr>
              <a:spLocks noChangeShapeType="1"/>
            </p:cNvSpPr>
            <p:nvPr/>
          </p:nvSpPr>
          <p:spPr bwMode="auto">
            <a:xfrm flipV="1">
              <a:off x="1116" y="127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7" name="Line 689"/>
            <p:cNvSpPr>
              <a:spLocks noChangeShapeType="1"/>
            </p:cNvSpPr>
            <p:nvPr/>
          </p:nvSpPr>
          <p:spPr bwMode="auto">
            <a:xfrm flipV="1">
              <a:off x="1116" y="125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8" name="Line 690"/>
            <p:cNvSpPr>
              <a:spLocks noChangeShapeType="1"/>
            </p:cNvSpPr>
            <p:nvPr/>
          </p:nvSpPr>
          <p:spPr bwMode="auto">
            <a:xfrm flipV="1">
              <a:off x="1116" y="124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99" name="Line 691"/>
            <p:cNvSpPr>
              <a:spLocks noChangeShapeType="1"/>
            </p:cNvSpPr>
            <p:nvPr/>
          </p:nvSpPr>
          <p:spPr bwMode="auto">
            <a:xfrm flipV="1">
              <a:off x="1116" y="123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0" name="Line 692"/>
            <p:cNvSpPr>
              <a:spLocks noChangeShapeType="1"/>
            </p:cNvSpPr>
            <p:nvPr/>
          </p:nvSpPr>
          <p:spPr bwMode="auto">
            <a:xfrm flipV="1">
              <a:off x="1116" y="122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1" name="Line 693"/>
            <p:cNvSpPr>
              <a:spLocks noChangeShapeType="1"/>
            </p:cNvSpPr>
            <p:nvPr/>
          </p:nvSpPr>
          <p:spPr bwMode="auto">
            <a:xfrm flipV="1">
              <a:off x="1116" y="121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2" name="Line 694"/>
            <p:cNvSpPr>
              <a:spLocks noChangeShapeType="1"/>
            </p:cNvSpPr>
            <p:nvPr/>
          </p:nvSpPr>
          <p:spPr bwMode="auto">
            <a:xfrm flipV="1">
              <a:off x="1116" y="120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3" name="Line 695"/>
            <p:cNvSpPr>
              <a:spLocks noChangeShapeType="1"/>
            </p:cNvSpPr>
            <p:nvPr/>
          </p:nvSpPr>
          <p:spPr bwMode="auto">
            <a:xfrm flipV="1">
              <a:off x="1116" y="119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4" name="Line 696"/>
            <p:cNvSpPr>
              <a:spLocks noChangeShapeType="1"/>
            </p:cNvSpPr>
            <p:nvPr/>
          </p:nvSpPr>
          <p:spPr bwMode="auto">
            <a:xfrm flipV="1">
              <a:off x="1116" y="117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5" name="Line 697"/>
            <p:cNvSpPr>
              <a:spLocks noChangeShapeType="1"/>
            </p:cNvSpPr>
            <p:nvPr/>
          </p:nvSpPr>
          <p:spPr bwMode="auto">
            <a:xfrm flipV="1">
              <a:off x="1116" y="116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6" name="Line 698"/>
            <p:cNvSpPr>
              <a:spLocks noChangeShapeType="1"/>
            </p:cNvSpPr>
            <p:nvPr/>
          </p:nvSpPr>
          <p:spPr bwMode="auto">
            <a:xfrm flipV="1">
              <a:off x="1116" y="115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7" name="Line 699"/>
            <p:cNvSpPr>
              <a:spLocks noChangeShapeType="1"/>
            </p:cNvSpPr>
            <p:nvPr/>
          </p:nvSpPr>
          <p:spPr bwMode="auto">
            <a:xfrm flipV="1">
              <a:off x="1116" y="114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8" name="Line 700"/>
            <p:cNvSpPr>
              <a:spLocks noChangeShapeType="1"/>
            </p:cNvSpPr>
            <p:nvPr/>
          </p:nvSpPr>
          <p:spPr bwMode="auto">
            <a:xfrm flipV="1">
              <a:off x="1116" y="113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09" name="Line 701"/>
            <p:cNvSpPr>
              <a:spLocks noChangeShapeType="1"/>
            </p:cNvSpPr>
            <p:nvPr/>
          </p:nvSpPr>
          <p:spPr bwMode="auto">
            <a:xfrm flipV="1">
              <a:off x="1116" y="112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0" name="Line 702"/>
            <p:cNvSpPr>
              <a:spLocks noChangeShapeType="1"/>
            </p:cNvSpPr>
            <p:nvPr/>
          </p:nvSpPr>
          <p:spPr bwMode="auto">
            <a:xfrm flipV="1">
              <a:off x="1116" y="110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1" name="Line 703"/>
            <p:cNvSpPr>
              <a:spLocks noChangeShapeType="1"/>
            </p:cNvSpPr>
            <p:nvPr/>
          </p:nvSpPr>
          <p:spPr bwMode="auto">
            <a:xfrm flipV="1">
              <a:off x="1116" y="109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2" name="Line 704"/>
            <p:cNvSpPr>
              <a:spLocks noChangeShapeType="1"/>
            </p:cNvSpPr>
            <p:nvPr/>
          </p:nvSpPr>
          <p:spPr bwMode="auto">
            <a:xfrm flipV="1">
              <a:off x="1116" y="108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3" name="Line 705"/>
            <p:cNvSpPr>
              <a:spLocks noChangeShapeType="1"/>
            </p:cNvSpPr>
            <p:nvPr/>
          </p:nvSpPr>
          <p:spPr bwMode="auto">
            <a:xfrm flipV="1">
              <a:off x="1116" y="107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4" name="Line 706"/>
            <p:cNvSpPr>
              <a:spLocks noChangeShapeType="1"/>
            </p:cNvSpPr>
            <p:nvPr/>
          </p:nvSpPr>
          <p:spPr bwMode="auto">
            <a:xfrm flipV="1">
              <a:off x="1116" y="106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5" name="Line 707"/>
            <p:cNvSpPr>
              <a:spLocks noChangeShapeType="1"/>
            </p:cNvSpPr>
            <p:nvPr/>
          </p:nvSpPr>
          <p:spPr bwMode="auto">
            <a:xfrm flipV="1">
              <a:off x="1116" y="105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6" name="Line 708"/>
            <p:cNvSpPr>
              <a:spLocks noChangeShapeType="1"/>
            </p:cNvSpPr>
            <p:nvPr/>
          </p:nvSpPr>
          <p:spPr bwMode="auto">
            <a:xfrm flipV="1">
              <a:off x="1116" y="1040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7" name="Line 709"/>
            <p:cNvSpPr>
              <a:spLocks noChangeShapeType="1"/>
            </p:cNvSpPr>
            <p:nvPr/>
          </p:nvSpPr>
          <p:spPr bwMode="auto">
            <a:xfrm flipV="1">
              <a:off x="1116" y="1029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8" name="Line 710"/>
            <p:cNvSpPr>
              <a:spLocks noChangeShapeType="1"/>
            </p:cNvSpPr>
            <p:nvPr/>
          </p:nvSpPr>
          <p:spPr bwMode="auto">
            <a:xfrm flipV="1">
              <a:off x="1116" y="1017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19" name="Line 711"/>
            <p:cNvSpPr>
              <a:spLocks noChangeShapeType="1"/>
            </p:cNvSpPr>
            <p:nvPr/>
          </p:nvSpPr>
          <p:spPr bwMode="auto">
            <a:xfrm flipV="1">
              <a:off x="1116" y="1006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0" name="Line 712"/>
            <p:cNvSpPr>
              <a:spLocks noChangeShapeType="1"/>
            </p:cNvSpPr>
            <p:nvPr/>
          </p:nvSpPr>
          <p:spPr bwMode="auto">
            <a:xfrm flipV="1">
              <a:off x="1116" y="99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1" name="Line 713"/>
            <p:cNvSpPr>
              <a:spLocks noChangeShapeType="1"/>
            </p:cNvSpPr>
            <p:nvPr/>
          </p:nvSpPr>
          <p:spPr bwMode="auto">
            <a:xfrm flipV="1">
              <a:off x="1116" y="98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2" name="Line 714"/>
            <p:cNvSpPr>
              <a:spLocks noChangeShapeType="1"/>
            </p:cNvSpPr>
            <p:nvPr/>
          </p:nvSpPr>
          <p:spPr bwMode="auto">
            <a:xfrm flipV="1">
              <a:off x="1116" y="97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3" name="Line 715"/>
            <p:cNvSpPr>
              <a:spLocks noChangeShapeType="1"/>
            </p:cNvSpPr>
            <p:nvPr/>
          </p:nvSpPr>
          <p:spPr bwMode="auto">
            <a:xfrm flipV="1">
              <a:off x="1116" y="95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4" name="Line 716"/>
            <p:cNvSpPr>
              <a:spLocks noChangeShapeType="1"/>
            </p:cNvSpPr>
            <p:nvPr/>
          </p:nvSpPr>
          <p:spPr bwMode="auto">
            <a:xfrm flipV="1">
              <a:off x="1116" y="94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5" name="Line 717"/>
            <p:cNvSpPr>
              <a:spLocks noChangeShapeType="1"/>
            </p:cNvSpPr>
            <p:nvPr/>
          </p:nvSpPr>
          <p:spPr bwMode="auto">
            <a:xfrm flipV="1">
              <a:off x="1116" y="93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6" name="Line 718"/>
            <p:cNvSpPr>
              <a:spLocks noChangeShapeType="1"/>
            </p:cNvSpPr>
            <p:nvPr/>
          </p:nvSpPr>
          <p:spPr bwMode="auto">
            <a:xfrm flipV="1">
              <a:off x="1116" y="92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7" name="Line 719"/>
            <p:cNvSpPr>
              <a:spLocks noChangeShapeType="1"/>
            </p:cNvSpPr>
            <p:nvPr/>
          </p:nvSpPr>
          <p:spPr bwMode="auto">
            <a:xfrm flipV="1">
              <a:off x="1116" y="91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8" name="Line 720"/>
            <p:cNvSpPr>
              <a:spLocks noChangeShapeType="1"/>
            </p:cNvSpPr>
            <p:nvPr/>
          </p:nvSpPr>
          <p:spPr bwMode="auto">
            <a:xfrm flipV="1">
              <a:off x="1116" y="90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29" name="Line 721"/>
            <p:cNvSpPr>
              <a:spLocks noChangeShapeType="1"/>
            </p:cNvSpPr>
            <p:nvPr/>
          </p:nvSpPr>
          <p:spPr bwMode="auto">
            <a:xfrm flipV="1">
              <a:off x="1116" y="890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0" name="Line 722"/>
            <p:cNvSpPr>
              <a:spLocks noChangeShapeType="1"/>
            </p:cNvSpPr>
            <p:nvPr/>
          </p:nvSpPr>
          <p:spPr bwMode="auto">
            <a:xfrm flipV="1">
              <a:off x="1116" y="879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1" name="Line 723"/>
            <p:cNvSpPr>
              <a:spLocks noChangeShapeType="1"/>
            </p:cNvSpPr>
            <p:nvPr/>
          </p:nvSpPr>
          <p:spPr bwMode="auto">
            <a:xfrm flipV="1">
              <a:off x="1116" y="867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2" name="Line 724"/>
            <p:cNvSpPr>
              <a:spLocks noChangeShapeType="1"/>
            </p:cNvSpPr>
            <p:nvPr/>
          </p:nvSpPr>
          <p:spPr bwMode="auto">
            <a:xfrm flipV="1">
              <a:off x="1116" y="856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3" name="Line 725"/>
            <p:cNvSpPr>
              <a:spLocks noChangeShapeType="1"/>
            </p:cNvSpPr>
            <p:nvPr/>
          </p:nvSpPr>
          <p:spPr bwMode="auto">
            <a:xfrm flipV="1">
              <a:off x="1116" y="84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4" name="Line 726"/>
            <p:cNvSpPr>
              <a:spLocks noChangeShapeType="1"/>
            </p:cNvSpPr>
            <p:nvPr/>
          </p:nvSpPr>
          <p:spPr bwMode="auto">
            <a:xfrm flipV="1">
              <a:off x="1116" y="83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5" name="Line 727"/>
            <p:cNvSpPr>
              <a:spLocks noChangeShapeType="1"/>
            </p:cNvSpPr>
            <p:nvPr/>
          </p:nvSpPr>
          <p:spPr bwMode="auto">
            <a:xfrm flipV="1">
              <a:off x="1116" y="82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6" name="Line 728"/>
            <p:cNvSpPr>
              <a:spLocks noChangeShapeType="1"/>
            </p:cNvSpPr>
            <p:nvPr/>
          </p:nvSpPr>
          <p:spPr bwMode="auto">
            <a:xfrm flipV="1">
              <a:off x="1116" y="81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7" name="Line 729"/>
            <p:cNvSpPr>
              <a:spLocks noChangeShapeType="1"/>
            </p:cNvSpPr>
            <p:nvPr/>
          </p:nvSpPr>
          <p:spPr bwMode="auto">
            <a:xfrm flipV="1">
              <a:off x="1116" y="79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8" name="Line 730"/>
            <p:cNvSpPr>
              <a:spLocks noChangeShapeType="1"/>
            </p:cNvSpPr>
            <p:nvPr/>
          </p:nvSpPr>
          <p:spPr bwMode="auto">
            <a:xfrm flipV="1">
              <a:off x="1116" y="78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39" name="Line 731"/>
            <p:cNvSpPr>
              <a:spLocks noChangeShapeType="1"/>
            </p:cNvSpPr>
            <p:nvPr/>
          </p:nvSpPr>
          <p:spPr bwMode="auto">
            <a:xfrm flipV="1">
              <a:off x="1116" y="77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0" name="Line 732"/>
            <p:cNvSpPr>
              <a:spLocks noChangeShapeType="1"/>
            </p:cNvSpPr>
            <p:nvPr/>
          </p:nvSpPr>
          <p:spPr bwMode="auto">
            <a:xfrm flipV="1">
              <a:off x="1116" y="76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1" name="Line 733"/>
            <p:cNvSpPr>
              <a:spLocks noChangeShapeType="1"/>
            </p:cNvSpPr>
            <p:nvPr/>
          </p:nvSpPr>
          <p:spPr bwMode="auto">
            <a:xfrm flipV="1">
              <a:off x="1116" y="75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2" name="Line 734"/>
            <p:cNvSpPr>
              <a:spLocks noChangeShapeType="1"/>
            </p:cNvSpPr>
            <p:nvPr/>
          </p:nvSpPr>
          <p:spPr bwMode="auto">
            <a:xfrm flipV="1">
              <a:off x="1116" y="74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3" name="Line 735"/>
            <p:cNvSpPr>
              <a:spLocks noChangeShapeType="1"/>
            </p:cNvSpPr>
            <p:nvPr/>
          </p:nvSpPr>
          <p:spPr bwMode="auto">
            <a:xfrm flipV="1">
              <a:off x="1116" y="72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4" name="Line 736"/>
            <p:cNvSpPr>
              <a:spLocks noChangeShapeType="1"/>
            </p:cNvSpPr>
            <p:nvPr/>
          </p:nvSpPr>
          <p:spPr bwMode="auto">
            <a:xfrm flipV="1">
              <a:off x="1116" y="71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5" name="Line 737"/>
            <p:cNvSpPr>
              <a:spLocks noChangeShapeType="1"/>
            </p:cNvSpPr>
            <p:nvPr/>
          </p:nvSpPr>
          <p:spPr bwMode="auto">
            <a:xfrm flipV="1">
              <a:off x="1116" y="70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6" name="Line 738"/>
            <p:cNvSpPr>
              <a:spLocks noChangeShapeType="1"/>
            </p:cNvSpPr>
            <p:nvPr/>
          </p:nvSpPr>
          <p:spPr bwMode="auto">
            <a:xfrm flipV="1">
              <a:off x="1116" y="69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7" name="Line 739"/>
            <p:cNvSpPr>
              <a:spLocks noChangeShapeType="1"/>
            </p:cNvSpPr>
            <p:nvPr/>
          </p:nvSpPr>
          <p:spPr bwMode="auto">
            <a:xfrm flipV="1">
              <a:off x="1116" y="68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8" name="Line 740"/>
            <p:cNvSpPr>
              <a:spLocks noChangeShapeType="1"/>
            </p:cNvSpPr>
            <p:nvPr/>
          </p:nvSpPr>
          <p:spPr bwMode="auto">
            <a:xfrm flipV="1">
              <a:off x="1116" y="67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49" name="Line 741"/>
            <p:cNvSpPr>
              <a:spLocks noChangeShapeType="1"/>
            </p:cNvSpPr>
            <p:nvPr/>
          </p:nvSpPr>
          <p:spPr bwMode="auto">
            <a:xfrm flipV="1">
              <a:off x="1116" y="660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0" name="Line 742"/>
            <p:cNvSpPr>
              <a:spLocks noChangeShapeType="1"/>
            </p:cNvSpPr>
            <p:nvPr/>
          </p:nvSpPr>
          <p:spPr bwMode="auto">
            <a:xfrm flipV="1">
              <a:off x="1116" y="648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1" name="Line 743"/>
            <p:cNvSpPr>
              <a:spLocks noChangeShapeType="1"/>
            </p:cNvSpPr>
            <p:nvPr/>
          </p:nvSpPr>
          <p:spPr bwMode="auto">
            <a:xfrm flipV="1">
              <a:off x="1116" y="637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2" name="Line 744"/>
            <p:cNvSpPr>
              <a:spLocks noChangeShapeType="1"/>
            </p:cNvSpPr>
            <p:nvPr/>
          </p:nvSpPr>
          <p:spPr bwMode="auto">
            <a:xfrm flipV="1">
              <a:off x="1116" y="625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3" name="Line 745"/>
            <p:cNvSpPr>
              <a:spLocks noChangeShapeType="1"/>
            </p:cNvSpPr>
            <p:nvPr/>
          </p:nvSpPr>
          <p:spPr bwMode="auto">
            <a:xfrm flipV="1">
              <a:off x="1116" y="614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4" name="Line 746"/>
            <p:cNvSpPr>
              <a:spLocks noChangeShapeType="1"/>
            </p:cNvSpPr>
            <p:nvPr/>
          </p:nvSpPr>
          <p:spPr bwMode="auto">
            <a:xfrm flipV="1">
              <a:off x="1116" y="602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5" name="Line 747"/>
            <p:cNvSpPr>
              <a:spLocks noChangeShapeType="1"/>
            </p:cNvSpPr>
            <p:nvPr/>
          </p:nvSpPr>
          <p:spPr bwMode="auto">
            <a:xfrm flipV="1">
              <a:off x="1116" y="591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6" name="Line 748"/>
            <p:cNvSpPr>
              <a:spLocks noChangeShapeType="1"/>
            </p:cNvSpPr>
            <p:nvPr/>
          </p:nvSpPr>
          <p:spPr bwMode="auto">
            <a:xfrm flipV="1">
              <a:off x="1116" y="5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7" name="Line 749"/>
            <p:cNvSpPr>
              <a:spLocks noChangeShapeType="1"/>
            </p:cNvSpPr>
            <p:nvPr/>
          </p:nvSpPr>
          <p:spPr bwMode="auto">
            <a:xfrm flipV="1">
              <a:off x="1116" y="5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8" name="Line 750"/>
            <p:cNvSpPr>
              <a:spLocks noChangeShapeType="1"/>
            </p:cNvSpPr>
            <p:nvPr/>
          </p:nvSpPr>
          <p:spPr bwMode="auto">
            <a:xfrm flipV="1">
              <a:off x="1116" y="5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59" name="Line 751"/>
            <p:cNvSpPr>
              <a:spLocks noChangeShapeType="1"/>
            </p:cNvSpPr>
            <p:nvPr/>
          </p:nvSpPr>
          <p:spPr bwMode="auto">
            <a:xfrm flipV="1">
              <a:off x="1116" y="5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0" name="Line 752"/>
            <p:cNvSpPr>
              <a:spLocks noChangeShapeType="1"/>
            </p:cNvSpPr>
            <p:nvPr/>
          </p:nvSpPr>
          <p:spPr bwMode="auto">
            <a:xfrm flipV="1">
              <a:off x="1116" y="5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1" name="Line 753"/>
            <p:cNvSpPr>
              <a:spLocks noChangeShapeType="1"/>
            </p:cNvSpPr>
            <p:nvPr/>
          </p:nvSpPr>
          <p:spPr bwMode="auto">
            <a:xfrm flipV="1">
              <a:off x="1116" y="5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2" name="Line 754"/>
            <p:cNvSpPr>
              <a:spLocks noChangeShapeType="1"/>
            </p:cNvSpPr>
            <p:nvPr/>
          </p:nvSpPr>
          <p:spPr bwMode="auto">
            <a:xfrm flipV="1">
              <a:off x="1116" y="510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3" name="Line 755"/>
            <p:cNvSpPr>
              <a:spLocks noChangeShapeType="1"/>
            </p:cNvSpPr>
            <p:nvPr/>
          </p:nvSpPr>
          <p:spPr bwMode="auto">
            <a:xfrm flipV="1">
              <a:off x="1116" y="499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4" name="Line 756"/>
            <p:cNvSpPr>
              <a:spLocks noChangeShapeType="1"/>
            </p:cNvSpPr>
            <p:nvPr/>
          </p:nvSpPr>
          <p:spPr bwMode="auto">
            <a:xfrm flipV="1">
              <a:off x="1116" y="487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5" name="Line 757"/>
            <p:cNvSpPr>
              <a:spLocks noChangeShapeType="1"/>
            </p:cNvSpPr>
            <p:nvPr/>
          </p:nvSpPr>
          <p:spPr bwMode="auto">
            <a:xfrm flipV="1">
              <a:off x="1116" y="476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6" name="Line 758"/>
            <p:cNvSpPr>
              <a:spLocks noChangeShapeType="1"/>
            </p:cNvSpPr>
            <p:nvPr/>
          </p:nvSpPr>
          <p:spPr bwMode="auto">
            <a:xfrm flipV="1">
              <a:off x="1116" y="464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7" name="Line 759"/>
            <p:cNvSpPr>
              <a:spLocks noChangeShapeType="1"/>
            </p:cNvSpPr>
            <p:nvPr/>
          </p:nvSpPr>
          <p:spPr bwMode="auto">
            <a:xfrm flipV="1">
              <a:off x="1116" y="453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8" name="Line 760"/>
            <p:cNvSpPr>
              <a:spLocks noChangeShapeType="1"/>
            </p:cNvSpPr>
            <p:nvPr/>
          </p:nvSpPr>
          <p:spPr bwMode="auto">
            <a:xfrm flipV="1">
              <a:off x="1116" y="441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69" name="Line 761"/>
            <p:cNvSpPr>
              <a:spLocks noChangeShapeType="1"/>
            </p:cNvSpPr>
            <p:nvPr/>
          </p:nvSpPr>
          <p:spPr bwMode="auto">
            <a:xfrm flipV="1">
              <a:off x="1116" y="42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0" name="Line 762"/>
            <p:cNvSpPr>
              <a:spLocks noChangeShapeType="1"/>
            </p:cNvSpPr>
            <p:nvPr/>
          </p:nvSpPr>
          <p:spPr bwMode="auto">
            <a:xfrm flipV="1">
              <a:off x="1116" y="41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1" name="Line 763"/>
            <p:cNvSpPr>
              <a:spLocks noChangeShapeType="1"/>
            </p:cNvSpPr>
            <p:nvPr/>
          </p:nvSpPr>
          <p:spPr bwMode="auto">
            <a:xfrm flipV="1">
              <a:off x="1116" y="40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2" name="Line 764"/>
            <p:cNvSpPr>
              <a:spLocks noChangeShapeType="1"/>
            </p:cNvSpPr>
            <p:nvPr/>
          </p:nvSpPr>
          <p:spPr bwMode="auto">
            <a:xfrm flipV="1">
              <a:off x="1116" y="404"/>
              <a:ext cx="0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3" name="Line 765"/>
            <p:cNvSpPr>
              <a:spLocks noChangeShapeType="1"/>
            </p:cNvSpPr>
            <p:nvPr/>
          </p:nvSpPr>
          <p:spPr bwMode="auto">
            <a:xfrm flipH="1">
              <a:off x="1084" y="1916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4" name="Rectangle 766"/>
            <p:cNvSpPr>
              <a:spLocks noChangeArrowheads="1"/>
            </p:cNvSpPr>
            <p:nvPr/>
          </p:nvSpPr>
          <p:spPr bwMode="auto">
            <a:xfrm>
              <a:off x="977" y="186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94975" name="Line 767"/>
            <p:cNvSpPr>
              <a:spLocks noChangeShapeType="1"/>
            </p:cNvSpPr>
            <p:nvPr/>
          </p:nvSpPr>
          <p:spPr bwMode="auto">
            <a:xfrm flipH="1">
              <a:off x="1084" y="1614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6" name="Rectangle 768"/>
            <p:cNvSpPr>
              <a:spLocks noChangeArrowheads="1"/>
            </p:cNvSpPr>
            <p:nvPr/>
          </p:nvSpPr>
          <p:spPr bwMode="auto">
            <a:xfrm>
              <a:off x="977" y="1560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94977" name="Line 769"/>
            <p:cNvSpPr>
              <a:spLocks noChangeShapeType="1"/>
            </p:cNvSpPr>
            <p:nvPr/>
          </p:nvSpPr>
          <p:spPr bwMode="auto">
            <a:xfrm flipH="1">
              <a:off x="1084" y="1312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78" name="Rectangle 770"/>
            <p:cNvSpPr>
              <a:spLocks noChangeArrowheads="1"/>
            </p:cNvSpPr>
            <p:nvPr/>
          </p:nvSpPr>
          <p:spPr bwMode="auto">
            <a:xfrm>
              <a:off x="977" y="1257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94979" name="Line 771"/>
            <p:cNvSpPr>
              <a:spLocks noChangeShapeType="1"/>
            </p:cNvSpPr>
            <p:nvPr/>
          </p:nvSpPr>
          <p:spPr bwMode="auto">
            <a:xfrm flipH="1">
              <a:off x="1084" y="1009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0" name="Rectangle 772"/>
            <p:cNvSpPr>
              <a:spLocks noChangeArrowheads="1"/>
            </p:cNvSpPr>
            <p:nvPr/>
          </p:nvSpPr>
          <p:spPr bwMode="auto">
            <a:xfrm>
              <a:off x="977" y="955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94981" name="Line 773"/>
            <p:cNvSpPr>
              <a:spLocks noChangeShapeType="1"/>
            </p:cNvSpPr>
            <p:nvPr/>
          </p:nvSpPr>
          <p:spPr bwMode="auto">
            <a:xfrm flipH="1">
              <a:off x="1084" y="707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2" name="Rectangle 774"/>
            <p:cNvSpPr>
              <a:spLocks noChangeArrowheads="1"/>
            </p:cNvSpPr>
            <p:nvPr/>
          </p:nvSpPr>
          <p:spPr bwMode="auto">
            <a:xfrm>
              <a:off x="977" y="652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4</a:t>
              </a:r>
              <a:endParaRPr lang="en-US"/>
            </a:p>
          </p:txBody>
        </p:sp>
        <p:sp>
          <p:nvSpPr>
            <p:cNvPr id="94983" name="Line 775"/>
            <p:cNvSpPr>
              <a:spLocks noChangeShapeType="1"/>
            </p:cNvSpPr>
            <p:nvPr/>
          </p:nvSpPr>
          <p:spPr bwMode="auto">
            <a:xfrm flipH="1">
              <a:off x="1084" y="405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4" name="Rectangle 776"/>
            <p:cNvSpPr>
              <a:spLocks noChangeArrowheads="1"/>
            </p:cNvSpPr>
            <p:nvPr/>
          </p:nvSpPr>
          <p:spPr bwMode="auto">
            <a:xfrm>
              <a:off x="977" y="35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5</a:t>
              </a:r>
              <a:endParaRPr lang="en-US"/>
            </a:p>
          </p:txBody>
        </p:sp>
        <p:sp>
          <p:nvSpPr>
            <p:cNvPr id="94985" name="Line 777"/>
            <p:cNvSpPr>
              <a:spLocks noChangeShapeType="1"/>
            </p:cNvSpPr>
            <p:nvPr/>
          </p:nvSpPr>
          <p:spPr bwMode="auto">
            <a:xfrm flipH="1">
              <a:off x="1084" y="1916"/>
              <a:ext cx="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6" name="Line 778"/>
            <p:cNvSpPr>
              <a:spLocks noChangeShapeType="1"/>
            </p:cNvSpPr>
            <p:nvPr/>
          </p:nvSpPr>
          <p:spPr bwMode="auto">
            <a:xfrm flipV="1">
              <a:off x="1337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7" name="Line 779"/>
            <p:cNvSpPr>
              <a:spLocks noChangeShapeType="1"/>
            </p:cNvSpPr>
            <p:nvPr/>
          </p:nvSpPr>
          <p:spPr bwMode="auto">
            <a:xfrm flipV="1">
              <a:off x="1337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8" name="Line 780"/>
            <p:cNvSpPr>
              <a:spLocks noChangeShapeType="1"/>
            </p:cNvSpPr>
            <p:nvPr/>
          </p:nvSpPr>
          <p:spPr bwMode="auto">
            <a:xfrm flipV="1">
              <a:off x="1337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89" name="Line 781"/>
            <p:cNvSpPr>
              <a:spLocks noChangeShapeType="1"/>
            </p:cNvSpPr>
            <p:nvPr/>
          </p:nvSpPr>
          <p:spPr bwMode="auto">
            <a:xfrm flipV="1">
              <a:off x="1337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0" name="Line 782"/>
            <p:cNvSpPr>
              <a:spLocks noChangeShapeType="1"/>
            </p:cNvSpPr>
            <p:nvPr/>
          </p:nvSpPr>
          <p:spPr bwMode="auto">
            <a:xfrm flipV="1">
              <a:off x="1337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1" name="Line 783"/>
            <p:cNvSpPr>
              <a:spLocks noChangeShapeType="1"/>
            </p:cNvSpPr>
            <p:nvPr/>
          </p:nvSpPr>
          <p:spPr bwMode="auto">
            <a:xfrm flipV="1">
              <a:off x="1337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2" name="Line 784"/>
            <p:cNvSpPr>
              <a:spLocks noChangeShapeType="1"/>
            </p:cNvSpPr>
            <p:nvPr/>
          </p:nvSpPr>
          <p:spPr bwMode="auto">
            <a:xfrm flipV="1">
              <a:off x="1337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3" name="Line 785"/>
            <p:cNvSpPr>
              <a:spLocks noChangeShapeType="1"/>
            </p:cNvSpPr>
            <p:nvPr/>
          </p:nvSpPr>
          <p:spPr bwMode="auto">
            <a:xfrm flipV="1">
              <a:off x="1116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4" name="Line 786"/>
            <p:cNvSpPr>
              <a:spLocks noChangeShapeType="1"/>
            </p:cNvSpPr>
            <p:nvPr/>
          </p:nvSpPr>
          <p:spPr bwMode="auto">
            <a:xfrm flipV="1">
              <a:off x="1116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5" name="Line 787"/>
            <p:cNvSpPr>
              <a:spLocks noChangeShapeType="1"/>
            </p:cNvSpPr>
            <p:nvPr/>
          </p:nvSpPr>
          <p:spPr bwMode="auto">
            <a:xfrm flipV="1">
              <a:off x="1116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6" name="Line 788"/>
            <p:cNvSpPr>
              <a:spLocks noChangeShapeType="1"/>
            </p:cNvSpPr>
            <p:nvPr/>
          </p:nvSpPr>
          <p:spPr bwMode="auto">
            <a:xfrm flipV="1">
              <a:off x="1116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7" name="Line 789"/>
            <p:cNvSpPr>
              <a:spLocks noChangeShapeType="1"/>
            </p:cNvSpPr>
            <p:nvPr/>
          </p:nvSpPr>
          <p:spPr bwMode="auto">
            <a:xfrm flipV="1">
              <a:off x="1116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8" name="Line 790"/>
            <p:cNvSpPr>
              <a:spLocks noChangeShapeType="1"/>
            </p:cNvSpPr>
            <p:nvPr/>
          </p:nvSpPr>
          <p:spPr bwMode="auto">
            <a:xfrm flipV="1">
              <a:off x="1116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99" name="Line 791"/>
            <p:cNvSpPr>
              <a:spLocks noChangeShapeType="1"/>
            </p:cNvSpPr>
            <p:nvPr/>
          </p:nvSpPr>
          <p:spPr bwMode="auto">
            <a:xfrm flipV="1">
              <a:off x="1116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0" name="Line 792"/>
            <p:cNvSpPr>
              <a:spLocks noChangeShapeType="1"/>
            </p:cNvSpPr>
            <p:nvPr/>
          </p:nvSpPr>
          <p:spPr bwMode="auto">
            <a:xfrm flipV="1">
              <a:off x="1781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1" name="Line 793"/>
            <p:cNvSpPr>
              <a:spLocks noChangeShapeType="1"/>
            </p:cNvSpPr>
            <p:nvPr/>
          </p:nvSpPr>
          <p:spPr bwMode="auto">
            <a:xfrm flipV="1">
              <a:off x="1781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2" name="Line 794"/>
            <p:cNvSpPr>
              <a:spLocks noChangeShapeType="1"/>
            </p:cNvSpPr>
            <p:nvPr/>
          </p:nvSpPr>
          <p:spPr bwMode="auto">
            <a:xfrm flipV="1">
              <a:off x="1781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3" name="Line 795"/>
            <p:cNvSpPr>
              <a:spLocks noChangeShapeType="1"/>
            </p:cNvSpPr>
            <p:nvPr/>
          </p:nvSpPr>
          <p:spPr bwMode="auto">
            <a:xfrm flipV="1">
              <a:off x="1781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4" name="Line 796"/>
            <p:cNvSpPr>
              <a:spLocks noChangeShapeType="1"/>
            </p:cNvSpPr>
            <p:nvPr/>
          </p:nvSpPr>
          <p:spPr bwMode="auto">
            <a:xfrm flipV="1">
              <a:off x="1781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5" name="Line 797"/>
            <p:cNvSpPr>
              <a:spLocks noChangeShapeType="1"/>
            </p:cNvSpPr>
            <p:nvPr/>
          </p:nvSpPr>
          <p:spPr bwMode="auto">
            <a:xfrm flipV="1">
              <a:off x="1781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6" name="Line 798"/>
            <p:cNvSpPr>
              <a:spLocks noChangeShapeType="1"/>
            </p:cNvSpPr>
            <p:nvPr/>
          </p:nvSpPr>
          <p:spPr bwMode="auto">
            <a:xfrm flipV="1">
              <a:off x="1781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7" name="Line 799"/>
            <p:cNvSpPr>
              <a:spLocks noChangeShapeType="1"/>
            </p:cNvSpPr>
            <p:nvPr/>
          </p:nvSpPr>
          <p:spPr bwMode="auto">
            <a:xfrm flipV="1">
              <a:off x="1571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8" name="Line 800"/>
            <p:cNvSpPr>
              <a:spLocks noChangeShapeType="1"/>
            </p:cNvSpPr>
            <p:nvPr/>
          </p:nvSpPr>
          <p:spPr bwMode="auto">
            <a:xfrm flipV="1">
              <a:off x="1571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09" name="Line 801"/>
            <p:cNvSpPr>
              <a:spLocks noChangeShapeType="1"/>
            </p:cNvSpPr>
            <p:nvPr/>
          </p:nvSpPr>
          <p:spPr bwMode="auto">
            <a:xfrm flipV="1">
              <a:off x="1571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0" name="Line 802"/>
            <p:cNvSpPr>
              <a:spLocks noChangeShapeType="1"/>
            </p:cNvSpPr>
            <p:nvPr/>
          </p:nvSpPr>
          <p:spPr bwMode="auto">
            <a:xfrm flipV="1">
              <a:off x="1571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1" name="Line 803"/>
            <p:cNvSpPr>
              <a:spLocks noChangeShapeType="1"/>
            </p:cNvSpPr>
            <p:nvPr/>
          </p:nvSpPr>
          <p:spPr bwMode="auto">
            <a:xfrm flipV="1">
              <a:off x="1571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2" name="Line 804"/>
            <p:cNvSpPr>
              <a:spLocks noChangeShapeType="1"/>
            </p:cNvSpPr>
            <p:nvPr/>
          </p:nvSpPr>
          <p:spPr bwMode="auto">
            <a:xfrm flipV="1">
              <a:off x="1571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3" name="Line 805"/>
            <p:cNvSpPr>
              <a:spLocks noChangeShapeType="1"/>
            </p:cNvSpPr>
            <p:nvPr/>
          </p:nvSpPr>
          <p:spPr bwMode="auto">
            <a:xfrm flipV="1">
              <a:off x="1571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4" name="Line 806"/>
            <p:cNvSpPr>
              <a:spLocks noChangeShapeType="1"/>
            </p:cNvSpPr>
            <p:nvPr/>
          </p:nvSpPr>
          <p:spPr bwMode="auto">
            <a:xfrm flipV="1">
              <a:off x="2213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5" name="Line 807"/>
            <p:cNvSpPr>
              <a:spLocks noChangeShapeType="1"/>
            </p:cNvSpPr>
            <p:nvPr/>
          </p:nvSpPr>
          <p:spPr bwMode="auto">
            <a:xfrm flipV="1">
              <a:off x="2213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6" name="Line 808"/>
            <p:cNvSpPr>
              <a:spLocks noChangeShapeType="1"/>
            </p:cNvSpPr>
            <p:nvPr/>
          </p:nvSpPr>
          <p:spPr bwMode="auto">
            <a:xfrm flipV="1">
              <a:off x="2213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7" name="Line 809"/>
            <p:cNvSpPr>
              <a:spLocks noChangeShapeType="1"/>
            </p:cNvSpPr>
            <p:nvPr/>
          </p:nvSpPr>
          <p:spPr bwMode="auto">
            <a:xfrm flipV="1">
              <a:off x="2213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8" name="Line 810"/>
            <p:cNvSpPr>
              <a:spLocks noChangeShapeType="1"/>
            </p:cNvSpPr>
            <p:nvPr/>
          </p:nvSpPr>
          <p:spPr bwMode="auto">
            <a:xfrm flipV="1">
              <a:off x="2213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19" name="Line 811"/>
            <p:cNvSpPr>
              <a:spLocks noChangeShapeType="1"/>
            </p:cNvSpPr>
            <p:nvPr/>
          </p:nvSpPr>
          <p:spPr bwMode="auto">
            <a:xfrm flipV="1">
              <a:off x="2213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0" name="Line 812"/>
            <p:cNvSpPr>
              <a:spLocks noChangeShapeType="1"/>
            </p:cNvSpPr>
            <p:nvPr/>
          </p:nvSpPr>
          <p:spPr bwMode="auto">
            <a:xfrm flipV="1">
              <a:off x="2213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1" name="Line 813"/>
            <p:cNvSpPr>
              <a:spLocks noChangeShapeType="1"/>
            </p:cNvSpPr>
            <p:nvPr/>
          </p:nvSpPr>
          <p:spPr bwMode="auto">
            <a:xfrm flipV="1">
              <a:off x="2003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2" name="Line 814"/>
            <p:cNvSpPr>
              <a:spLocks noChangeShapeType="1"/>
            </p:cNvSpPr>
            <p:nvPr/>
          </p:nvSpPr>
          <p:spPr bwMode="auto">
            <a:xfrm flipV="1">
              <a:off x="2003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3" name="Line 815"/>
            <p:cNvSpPr>
              <a:spLocks noChangeShapeType="1"/>
            </p:cNvSpPr>
            <p:nvPr/>
          </p:nvSpPr>
          <p:spPr bwMode="auto">
            <a:xfrm flipV="1">
              <a:off x="2003" y="1956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4" name="Line 816"/>
            <p:cNvSpPr>
              <a:spLocks noChangeShapeType="1"/>
            </p:cNvSpPr>
            <p:nvPr/>
          </p:nvSpPr>
          <p:spPr bwMode="auto">
            <a:xfrm flipV="1">
              <a:off x="2003" y="1945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5" name="Line 817"/>
            <p:cNvSpPr>
              <a:spLocks noChangeShapeType="1"/>
            </p:cNvSpPr>
            <p:nvPr/>
          </p:nvSpPr>
          <p:spPr bwMode="auto">
            <a:xfrm flipV="1">
              <a:off x="2003" y="1933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6" name="Line 818"/>
            <p:cNvSpPr>
              <a:spLocks noChangeShapeType="1"/>
            </p:cNvSpPr>
            <p:nvPr/>
          </p:nvSpPr>
          <p:spPr bwMode="auto">
            <a:xfrm flipV="1">
              <a:off x="2003" y="1922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7" name="Line 819"/>
            <p:cNvSpPr>
              <a:spLocks noChangeShapeType="1"/>
            </p:cNvSpPr>
            <p:nvPr/>
          </p:nvSpPr>
          <p:spPr bwMode="auto">
            <a:xfrm flipV="1">
              <a:off x="2003" y="1918"/>
              <a:ext cx="0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8" name="Line 820"/>
            <p:cNvSpPr>
              <a:spLocks noChangeShapeType="1"/>
            </p:cNvSpPr>
            <p:nvPr/>
          </p:nvSpPr>
          <p:spPr bwMode="auto">
            <a:xfrm flipV="1">
              <a:off x="2662" y="1979"/>
              <a:ext cx="0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29" name="Line 821"/>
            <p:cNvSpPr>
              <a:spLocks noChangeShapeType="1"/>
            </p:cNvSpPr>
            <p:nvPr/>
          </p:nvSpPr>
          <p:spPr bwMode="auto">
            <a:xfrm flipV="1">
              <a:off x="2662" y="1968"/>
              <a:ext cx="0" cy="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031" name="Line 823"/>
          <p:cNvSpPr>
            <a:spLocks noChangeShapeType="1"/>
          </p:cNvSpPr>
          <p:nvPr/>
        </p:nvSpPr>
        <p:spPr bwMode="auto">
          <a:xfrm flipV="1">
            <a:off x="422751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2" name="Line 824"/>
          <p:cNvSpPr>
            <a:spLocks noChangeShapeType="1"/>
          </p:cNvSpPr>
          <p:nvPr/>
        </p:nvSpPr>
        <p:spPr bwMode="auto">
          <a:xfrm flipV="1">
            <a:off x="422751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3" name="Line 825"/>
          <p:cNvSpPr>
            <a:spLocks noChangeShapeType="1"/>
          </p:cNvSpPr>
          <p:nvPr/>
        </p:nvSpPr>
        <p:spPr bwMode="auto">
          <a:xfrm flipV="1">
            <a:off x="422751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4" name="Line 826"/>
          <p:cNvSpPr>
            <a:spLocks noChangeShapeType="1"/>
          </p:cNvSpPr>
          <p:nvPr/>
        </p:nvSpPr>
        <p:spPr bwMode="auto">
          <a:xfrm flipV="1">
            <a:off x="422751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5" name="Line 827"/>
          <p:cNvSpPr>
            <a:spLocks noChangeShapeType="1"/>
          </p:cNvSpPr>
          <p:nvPr/>
        </p:nvSpPr>
        <p:spPr bwMode="auto">
          <a:xfrm flipV="1">
            <a:off x="422751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6" name="Line 828"/>
          <p:cNvSpPr>
            <a:spLocks noChangeShapeType="1"/>
          </p:cNvSpPr>
          <p:nvPr/>
        </p:nvSpPr>
        <p:spPr bwMode="auto">
          <a:xfrm flipV="1">
            <a:off x="3884613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7" name="Line 829"/>
          <p:cNvSpPr>
            <a:spLocks noChangeShapeType="1"/>
          </p:cNvSpPr>
          <p:nvPr/>
        </p:nvSpPr>
        <p:spPr bwMode="auto">
          <a:xfrm flipV="1">
            <a:off x="3884613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8" name="Line 830"/>
          <p:cNvSpPr>
            <a:spLocks noChangeShapeType="1"/>
          </p:cNvSpPr>
          <p:nvPr/>
        </p:nvSpPr>
        <p:spPr bwMode="auto">
          <a:xfrm flipV="1">
            <a:off x="388461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39" name="Line 831"/>
          <p:cNvSpPr>
            <a:spLocks noChangeShapeType="1"/>
          </p:cNvSpPr>
          <p:nvPr/>
        </p:nvSpPr>
        <p:spPr bwMode="auto">
          <a:xfrm flipV="1">
            <a:off x="388461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0" name="Line 832"/>
          <p:cNvSpPr>
            <a:spLocks noChangeShapeType="1"/>
          </p:cNvSpPr>
          <p:nvPr/>
        </p:nvSpPr>
        <p:spPr bwMode="auto">
          <a:xfrm flipV="1">
            <a:off x="388461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1" name="Line 833"/>
          <p:cNvSpPr>
            <a:spLocks noChangeShapeType="1"/>
          </p:cNvSpPr>
          <p:nvPr/>
        </p:nvSpPr>
        <p:spPr bwMode="auto">
          <a:xfrm flipV="1">
            <a:off x="388461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2" name="Line 834"/>
          <p:cNvSpPr>
            <a:spLocks noChangeShapeType="1"/>
          </p:cNvSpPr>
          <p:nvPr/>
        </p:nvSpPr>
        <p:spPr bwMode="auto">
          <a:xfrm flipV="1">
            <a:off x="388461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3" name="Line 835"/>
          <p:cNvSpPr>
            <a:spLocks noChangeShapeType="1"/>
          </p:cNvSpPr>
          <p:nvPr/>
        </p:nvSpPr>
        <p:spPr bwMode="auto">
          <a:xfrm flipV="1">
            <a:off x="4597400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4" name="Line 836"/>
          <p:cNvSpPr>
            <a:spLocks noChangeShapeType="1"/>
          </p:cNvSpPr>
          <p:nvPr/>
        </p:nvSpPr>
        <p:spPr bwMode="auto">
          <a:xfrm flipV="1">
            <a:off x="4597400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5" name="Line 837"/>
          <p:cNvSpPr>
            <a:spLocks noChangeShapeType="1"/>
          </p:cNvSpPr>
          <p:nvPr/>
        </p:nvSpPr>
        <p:spPr bwMode="auto">
          <a:xfrm flipV="1">
            <a:off x="4597400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6" name="Line 838"/>
          <p:cNvSpPr>
            <a:spLocks noChangeShapeType="1"/>
          </p:cNvSpPr>
          <p:nvPr/>
        </p:nvSpPr>
        <p:spPr bwMode="auto">
          <a:xfrm flipV="1">
            <a:off x="4597400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7" name="Line 839"/>
          <p:cNvSpPr>
            <a:spLocks noChangeShapeType="1"/>
          </p:cNvSpPr>
          <p:nvPr/>
        </p:nvSpPr>
        <p:spPr bwMode="auto">
          <a:xfrm flipV="1">
            <a:off x="4597400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8" name="Line 840"/>
          <p:cNvSpPr>
            <a:spLocks noChangeShapeType="1"/>
          </p:cNvSpPr>
          <p:nvPr/>
        </p:nvSpPr>
        <p:spPr bwMode="auto">
          <a:xfrm flipV="1">
            <a:off x="4597400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49" name="Line 841"/>
          <p:cNvSpPr>
            <a:spLocks noChangeShapeType="1"/>
          </p:cNvSpPr>
          <p:nvPr/>
        </p:nvSpPr>
        <p:spPr bwMode="auto">
          <a:xfrm flipV="1">
            <a:off x="4597400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0" name="Line 842"/>
          <p:cNvSpPr>
            <a:spLocks noChangeShapeType="1"/>
          </p:cNvSpPr>
          <p:nvPr/>
        </p:nvSpPr>
        <p:spPr bwMode="auto">
          <a:xfrm flipV="1">
            <a:off x="4927600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1" name="Line 843"/>
          <p:cNvSpPr>
            <a:spLocks noChangeShapeType="1"/>
          </p:cNvSpPr>
          <p:nvPr/>
        </p:nvSpPr>
        <p:spPr bwMode="auto">
          <a:xfrm flipV="1">
            <a:off x="4927600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2" name="Line 844"/>
          <p:cNvSpPr>
            <a:spLocks noChangeShapeType="1"/>
          </p:cNvSpPr>
          <p:nvPr/>
        </p:nvSpPr>
        <p:spPr bwMode="auto">
          <a:xfrm flipV="1">
            <a:off x="4927600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3" name="Line 845"/>
          <p:cNvSpPr>
            <a:spLocks noChangeShapeType="1"/>
          </p:cNvSpPr>
          <p:nvPr/>
        </p:nvSpPr>
        <p:spPr bwMode="auto">
          <a:xfrm flipV="1">
            <a:off x="4927600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4" name="Line 846"/>
          <p:cNvSpPr>
            <a:spLocks noChangeShapeType="1"/>
          </p:cNvSpPr>
          <p:nvPr/>
        </p:nvSpPr>
        <p:spPr bwMode="auto">
          <a:xfrm flipV="1">
            <a:off x="4927600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5" name="Line 847"/>
          <p:cNvSpPr>
            <a:spLocks noChangeShapeType="1"/>
          </p:cNvSpPr>
          <p:nvPr/>
        </p:nvSpPr>
        <p:spPr bwMode="auto">
          <a:xfrm flipV="1">
            <a:off x="4927600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6" name="Line 848"/>
          <p:cNvSpPr>
            <a:spLocks noChangeShapeType="1"/>
          </p:cNvSpPr>
          <p:nvPr/>
        </p:nvSpPr>
        <p:spPr bwMode="auto">
          <a:xfrm flipV="1">
            <a:off x="4927600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7" name="Line 849"/>
          <p:cNvSpPr>
            <a:spLocks noChangeShapeType="1"/>
          </p:cNvSpPr>
          <p:nvPr/>
        </p:nvSpPr>
        <p:spPr bwMode="auto">
          <a:xfrm flipV="1">
            <a:off x="5275263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8" name="Line 850"/>
          <p:cNvSpPr>
            <a:spLocks noChangeShapeType="1"/>
          </p:cNvSpPr>
          <p:nvPr/>
        </p:nvSpPr>
        <p:spPr bwMode="auto">
          <a:xfrm flipV="1">
            <a:off x="5275263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59" name="Line 851"/>
          <p:cNvSpPr>
            <a:spLocks noChangeShapeType="1"/>
          </p:cNvSpPr>
          <p:nvPr/>
        </p:nvSpPr>
        <p:spPr bwMode="auto">
          <a:xfrm flipV="1">
            <a:off x="527526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0" name="Line 852"/>
          <p:cNvSpPr>
            <a:spLocks noChangeShapeType="1"/>
          </p:cNvSpPr>
          <p:nvPr/>
        </p:nvSpPr>
        <p:spPr bwMode="auto">
          <a:xfrm flipV="1">
            <a:off x="527526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1" name="Line 853"/>
          <p:cNvSpPr>
            <a:spLocks noChangeShapeType="1"/>
          </p:cNvSpPr>
          <p:nvPr/>
        </p:nvSpPr>
        <p:spPr bwMode="auto">
          <a:xfrm flipV="1">
            <a:off x="527526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2" name="Line 854"/>
          <p:cNvSpPr>
            <a:spLocks noChangeShapeType="1"/>
          </p:cNvSpPr>
          <p:nvPr/>
        </p:nvSpPr>
        <p:spPr bwMode="auto">
          <a:xfrm flipV="1">
            <a:off x="527526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3" name="Line 855"/>
          <p:cNvSpPr>
            <a:spLocks noChangeShapeType="1"/>
          </p:cNvSpPr>
          <p:nvPr/>
        </p:nvSpPr>
        <p:spPr bwMode="auto">
          <a:xfrm flipV="1">
            <a:off x="527526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4" name="Line 856"/>
          <p:cNvSpPr>
            <a:spLocks noChangeShapeType="1"/>
          </p:cNvSpPr>
          <p:nvPr/>
        </p:nvSpPr>
        <p:spPr bwMode="auto">
          <a:xfrm flipV="1">
            <a:off x="5630863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5" name="Line 857"/>
          <p:cNvSpPr>
            <a:spLocks noChangeShapeType="1"/>
          </p:cNvSpPr>
          <p:nvPr/>
        </p:nvSpPr>
        <p:spPr bwMode="auto">
          <a:xfrm flipV="1">
            <a:off x="5630863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6" name="Line 858"/>
          <p:cNvSpPr>
            <a:spLocks noChangeShapeType="1"/>
          </p:cNvSpPr>
          <p:nvPr/>
        </p:nvSpPr>
        <p:spPr bwMode="auto">
          <a:xfrm flipV="1">
            <a:off x="563086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7" name="Line 859"/>
          <p:cNvSpPr>
            <a:spLocks noChangeShapeType="1"/>
          </p:cNvSpPr>
          <p:nvPr/>
        </p:nvSpPr>
        <p:spPr bwMode="auto">
          <a:xfrm flipV="1">
            <a:off x="563086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8" name="Line 860"/>
          <p:cNvSpPr>
            <a:spLocks noChangeShapeType="1"/>
          </p:cNvSpPr>
          <p:nvPr/>
        </p:nvSpPr>
        <p:spPr bwMode="auto">
          <a:xfrm flipV="1">
            <a:off x="563086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69" name="Line 861"/>
          <p:cNvSpPr>
            <a:spLocks noChangeShapeType="1"/>
          </p:cNvSpPr>
          <p:nvPr/>
        </p:nvSpPr>
        <p:spPr bwMode="auto">
          <a:xfrm flipV="1">
            <a:off x="563086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0" name="Line 862"/>
          <p:cNvSpPr>
            <a:spLocks noChangeShapeType="1"/>
          </p:cNvSpPr>
          <p:nvPr/>
        </p:nvSpPr>
        <p:spPr bwMode="auto">
          <a:xfrm flipV="1">
            <a:off x="563086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1" name="Line 863"/>
          <p:cNvSpPr>
            <a:spLocks noChangeShapeType="1"/>
          </p:cNvSpPr>
          <p:nvPr/>
        </p:nvSpPr>
        <p:spPr bwMode="auto">
          <a:xfrm flipV="1">
            <a:off x="5988050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2" name="Line 864"/>
          <p:cNvSpPr>
            <a:spLocks noChangeShapeType="1"/>
          </p:cNvSpPr>
          <p:nvPr/>
        </p:nvSpPr>
        <p:spPr bwMode="auto">
          <a:xfrm flipV="1">
            <a:off x="5988050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3" name="Line 865"/>
          <p:cNvSpPr>
            <a:spLocks noChangeShapeType="1"/>
          </p:cNvSpPr>
          <p:nvPr/>
        </p:nvSpPr>
        <p:spPr bwMode="auto">
          <a:xfrm flipV="1">
            <a:off x="5988050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4" name="Line 866"/>
          <p:cNvSpPr>
            <a:spLocks noChangeShapeType="1"/>
          </p:cNvSpPr>
          <p:nvPr/>
        </p:nvSpPr>
        <p:spPr bwMode="auto">
          <a:xfrm flipV="1">
            <a:off x="5988050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5" name="Line 867"/>
          <p:cNvSpPr>
            <a:spLocks noChangeShapeType="1"/>
          </p:cNvSpPr>
          <p:nvPr/>
        </p:nvSpPr>
        <p:spPr bwMode="auto">
          <a:xfrm flipV="1">
            <a:off x="5988050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6" name="Line 868"/>
          <p:cNvSpPr>
            <a:spLocks noChangeShapeType="1"/>
          </p:cNvSpPr>
          <p:nvPr/>
        </p:nvSpPr>
        <p:spPr bwMode="auto">
          <a:xfrm flipV="1">
            <a:off x="5988050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7" name="Line 869"/>
          <p:cNvSpPr>
            <a:spLocks noChangeShapeType="1"/>
          </p:cNvSpPr>
          <p:nvPr/>
        </p:nvSpPr>
        <p:spPr bwMode="auto">
          <a:xfrm flipV="1">
            <a:off x="5988050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8" name="Line 870"/>
          <p:cNvSpPr>
            <a:spLocks noChangeShapeType="1"/>
          </p:cNvSpPr>
          <p:nvPr/>
        </p:nvSpPr>
        <p:spPr bwMode="auto">
          <a:xfrm flipV="1">
            <a:off x="6335713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79" name="Line 871"/>
          <p:cNvSpPr>
            <a:spLocks noChangeShapeType="1"/>
          </p:cNvSpPr>
          <p:nvPr/>
        </p:nvSpPr>
        <p:spPr bwMode="auto">
          <a:xfrm flipV="1">
            <a:off x="6335713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0" name="Line 872"/>
          <p:cNvSpPr>
            <a:spLocks noChangeShapeType="1"/>
          </p:cNvSpPr>
          <p:nvPr/>
        </p:nvSpPr>
        <p:spPr bwMode="auto">
          <a:xfrm flipV="1">
            <a:off x="633571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1" name="Line 873"/>
          <p:cNvSpPr>
            <a:spLocks noChangeShapeType="1"/>
          </p:cNvSpPr>
          <p:nvPr/>
        </p:nvSpPr>
        <p:spPr bwMode="auto">
          <a:xfrm flipV="1">
            <a:off x="633571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2" name="Line 874"/>
          <p:cNvSpPr>
            <a:spLocks noChangeShapeType="1"/>
          </p:cNvSpPr>
          <p:nvPr/>
        </p:nvSpPr>
        <p:spPr bwMode="auto">
          <a:xfrm flipV="1">
            <a:off x="633571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3" name="Line 875"/>
          <p:cNvSpPr>
            <a:spLocks noChangeShapeType="1"/>
          </p:cNvSpPr>
          <p:nvPr/>
        </p:nvSpPr>
        <p:spPr bwMode="auto">
          <a:xfrm flipV="1">
            <a:off x="633571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4" name="Line 876"/>
          <p:cNvSpPr>
            <a:spLocks noChangeShapeType="1"/>
          </p:cNvSpPr>
          <p:nvPr/>
        </p:nvSpPr>
        <p:spPr bwMode="auto">
          <a:xfrm flipV="1">
            <a:off x="633571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5" name="Line 877"/>
          <p:cNvSpPr>
            <a:spLocks noChangeShapeType="1"/>
          </p:cNvSpPr>
          <p:nvPr/>
        </p:nvSpPr>
        <p:spPr bwMode="auto">
          <a:xfrm flipV="1">
            <a:off x="6684963" y="3141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6" name="Line 878"/>
          <p:cNvSpPr>
            <a:spLocks noChangeShapeType="1"/>
          </p:cNvSpPr>
          <p:nvPr/>
        </p:nvSpPr>
        <p:spPr bwMode="auto">
          <a:xfrm flipV="1">
            <a:off x="6684963" y="3124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7" name="Line 879"/>
          <p:cNvSpPr>
            <a:spLocks noChangeShapeType="1"/>
          </p:cNvSpPr>
          <p:nvPr/>
        </p:nvSpPr>
        <p:spPr bwMode="auto">
          <a:xfrm flipV="1">
            <a:off x="6684963" y="3105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8" name="Line 880"/>
          <p:cNvSpPr>
            <a:spLocks noChangeShapeType="1"/>
          </p:cNvSpPr>
          <p:nvPr/>
        </p:nvSpPr>
        <p:spPr bwMode="auto">
          <a:xfrm flipV="1">
            <a:off x="6684963" y="30876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89" name="Line 881"/>
          <p:cNvSpPr>
            <a:spLocks noChangeShapeType="1"/>
          </p:cNvSpPr>
          <p:nvPr/>
        </p:nvSpPr>
        <p:spPr bwMode="auto">
          <a:xfrm flipV="1">
            <a:off x="6684963" y="30686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90" name="Line 882"/>
          <p:cNvSpPr>
            <a:spLocks noChangeShapeType="1"/>
          </p:cNvSpPr>
          <p:nvPr/>
        </p:nvSpPr>
        <p:spPr bwMode="auto">
          <a:xfrm flipV="1">
            <a:off x="6684963" y="30511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91" name="Line 883"/>
          <p:cNvSpPr>
            <a:spLocks noChangeShapeType="1"/>
          </p:cNvSpPr>
          <p:nvPr/>
        </p:nvSpPr>
        <p:spPr bwMode="auto">
          <a:xfrm flipV="1">
            <a:off x="6684963" y="30448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95" name="Rectangle 887"/>
          <p:cNvSpPr>
            <a:spLocks noChangeArrowheads="1"/>
          </p:cNvSpPr>
          <p:nvPr/>
        </p:nvSpPr>
        <p:spPr bwMode="auto">
          <a:xfrm rot="16200000">
            <a:off x="296069" y="1707357"/>
            <a:ext cx="1990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Case/Control  Ratio Log2</a:t>
            </a:r>
            <a:endParaRPr lang="en-US"/>
          </a:p>
        </p:txBody>
      </p:sp>
      <p:sp>
        <p:nvSpPr>
          <p:cNvPr id="95096" name="AutoShape 888"/>
          <p:cNvSpPr>
            <a:spLocks noChangeAspect="1" noChangeArrowheads="1" noTextEdit="1"/>
          </p:cNvSpPr>
          <p:nvPr/>
        </p:nvSpPr>
        <p:spPr bwMode="auto">
          <a:xfrm>
            <a:off x="1055688" y="3546475"/>
            <a:ext cx="7034212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1682" name="Group 1090"/>
          <p:cNvGrpSpPr>
            <a:grpSpLocks/>
          </p:cNvGrpSpPr>
          <p:nvPr/>
        </p:nvGrpSpPr>
        <p:grpSpPr bwMode="auto">
          <a:xfrm>
            <a:off x="1046163" y="3527425"/>
            <a:ext cx="6940550" cy="2662238"/>
            <a:chOff x="665" y="2234"/>
            <a:chExt cx="4371" cy="1677"/>
          </a:xfrm>
        </p:grpSpPr>
        <p:sp>
          <p:nvSpPr>
            <p:cNvPr id="95098" name="Rectangle 890"/>
            <p:cNvSpPr>
              <a:spLocks noChangeArrowheads="1"/>
            </p:cNvSpPr>
            <p:nvPr/>
          </p:nvSpPr>
          <p:spPr bwMode="auto">
            <a:xfrm>
              <a:off x="665" y="2234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95099" name="Rectangle 891"/>
            <p:cNvSpPr>
              <a:spLocks noChangeArrowheads="1"/>
            </p:cNvSpPr>
            <p:nvPr/>
          </p:nvSpPr>
          <p:spPr bwMode="auto">
            <a:xfrm>
              <a:off x="1116" y="2401"/>
              <a:ext cx="3920" cy="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0" name="Line 892"/>
            <p:cNvSpPr>
              <a:spLocks noChangeShapeType="1"/>
            </p:cNvSpPr>
            <p:nvPr/>
          </p:nvSpPr>
          <p:spPr bwMode="auto">
            <a:xfrm>
              <a:off x="111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1" name="Line 893"/>
            <p:cNvSpPr>
              <a:spLocks noChangeShapeType="1"/>
            </p:cNvSpPr>
            <p:nvPr/>
          </p:nvSpPr>
          <p:spPr bwMode="auto">
            <a:xfrm>
              <a:off x="1134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2" name="Line 894"/>
            <p:cNvSpPr>
              <a:spLocks noChangeShapeType="1"/>
            </p:cNvSpPr>
            <p:nvPr/>
          </p:nvSpPr>
          <p:spPr bwMode="auto">
            <a:xfrm>
              <a:off x="115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3" name="Line 895"/>
            <p:cNvSpPr>
              <a:spLocks noChangeShapeType="1"/>
            </p:cNvSpPr>
            <p:nvPr/>
          </p:nvSpPr>
          <p:spPr bwMode="auto">
            <a:xfrm>
              <a:off x="116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4" name="Line 896"/>
            <p:cNvSpPr>
              <a:spLocks noChangeShapeType="1"/>
            </p:cNvSpPr>
            <p:nvPr/>
          </p:nvSpPr>
          <p:spPr bwMode="auto">
            <a:xfrm>
              <a:off x="1186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5" name="Line 897"/>
            <p:cNvSpPr>
              <a:spLocks noChangeShapeType="1"/>
            </p:cNvSpPr>
            <p:nvPr/>
          </p:nvSpPr>
          <p:spPr bwMode="auto">
            <a:xfrm>
              <a:off x="120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6" name="Line 898"/>
            <p:cNvSpPr>
              <a:spLocks noChangeShapeType="1"/>
            </p:cNvSpPr>
            <p:nvPr/>
          </p:nvSpPr>
          <p:spPr bwMode="auto">
            <a:xfrm>
              <a:off x="122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7" name="Line 899"/>
            <p:cNvSpPr>
              <a:spLocks noChangeShapeType="1"/>
            </p:cNvSpPr>
            <p:nvPr/>
          </p:nvSpPr>
          <p:spPr bwMode="auto">
            <a:xfrm>
              <a:off x="123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8" name="Line 900"/>
            <p:cNvSpPr>
              <a:spLocks noChangeShapeType="1"/>
            </p:cNvSpPr>
            <p:nvPr/>
          </p:nvSpPr>
          <p:spPr bwMode="auto">
            <a:xfrm>
              <a:off x="125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09" name="Line 901"/>
            <p:cNvSpPr>
              <a:spLocks noChangeShapeType="1"/>
            </p:cNvSpPr>
            <p:nvPr/>
          </p:nvSpPr>
          <p:spPr bwMode="auto">
            <a:xfrm>
              <a:off x="127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0" name="Line 902"/>
            <p:cNvSpPr>
              <a:spLocks noChangeShapeType="1"/>
            </p:cNvSpPr>
            <p:nvPr/>
          </p:nvSpPr>
          <p:spPr bwMode="auto">
            <a:xfrm>
              <a:off x="128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1" name="Line 903"/>
            <p:cNvSpPr>
              <a:spLocks noChangeShapeType="1"/>
            </p:cNvSpPr>
            <p:nvPr/>
          </p:nvSpPr>
          <p:spPr bwMode="auto">
            <a:xfrm>
              <a:off x="130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2" name="Line 904"/>
            <p:cNvSpPr>
              <a:spLocks noChangeShapeType="1"/>
            </p:cNvSpPr>
            <p:nvPr/>
          </p:nvSpPr>
          <p:spPr bwMode="auto">
            <a:xfrm>
              <a:off x="132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3" name="Line 905"/>
            <p:cNvSpPr>
              <a:spLocks noChangeShapeType="1"/>
            </p:cNvSpPr>
            <p:nvPr/>
          </p:nvSpPr>
          <p:spPr bwMode="auto">
            <a:xfrm>
              <a:off x="134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4" name="Line 906"/>
            <p:cNvSpPr>
              <a:spLocks noChangeShapeType="1"/>
            </p:cNvSpPr>
            <p:nvPr/>
          </p:nvSpPr>
          <p:spPr bwMode="auto">
            <a:xfrm>
              <a:off x="135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5" name="Line 907"/>
            <p:cNvSpPr>
              <a:spLocks noChangeShapeType="1"/>
            </p:cNvSpPr>
            <p:nvPr/>
          </p:nvSpPr>
          <p:spPr bwMode="auto">
            <a:xfrm>
              <a:off x="1376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6" name="Line 908"/>
            <p:cNvSpPr>
              <a:spLocks noChangeShapeType="1"/>
            </p:cNvSpPr>
            <p:nvPr/>
          </p:nvSpPr>
          <p:spPr bwMode="auto">
            <a:xfrm>
              <a:off x="139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7" name="Line 909"/>
            <p:cNvSpPr>
              <a:spLocks noChangeShapeType="1"/>
            </p:cNvSpPr>
            <p:nvPr/>
          </p:nvSpPr>
          <p:spPr bwMode="auto">
            <a:xfrm>
              <a:off x="141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8" name="Line 910"/>
            <p:cNvSpPr>
              <a:spLocks noChangeShapeType="1"/>
            </p:cNvSpPr>
            <p:nvPr/>
          </p:nvSpPr>
          <p:spPr bwMode="auto">
            <a:xfrm>
              <a:off x="142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19" name="Line 911"/>
            <p:cNvSpPr>
              <a:spLocks noChangeShapeType="1"/>
            </p:cNvSpPr>
            <p:nvPr/>
          </p:nvSpPr>
          <p:spPr bwMode="auto">
            <a:xfrm>
              <a:off x="144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0" name="Line 912"/>
            <p:cNvSpPr>
              <a:spLocks noChangeShapeType="1"/>
            </p:cNvSpPr>
            <p:nvPr/>
          </p:nvSpPr>
          <p:spPr bwMode="auto">
            <a:xfrm>
              <a:off x="146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1" name="Line 913"/>
            <p:cNvSpPr>
              <a:spLocks noChangeShapeType="1"/>
            </p:cNvSpPr>
            <p:nvPr/>
          </p:nvSpPr>
          <p:spPr bwMode="auto">
            <a:xfrm>
              <a:off x="147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2" name="Line 914"/>
            <p:cNvSpPr>
              <a:spLocks noChangeShapeType="1"/>
            </p:cNvSpPr>
            <p:nvPr/>
          </p:nvSpPr>
          <p:spPr bwMode="auto">
            <a:xfrm>
              <a:off x="149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3" name="Line 915"/>
            <p:cNvSpPr>
              <a:spLocks noChangeShapeType="1"/>
            </p:cNvSpPr>
            <p:nvPr/>
          </p:nvSpPr>
          <p:spPr bwMode="auto">
            <a:xfrm>
              <a:off x="151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4" name="Line 916"/>
            <p:cNvSpPr>
              <a:spLocks noChangeShapeType="1"/>
            </p:cNvSpPr>
            <p:nvPr/>
          </p:nvSpPr>
          <p:spPr bwMode="auto">
            <a:xfrm>
              <a:off x="153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5" name="Line 917"/>
            <p:cNvSpPr>
              <a:spLocks noChangeShapeType="1"/>
            </p:cNvSpPr>
            <p:nvPr/>
          </p:nvSpPr>
          <p:spPr bwMode="auto">
            <a:xfrm>
              <a:off x="154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6" name="Line 918"/>
            <p:cNvSpPr>
              <a:spLocks noChangeShapeType="1"/>
            </p:cNvSpPr>
            <p:nvPr/>
          </p:nvSpPr>
          <p:spPr bwMode="auto">
            <a:xfrm>
              <a:off x="1566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7" name="Line 919"/>
            <p:cNvSpPr>
              <a:spLocks noChangeShapeType="1"/>
            </p:cNvSpPr>
            <p:nvPr/>
          </p:nvSpPr>
          <p:spPr bwMode="auto">
            <a:xfrm>
              <a:off x="158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8" name="Line 920"/>
            <p:cNvSpPr>
              <a:spLocks noChangeShapeType="1"/>
            </p:cNvSpPr>
            <p:nvPr/>
          </p:nvSpPr>
          <p:spPr bwMode="auto">
            <a:xfrm>
              <a:off x="160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29" name="Line 921"/>
            <p:cNvSpPr>
              <a:spLocks noChangeShapeType="1"/>
            </p:cNvSpPr>
            <p:nvPr/>
          </p:nvSpPr>
          <p:spPr bwMode="auto">
            <a:xfrm>
              <a:off x="161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0" name="Line 922"/>
            <p:cNvSpPr>
              <a:spLocks noChangeShapeType="1"/>
            </p:cNvSpPr>
            <p:nvPr/>
          </p:nvSpPr>
          <p:spPr bwMode="auto">
            <a:xfrm>
              <a:off x="163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1" name="Line 923"/>
            <p:cNvSpPr>
              <a:spLocks noChangeShapeType="1"/>
            </p:cNvSpPr>
            <p:nvPr/>
          </p:nvSpPr>
          <p:spPr bwMode="auto">
            <a:xfrm>
              <a:off x="165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2" name="Line 924"/>
            <p:cNvSpPr>
              <a:spLocks noChangeShapeType="1"/>
            </p:cNvSpPr>
            <p:nvPr/>
          </p:nvSpPr>
          <p:spPr bwMode="auto">
            <a:xfrm>
              <a:off x="166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3" name="Line 925"/>
            <p:cNvSpPr>
              <a:spLocks noChangeShapeType="1"/>
            </p:cNvSpPr>
            <p:nvPr/>
          </p:nvSpPr>
          <p:spPr bwMode="auto">
            <a:xfrm>
              <a:off x="168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4" name="Line 926"/>
            <p:cNvSpPr>
              <a:spLocks noChangeShapeType="1"/>
            </p:cNvSpPr>
            <p:nvPr/>
          </p:nvSpPr>
          <p:spPr bwMode="auto">
            <a:xfrm>
              <a:off x="170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5" name="Line 927"/>
            <p:cNvSpPr>
              <a:spLocks noChangeShapeType="1"/>
            </p:cNvSpPr>
            <p:nvPr/>
          </p:nvSpPr>
          <p:spPr bwMode="auto">
            <a:xfrm>
              <a:off x="172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6" name="Line 928"/>
            <p:cNvSpPr>
              <a:spLocks noChangeShapeType="1"/>
            </p:cNvSpPr>
            <p:nvPr/>
          </p:nvSpPr>
          <p:spPr bwMode="auto">
            <a:xfrm>
              <a:off x="173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7" name="Line 929"/>
            <p:cNvSpPr>
              <a:spLocks noChangeShapeType="1"/>
            </p:cNvSpPr>
            <p:nvPr/>
          </p:nvSpPr>
          <p:spPr bwMode="auto">
            <a:xfrm>
              <a:off x="175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8" name="Line 930"/>
            <p:cNvSpPr>
              <a:spLocks noChangeShapeType="1"/>
            </p:cNvSpPr>
            <p:nvPr/>
          </p:nvSpPr>
          <p:spPr bwMode="auto">
            <a:xfrm>
              <a:off x="177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39" name="Line 931"/>
            <p:cNvSpPr>
              <a:spLocks noChangeShapeType="1"/>
            </p:cNvSpPr>
            <p:nvPr/>
          </p:nvSpPr>
          <p:spPr bwMode="auto">
            <a:xfrm>
              <a:off x="179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0" name="Line 932"/>
            <p:cNvSpPr>
              <a:spLocks noChangeShapeType="1"/>
            </p:cNvSpPr>
            <p:nvPr/>
          </p:nvSpPr>
          <p:spPr bwMode="auto">
            <a:xfrm>
              <a:off x="180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1" name="Line 933"/>
            <p:cNvSpPr>
              <a:spLocks noChangeShapeType="1"/>
            </p:cNvSpPr>
            <p:nvPr/>
          </p:nvSpPr>
          <p:spPr bwMode="auto">
            <a:xfrm>
              <a:off x="182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2" name="Line 934"/>
            <p:cNvSpPr>
              <a:spLocks noChangeShapeType="1"/>
            </p:cNvSpPr>
            <p:nvPr/>
          </p:nvSpPr>
          <p:spPr bwMode="auto">
            <a:xfrm>
              <a:off x="184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3" name="Line 935"/>
            <p:cNvSpPr>
              <a:spLocks noChangeShapeType="1"/>
            </p:cNvSpPr>
            <p:nvPr/>
          </p:nvSpPr>
          <p:spPr bwMode="auto">
            <a:xfrm>
              <a:off x="185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4" name="Line 936"/>
            <p:cNvSpPr>
              <a:spLocks noChangeShapeType="1"/>
            </p:cNvSpPr>
            <p:nvPr/>
          </p:nvSpPr>
          <p:spPr bwMode="auto">
            <a:xfrm>
              <a:off x="187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5" name="Line 937"/>
            <p:cNvSpPr>
              <a:spLocks noChangeShapeType="1"/>
            </p:cNvSpPr>
            <p:nvPr/>
          </p:nvSpPr>
          <p:spPr bwMode="auto">
            <a:xfrm>
              <a:off x="189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6" name="Line 938"/>
            <p:cNvSpPr>
              <a:spLocks noChangeShapeType="1"/>
            </p:cNvSpPr>
            <p:nvPr/>
          </p:nvSpPr>
          <p:spPr bwMode="auto">
            <a:xfrm>
              <a:off x="191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7" name="Line 939"/>
            <p:cNvSpPr>
              <a:spLocks noChangeShapeType="1"/>
            </p:cNvSpPr>
            <p:nvPr/>
          </p:nvSpPr>
          <p:spPr bwMode="auto">
            <a:xfrm>
              <a:off x="1929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8" name="Line 940"/>
            <p:cNvSpPr>
              <a:spLocks noChangeShapeType="1"/>
            </p:cNvSpPr>
            <p:nvPr/>
          </p:nvSpPr>
          <p:spPr bwMode="auto">
            <a:xfrm>
              <a:off x="194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49" name="Line 941"/>
            <p:cNvSpPr>
              <a:spLocks noChangeShapeType="1"/>
            </p:cNvSpPr>
            <p:nvPr/>
          </p:nvSpPr>
          <p:spPr bwMode="auto">
            <a:xfrm>
              <a:off x="196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0" name="Line 942"/>
            <p:cNvSpPr>
              <a:spLocks noChangeShapeType="1"/>
            </p:cNvSpPr>
            <p:nvPr/>
          </p:nvSpPr>
          <p:spPr bwMode="auto">
            <a:xfrm>
              <a:off x="198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1" name="Line 943"/>
            <p:cNvSpPr>
              <a:spLocks noChangeShapeType="1"/>
            </p:cNvSpPr>
            <p:nvPr/>
          </p:nvSpPr>
          <p:spPr bwMode="auto">
            <a:xfrm>
              <a:off x="199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2" name="Line 944"/>
            <p:cNvSpPr>
              <a:spLocks noChangeShapeType="1"/>
            </p:cNvSpPr>
            <p:nvPr/>
          </p:nvSpPr>
          <p:spPr bwMode="auto">
            <a:xfrm>
              <a:off x="201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3" name="Line 945"/>
            <p:cNvSpPr>
              <a:spLocks noChangeShapeType="1"/>
            </p:cNvSpPr>
            <p:nvPr/>
          </p:nvSpPr>
          <p:spPr bwMode="auto">
            <a:xfrm>
              <a:off x="203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4" name="Line 946"/>
            <p:cNvSpPr>
              <a:spLocks noChangeShapeType="1"/>
            </p:cNvSpPr>
            <p:nvPr/>
          </p:nvSpPr>
          <p:spPr bwMode="auto">
            <a:xfrm>
              <a:off x="205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5" name="Line 947"/>
            <p:cNvSpPr>
              <a:spLocks noChangeShapeType="1"/>
            </p:cNvSpPr>
            <p:nvPr/>
          </p:nvSpPr>
          <p:spPr bwMode="auto">
            <a:xfrm>
              <a:off x="206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6" name="Line 948"/>
            <p:cNvSpPr>
              <a:spLocks noChangeShapeType="1"/>
            </p:cNvSpPr>
            <p:nvPr/>
          </p:nvSpPr>
          <p:spPr bwMode="auto">
            <a:xfrm>
              <a:off x="208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7" name="Line 949"/>
            <p:cNvSpPr>
              <a:spLocks noChangeShapeType="1"/>
            </p:cNvSpPr>
            <p:nvPr/>
          </p:nvSpPr>
          <p:spPr bwMode="auto">
            <a:xfrm>
              <a:off x="210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8" name="Line 950"/>
            <p:cNvSpPr>
              <a:spLocks noChangeShapeType="1"/>
            </p:cNvSpPr>
            <p:nvPr/>
          </p:nvSpPr>
          <p:spPr bwMode="auto">
            <a:xfrm>
              <a:off x="2119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59" name="Line 951"/>
            <p:cNvSpPr>
              <a:spLocks noChangeShapeType="1"/>
            </p:cNvSpPr>
            <p:nvPr/>
          </p:nvSpPr>
          <p:spPr bwMode="auto">
            <a:xfrm>
              <a:off x="213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0" name="Line 952"/>
            <p:cNvSpPr>
              <a:spLocks noChangeShapeType="1"/>
            </p:cNvSpPr>
            <p:nvPr/>
          </p:nvSpPr>
          <p:spPr bwMode="auto">
            <a:xfrm>
              <a:off x="215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1" name="Line 953"/>
            <p:cNvSpPr>
              <a:spLocks noChangeShapeType="1"/>
            </p:cNvSpPr>
            <p:nvPr/>
          </p:nvSpPr>
          <p:spPr bwMode="auto">
            <a:xfrm>
              <a:off x="217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2" name="Line 954"/>
            <p:cNvSpPr>
              <a:spLocks noChangeShapeType="1"/>
            </p:cNvSpPr>
            <p:nvPr/>
          </p:nvSpPr>
          <p:spPr bwMode="auto">
            <a:xfrm>
              <a:off x="218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3" name="Line 955"/>
            <p:cNvSpPr>
              <a:spLocks noChangeShapeType="1"/>
            </p:cNvSpPr>
            <p:nvPr/>
          </p:nvSpPr>
          <p:spPr bwMode="auto">
            <a:xfrm>
              <a:off x="220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4" name="Line 956"/>
            <p:cNvSpPr>
              <a:spLocks noChangeShapeType="1"/>
            </p:cNvSpPr>
            <p:nvPr/>
          </p:nvSpPr>
          <p:spPr bwMode="auto">
            <a:xfrm>
              <a:off x="222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5" name="Line 957"/>
            <p:cNvSpPr>
              <a:spLocks noChangeShapeType="1"/>
            </p:cNvSpPr>
            <p:nvPr/>
          </p:nvSpPr>
          <p:spPr bwMode="auto">
            <a:xfrm>
              <a:off x="224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6" name="Line 958"/>
            <p:cNvSpPr>
              <a:spLocks noChangeShapeType="1"/>
            </p:cNvSpPr>
            <p:nvPr/>
          </p:nvSpPr>
          <p:spPr bwMode="auto">
            <a:xfrm>
              <a:off x="225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7" name="Line 959"/>
            <p:cNvSpPr>
              <a:spLocks noChangeShapeType="1"/>
            </p:cNvSpPr>
            <p:nvPr/>
          </p:nvSpPr>
          <p:spPr bwMode="auto">
            <a:xfrm>
              <a:off x="227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8" name="Line 960"/>
            <p:cNvSpPr>
              <a:spLocks noChangeShapeType="1"/>
            </p:cNvSpPr>
            <p:nvPr/>
          </p:nvSpPr>
          <p:spPr bwMode="auto">
            <a:xfrm>
              <a:off x="229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69" name="Line 961"/>
            <p:cNvSpPr>
              <a:spLocks noChangeShapeType="1"/>
            </p:cNvSpPr>
            <p:nvPr/>
          </p:nvSpPr>
          <p:spPr bwMode="auto">
            <a:xfrm>
              <a:off x="230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0" name="Line 962"/>
            <p:cNvSpPr>
              <a:spLocks noChangeShapeType="1"/>
            </p:cNvSpPr>
            <p:nvPr/>
          </p:nvSpPr>
          <p:spPr bwMode="auto">
            <a:xfrm>
              <a:off x="232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1" name="Line 963"/>
            <p:cNvSpPr>
              <a:spLocks noChangeShapeType="1"/>
            </p:cNvSpPr>
            <p:nvPr/>
          </p:nvSpPr>
          <p:spPr bwMode="auto">
            <a:xfrm>
              <a:off x="234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2" name="Line 964"/>
            <p:cNvSpPr>
              <a:spLocks noChangeShapeType="1"/>
            </p:cNvSpPr>
            <p:nvPr/>
          </p:nvSpPr>
          <p:spPr bwMode="auto">
            <a:xfrm>
              <a:off x="236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3" name="Line 965"/>
            <p:cNvSpPr>
              <a:spLocks noChangeShapeType="1"/>
            </p:cNvSpPr>
            <p:nvPr/>
          </p:nvSpPr>
          <p:spPr bwMode="auto">
            <a:xfrm>
              <a:off x="237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4" name="Line 966"/>
            <p:cNvSpPr>
              <a:spLocks noChangeShapeType="1"/>
            </p:cNvSpPr>
            <p:nvPr/>
          </p:nvSpPr>
          <p:spPr bwMode="auto">
            <a:xfrm>
              <a:off x="239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5" name="Line 967"/>
            <p:cNvSpPr>
              <a:spLocks noChangeShapeType="1"/>
            </p:cNvSpPr>
            <p:nvPr/>
          </p:nvSpPr>
          <p:spPr bwMode="auto">
            <a:xfrm>
              <a:off x="241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6" name="Line 968"/>
            <p:cNvSpPr>
              <a:spLocks noChangeShapeType="1"/>
            </p:cNvSpPr>
            <p:nvPr/>
          </p:nvSpPr>
          <p:spPr bwMode="auto">
            <a:xfrm>
              <a:off x="243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7" name="Line 969"/>
            <p:cNvSpPr>
              <a:spLocks noChangeShapeType="1"/>
            </p:cNvSpPr>
            <p:nvPr/>
          </p:nvSpPr>
          <p:spPr bwMode="auto">
            <a:xfrm>
              <a:off x="244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8" name="Line 970"/>
            <p:cNvSpPr>
              <a:spLocks noChangeShapeType="1"/>
            </p:cNvSpPr>
            <p:nvPr/>
          </p:nvSpPr>
          <p:spPr bwMode="auto">
            <a:xfrm>
              <a:off x="246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79" name="Line 971"/>
            <p:cNvSpPr>
              <a:spLocks noChangeShapeType="1"/>
            </p:cNvSpPr>
            <p:nvPr/>
          </p:nvSpPr>
          <p:spPr bwMode="auto">
            <a:xfrm>
              <a:off x="248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0" name="Line 972"/>
            <p:cNvSpPr>
              <a:spLocks noChangeShapeType="1"/>
            </p:cNvSpPr>
            <p:nvPr/>
          </p:nvSpPr>
          <p:spPr bwMode="auto">
            <a:xfrm>
              <a:off x="249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1" name="Line 973"/>
            <p:cNvSpPr>
              <a:spLocks noChangeShapeType="1"/>
            </p:cNvSpPr>
            <p:nvPr/>
          </p:nvSpPr>
          <p:spPr bwMode="auto">
            <a:xfrm>
              <a:off x="251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2" name="Line 974"/>
            <p:cNvSpPr>
              <a:spLocks noChangeShapeType="1"/>
            </p:cNvSpPr>
            <p:nvPr/>
          </p:nvSpPr>
          <p:spPr bwMode="auto">
            <a:xfrm>
              <a:off x="253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3" name="Line 975"/>
            <p:cNvSpPr>
              <a:spLocks noChangeShapeType="1"/>
            </p:cNvSpPr>
            <p:nvPr/>
          </p:nvSpPr>
          <p:spPr bwMode="auto">
            <a:xfrm>
              <a:off x="255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4" name="Line 976"/>
            <p:cNvSpPr>
              <a:spLocks noChangeShapeType="1"/>
            </p:cNvSpPr>
            <p:nvPr/>
          </p:nvSpPr>
          <p:spPr bwMode="auto">
            <a:xfrm>
              <a:off x="256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5" name="Line 977"/>
            <p:cNvSpPr>
              <a:spLocks noChangeShapeType="1"/>
            </p:cNvSpPr>
            <p:nvPr/>
          </p:nvSpPr>
          <p:spPr bwMode="auto">
            <a:xfrm>
              <a:off x="258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6" name="Line 978"/>
            <p:cNvSpPr>
              <a:spLocks noChangeShapeType="1"/>
            </p:cNvSpPr>
            <p:nvPr/>
          </p:nvSpPr>
          <p:spPr bwMode="auto">
            <a:xfrm>
              <a:off x="2603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7" name="Line 979"/>
            <p:cNvSpPr>
              <a:spLocks noChangeShapeType="1"/>
            </p:cNvSpPr>
            <p:nvPr/>
          </p:nvSpPr>
          <p:spPr bwMode="auto">
            <a:xfrm>
              <a:off x="262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8" name="Line 980"/>
            <p:cNvSpPr>
              <a:spLocks noChangeShapeType="1"/>
            </p:cNvSpPr>
            <p:nvPr/>
          </p:nvSpPr>
          <p:spPr bwMode="auto">
            <a:xfrm>
              <a:off x="263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89" name="Line 981"/>
            <p:cNvSpPr>
              <a:spLocks noChangeShapeType="1"/>
            </p:cNvSpPr>
            <p:nvPr/>
          </p:nvSpPr>
          <p:spPr bwMode="auto">
            <a:xfrm>
              <a:off x="265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0" name="Line 982"/>
            <p:cNvSpPr>
              <a:spLocks noChangeShapeType="1"/>
            </p:cNvSpPr>
            <p:nvPr/>
          </p:nvSpPr>
          <p:spPr bwMode="auto">
            <a:xfrm>
              <a:off x="267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1" name="Line 983"/>
            <p:cNvSpPr>
              <a:spLocks noChangeShapeType="1"/>
            </p:cNvSpPr>
            <p:nvPr/>
          </p:nvSpPr>
          <p:spPr bwMode="auto">
            <a:xfrm>
              <a:off x="268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2" name="Line 984"/>
            <p:cNvSpPr>
              <a:spLocks noChangeShapeType="1"/>
            </p:cNvSpPr>
            <p:nvPr/>
          </p:nvSpPr>
          <p:spPr bwMode="auto">
            <a:xfrm>
              <a:off x="270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3" name="Line 985"/>
            <p:cNvSpPr>
              <a:spLocks noChangeShapeType="1"/>
            </p:cNvSpPr>
            <p:nvPr/>
          </p:nvSpPr>
          <p:spPr bwMode="auto">
            <a:xfrm>
              <a:off x="272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4" name="Line 986"/>
            <p:cNvSpPr>
              <a:spLocks noChangeShapeType="1"/>
            </p:cNvSpPr>
            <p:nvPr/>
          </p:nvSpPr>
          <p:spPr bwMode="auto">
            <a:xfrm>
              <a:off x="274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5" name="Line 987"/>
            <p:cNvSpPr>
              <a:spLocks noChangeShapeType="1"/>
            </p:cNvSpPr>
            <p:nvPr/>
          </p:nvSpPr>
          <p:spPr bwMode="auto">
            <a:xfrm>
              <a:off x="275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6" name="Line 988"/>
            <p:cNvSpPr>
              <a:spLocks noChangeShapeType="1"/>
            </p:cNvSpPr>
            <p:nvPr/>
          </p:nvSpPr>
          <p:spPr bwMode="auto">
            <a:xfrm>
              <a:off x="277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7" name="Line 989"/>
            <p:cNvSpPr>
              <a:spLocks noChangeShapeType="1"/>
            </p:cNvSpPr>
            <p:nvPr/>
          </p:nvSpPr>
          <p:spPr bwMode="auto">
            <a:xfrm>
              <a:off x="2793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8" name="Line 990"/>
            <p:cNvSpPr>
              <a:spLocks noChangeShapeType="1"/>
            </p:cNvSpPr>
            <p:nvPr/>
          </p:nvSpPr>
          <p:spPr bwMode="auto">
            <a:xfrm>
              <a:off x="281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99" name="Line 991"/>
            <p:cNvSpPr>
              <a:spLocks noChangeShapeType="1"/>
            </p:cNvSpPr>
            <p:nvPr/>
          </p:nvSpPr>
          <p:spPr bwMode="auto">
            <a:xfrm>
              <a:off x="282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0" name="Line 992"/>
            <p:cNvSpPr>
              <a:spLocks noChangeShapeType="1"/>
            </p:cNvSpPr>
            <p:nvPr/>
          </p:nvSpPr>
          <p:spPr bwMode="auto">
            <a:xfrm>
              <a:off x="284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1" name="Line 993"/>
            <p:cNvSpPr>
              <a:spLocks noChangeShapeType="1"/>
            </p:cNvSpPr>
            <p:nvPr/>
          </p:nvSpPr>
          <p:spPr bwMode="auto">
            <a:xfrm>
              <a:off x="286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2" name="Line 994"/>
            <p:cNvSpPr>
              <a:spLocks noChangeShapeType="1"/>
            </p:cNvSpPr>
            <p:nvPr/>
          </p:nvSpPr>
          <p:spPr bwMode="auto">
            <a:xfrm>
              <a:off x="287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3" name="Line 995"/>
            <p:cNvSpPr>
              <a:spLocks noChangeShapeType="1"/>
            </p:cNvSpPr>
            <p:nvPr/>
          </p:nvSpPr>
          <p:spPr bwMode="auto">
            <a:xfrm>
              <a:off x="289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4" name="Line 996"/>
            <p:cNvSpPr>
              <a:spLocks noChangeShapeType="1"/>
            </p:cNvSpPr>
            <p:nvPr/>
          </p:nvSpPr>
          <p:spPr bwMode="auto">
            <a:xfrm>
              <a:off x="2914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5" name="Line 997"/>
            <p:cNvSpPr>
              <a:spLocks noChangeShapeType="1"/>
            </p:cNvSpPr>
            <p:nvPr/>
          </p:nvSpPr>
          <p:spPr bwMode="auto">
            <a:xfrm>
              <a:off x="293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6" name="Line 998"/>
            <p:cNvSpPr>
              <a:spLocks noChangeShapeType="1"/>
            </p:cNvSpPr>
            <p:nvPr/>
          </p:nvSpPr>
          <p:spPr bwMode="auto">
            <a:xfrm>
              <a:off x="294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7" name="Line 999"/>
            <p:cNvSpPr>
              <a:spLocks noChangeShapeType="1"/>
            </p:cNvSpPr>
            <p:nvPr/>
          </p:nvSpPr>
          <p:spPr bwMode="auto">
            <a:xfrm>
              <a:off x="296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8" name="Line 1000"/>
            <p:cNvSpPr>
              <a:spLocks noChangeShapeType="1"/>
            </p:cNvSpPr>
            <p:nvPr/>
          </p:nvSpPr>
          <p:spPr bwMode="auto">
            <a:xfrm>
              <a:off x="2983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09" name="Line 1001"/>
            <p:cNvSpPr>
              <a:spLocks noChangeShapeType="1"/>
            </p:cNvSpPr>
            <p:nvPr/>
          </p:nvSpPr>
          <p:spPr bwMode="auto">
            <a:xfrm>
              <a:off x="300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0" name="Line 1002"/>
            <p:cNvSpPr>
              <a:spLocks noChangeShapeType="1"/>
            </p:cNvSpPr>
            <p:nvPr/>
          </p:nvSpPr>
          <p:spPr bwMode="auto">
            <a:xfrm>
              <a:off x="301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1" name="Line 1003"/>
            <p:cNvSpPr>
              <a:spLocks noChangeShapeType="1"/>
            </p:cNvSpPr>
            <p:nvPr/>
          </p:nvSpPr>
          <p:spPr bwMode="auto">
            <a:xfrm>
              <a:off x="303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2" name="Line 1004"/>
            <p:cNvSpPr>
              <a:spLocks noChangeShapeType="1"/>
            </p:cNvSpPr>
            <p:nvPr/>
          </p:nvSpPr>
          <p:spPr bwMode="auto">
            <a:xfrm>
              <a:off x="305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3" name="Line 1005"/>
            <p:cNvSpPr>
              <a:spLocks noChangeShapeType="1"/>
            </p:cNvSpPr>
            <p:nvPr/>
          </p:nvSpPr>
          <p:spPr bwMode="auto">
            <a:xfrm>
              <a:off x="306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4" name="Line 1006"/>
            <p:cNvSpPr>
              <a:spLocks noChangeShapeType="1"/>
            </p:cNvSpPr>
            <p:nvPr/>
          </p:nvSpPr>
          <p:spPr bwMode="auto">
            <a:xfrm>
              <a:off x="308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5" name="Line 1007"/>
            <p:cNvSpPr>
              <a:spLocks noChangeShapeType="1"/>
            </p:cNvSpPr>
            <p:nvPr/>
          </p:nvSpPr>
          <p:spPr bwMode="auto">
            <a:xfrm>
              <a:off x="3104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6" name="Line 1008"/>
            <p:cNvSpPr>
              <a:spLocks noChangeShapeType="1"/>
            </p:cNvSpPr>
            <p:nvPr/>
          </p:nvSpPr>
          <p:spPr bwMode="auto">
            <a:xfrm>
              <a:off x="312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7" name="Line 1009"/>
            <p:cNvSpPr>
              <a:spLocks noChangeShapeType="1"/>
            </p:cNvSpPr>
            <p:nvPr/>
          </p:nvSpPr>
          <p:spPr bwMode="auto">
            <a:xfrm>
              <a:off x="313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8" name="Line 1010"/>
            <p:cNvSpPr>
              <a:spLocks noChangeShapeType="1"/>
            </p:cNvSpPr>
            <p:nvPr/>
          </p:nvSpPr>
          <p:spPr bwMode="auto">
            <a:xfrm>
              <a:off x="315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19" name="Line 1011"/>
            <p:cNvSpPr>
              <a:spLocks noChangeShapeType="1"/>
            </p:cNvSpPr>
            <p:nvPr/>
          </p:nvSpPr>
          <p:spPr bwMode="auto">
            <a:xfrm>
              <a:off x="317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0" name="Line 1012"/>
            <p:cNvSpPr>
              <a:spLocks noChangeShapeType="1"/>
            </p:cNvSpPr>
            <p:nvPr/>
          </p:nvSpPr>
          <p:spPr bwMode="auto">
            <a:xfrm>
              <a:off x="319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1" name="Line 1013"/>
            <p:cNvSpPr>
              <a:spLocks noChangeShapeType="1"/>
            </p:cNvSpPr>
            <p:nvPr/>
          </p:nvSpPr>
          <p:spPr bwMode="auto">
            <a:xfrm>
              <a:off x="320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2" name="Line 1014"/>
            <p:cNvSpPr>
              <a:spLocks noChangeShapeType="1"/>
            </p:cNvSpPr>
            <p:nvPr/>
          </p:nvSpPr>
          <p:spPr bwMode="auto">
            <a:xfrm>
              <a:off x="322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3" name="Line 1015"/>
            <p:cNvSpPr>
              <a:spLocks noChangeShapeType="1"/>
            </p:cNvSpPr>
            <p:nvPr/>
          </p:nvSpPr>
          <p:spPr bwMode="auto">
            <a:xfrm>
              <a:off x="324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4" name="Line 1016"/>
            <p:cNvSpPr>
              <a:spLocks noChangeShapeType="1"/>
            </p:cNvSpPr>
            <p:nvPr/>
          </p:nvSpPr>
          <p:spPr bwMode="auto">
            <a:xfrm>
              <a:off x="325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5" name="Line 1017"/>
            <p:cNvSpPr>
              <a:spLocks noChangeShapeType="1"/>
            </p:cNvSpPr>
            <p:nvPr/>
          </p:nvSpPr>
          <p:spPr bwMode="auto">
            <a:xfrm>
              <a:off x="327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6" name="Line 1018"/>
            <p:cNvSpPr>
              <a:spLocks noChangeShapeType="1"/>
            </p:cNvSpPr>
            <p:nvPr/>
          </p:nvSpPr>
          <p:spPr bwMode="auto">
            <a:xfrm>
              <a:off x="3294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7" name="Line 1019"/>
            <p:cNvSpPr>
              <a:spLocks noChangeShapeType="1"/>
            </p:cNvSpPr>
            <p:nvPr/>
          </p:nvSpPr>
          <p:spPr bwMode="auto">
            <a:xfrm>
              <a:off x="331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8" name="Line 1020"/>
            <p:cNvSpPr>
              <a:spLocks noChangeShapeType="1"/>
            </p:cNvSpPr>
            <p:nvPr/>
          </p:nvSpPr>
          <p:spPr bwMode="auto">
            <a:xfrm>
              <a:off x="332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29" name="Line 1021"/>
            <p:cNvSpPr>
              <a:spLocks noChangeShapeType="1"/>
            </p:cNvSpPr>
            <p:nvPr/>
          </p:nvSpPr>
          <p:spPr bwMode="auto">
            <a:xfrm>
              <a:off x="3346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30" name="Line 1022"/>
            <p:cNvSpPr>
              <a:spLocks noChangeShapeType="1"/>
            </p:cNvSpPr>
            <p:nvPr/>
          </p:nvSpPr>
          <p:spPr bwMode="auto">
            <a:xfrm>
              <a:off x="336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31" name="Line 1023"/>
            <p:cNvSpPr>
              <a:spLocks noChangeShapeType="1"/>
            </p:cNvSpPr>
            <p:nvPr/>
          </p:nvSpPr>
          <p:spPr bwMode="auto">
            <a:xfrm>
              <a:off x="338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16" name="Line 1024"/>
            <p:cNvSpPr>
              <a:spLocks noChangeShapeType="1"/>
            </p:cNvSpPr>
            <p:nvPr/>
          </p:nvSpPr>
          <p:spPr bwMode="auto">
            <a:xfrm>
              <a:off x="339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17" name="Line 1025"/>
            <p:cNvSpPr>
              <a:spLocks noChangeShapeType="1"/>
            </p:cNvSpPr>
            <p:nvPr/>
          </p:nvSpPr>
          <p:spPr bwMode="auto">
            <a:xfrm>
              <a:off x="341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18" name="Line 1026"/>
            <p:cNvSpPr>
              <a:spLocks noChangeShapeType="1"/>
            </p:cNvSpPr>
            <p:nvPr/>
          </p:nvSpPr>
          <p:spPr bwMode="auto">
            <a:xfrm>
              <a:off x="343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19" name="Line 1027"/>
            <p:cNvSpPr>
              <a:spLocks noChangeShapeType="1"/>
            </p:cNvSpPr>
            <p:nvPr/>
          </p:nvSpPr>
          <p:spPr bwMode="auto">
            <a:xfrm>
              <a:off x="344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0" name="Line 1028"/>
            <p:cNvSpPr>
              <a:spLocks noChangeShapeType="1"/>
            </p:cNvSpPr>
            <p:nvPr/>
          </p:nvSpPr>
          <p:spPr bwMode="auto">
            <a:xfrm>
              <a:off x="346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1" name="Line 1029"/>
            <p:cNvSpPr>
              <a:spLocks noChangeShapeType="1"/>
            </p:cNvSpPr>
            <p:nvPr/>
          </p:nvSpPr>
          <p:spPr bwMode="auto">
            <a:xfrm>
              <a:off x="348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2" name="Line 1030"/>
            <p:cNvSpPr>
              <a:spLocks noChangeShapeType="1"/>
            </p:cNvSpPr>
            <p:nvPr/>
          </p:nvSpPr>
          <p:spPr bwMode="auto">
            <a:xfrm>
              <a:off x="350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3" name="Line 1031"/>
            <p:cNvSpPr>
              <a:spLocks noChangeShapeType="1"/>
            </p:cNvSpPr>
            <p:nvPr/>
          </p:nvSpPr>
          <p:spPr bwMode="auto">
            <a:xfrm>
              <a:off x="351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4" name="Line 1032"/>
            <p:cNvSpPr>
              <a:spLocks noChangeShapeType="1"/>
            </p:cNvSpPr>
            <p:nvPr/>
          </p:nvSpPr>
          <p:spPr bwMode="auto">
            <a:xfrm>
              <a:off x="3536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5" name="Line 1033"/>
            <p:cNvSpPr>
              <a:spLocks noChangeShapeType="1"/>
            </p:cNvSpPr>
            <p:nvPr/>
          </p:nvSpPr>
          <p:spPr bwMode="auto">
            <a:xfrm>
              <a:off x="355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6" name="Line 1034"/>
            <p:cNvSpPr>
              <a:spLocks noChangeShapeType="1"/>
            </p:cNvSpPr>
            <p:nvPr/>
          </p:nvSpPr>
          <p:spPr bwMode="auto">
            <a:xfrm>
              <a:off x="357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7" name="Line 1035"/>
            <p:cNvSpPr>
              <a:spLocks noChangeShapeType="1"/>
            </p:cNvSpPr>
            <p:nvPr/>
          </p:nvSpPr>
          <p:spPr bwMode="auto">
            <a:xfrm>
              <a:off x="358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8" name="Line 1036"/>
            <p:cNvSpPr>
              <a:spLocks noChangeShapeType="1"/>
            </p:cNvSpPr>
            <p:nvPr/>
          </p:nvSpPr>
          <p:spPr bwMode="auto">
            <a:xfrm>
              <a:off x="360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29" name="Line 1037"/>
            <p:cNvSpPr>
              <a:spLocks noChangeShapeType="1"/>
            </p:cNvSpPr>
            <p:nvPr/>
          </p:nvSpPr>
          <p:spPr bwMode="auto">
            <a:xfrm>
              <a:off x="362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0" name="Line 1038"/>
            <p:cNvSpPr>
              <a:spLocks noChangeShapeType="1"/>
            </p:cNvSpPr>
            <p:nvPr/>
          </p:nvSpPr>
          <p:spPr bwMode="auto">
            <a:xfrm>
              <a:off x="363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1" name="Line 1039"/>
            <p:cNvSpPr>
              <a:spLocks noChangeShapeType="1"/>
            </p:cNvSpPr>
            <p:nvPr/>
          </p:nvSpPr>
          <p:spPr bwMode="auto">
            <a:xfrm>
              <a:off x="365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2" name="Line 1040"/>
            <p:cNvSpPr>
              <a:spLocks noChangeShapeType="1"/>
            </p:cNvSpPr>
            <p:nvPr/>
          </p:nvSpPr>
          <p:spPr bwMode="auto">
            <a:xfrm>
              <a:off x="367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3" name="Line 1041"/>
            <p:cNvSpPr>
              <a:spLocks noChangeShapeType="1"/>
            </p:cNvSpPr>
            <p:nvPr/>
          </p:nvSpPr>
          <p:spPr bwMode="auto">
            <a:xfrm>
              <a:off x="369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4" name="Line 1042"/>
            <p:cNvSpPr>
              <a:spLocks noChangeShapeType="1"/>
            </p:cNvSpPr>
            <p:nvPr/>
          </p:nvSpPr>
          <p:spPr bwMode="auto">
            <a:xfrm>
              <a:off x="370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5" name="Line 1043"/>
            <p:cNvSpPr>
              <a:spLocks noChangeShapeType="1"/>
            </p:cNvSpPr>
            <p:nvPr/>
          </p:nvSpPr>
          <p:spPr bwMode="auto">
            <a:xfrm>
              <a:off x="372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6" name="Line 1044"/>
            <p:cNvSpPr>
              <a:spLocks noChangeShapeType="1"/>
            </p:cNvSpPr>
            <p:nvPr/>
          </p:nvSpPr>
          <p:spPr bwMode="auto">
            <a:xfrm>
              <a:off x="374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7" name="Line 1045"/>
            <p:cNvSpPr>
              <a:spLocks noChangeShapeType="1"/>
            </p:cNvSpPr>
            <p:nvPr/>
          </p:nvSpPr>
          <p:spPr bwMode="auto">
            <a:xfrm>
              <a:off x="376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8" name="Line 1046"/>
            <p:cNvSpPr>
              <a:spLocks noChangeShapeType="1"/>
            </p:cNvSpPr>
            <p:nvPr/>
          </p:nvSpPr>
          <p:spPr bwMode="auto">
            <a:xfrm>
              <a:off x="377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39" name="Line 1047"/>
            <p:cNvSpPr>
              <a:spLocks noChangeShapeType="1"/>
            </p:cNvSpPr>
            <p:nvPr/>
          </p:nvSpPr>
          <p:spPr bwMode="auto">
            <a:xfrm>
              <a:off x="379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0" name="Line 1048"/>
            <p:cNvSpPr>
              <a:spLocks noChangeShapeType="1"/>
            </p:cNvSpPr>
            <p:nvPr/>
          </p:nvSpPr>
          <p:spPr bwMode="auto">
            <a:xfrm>
              <a:off x="381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1" name="Line 1049"/>
            <p:cNvSpPr>
              <a:spLocks noChangeShapeType="1"/>
            </p:cNvSpPr>
            <p:nvPr/>
          </p:nvSpPr>
          <p:spPr bwMode="auto">
            <a:xfrm>
              <a:off x="382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2" name="Line 1050"/>
            <p:cNvSpPr>
              <a:spLocks noChangeShapeType="1"/>
            </p:cNvSpPr>
            <p:nvPr/>
          </p:nvSpPr>
          <p:spPr bwMode="auto">
            <a:xfrm>
              <a:off x="3847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3" name="Line 1051"/>
            <p:cNvSpPr>
              <a:spLocks noChangeShapeType="1"/>
            </p:cNvSpPr>
            <p:nvPr/>
          </p:nvSpPr>
          <p:spPr bwMode="auto">
            <a:xfrm>
              <a:off x="386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4" name="Line 1052"/>
            <p:cNvSpPr>
              <a:spLocks noChangeShapeType="1"/>
            </p:cNvSpPr>
            <p:nvPr/>
          </p:nvSpPr>
          <p:spPr bwMode="auto">
            <a:xfrm>
              <a:off x="388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5" name="Line 1053"/>
            <p:cNvSpPr>
              <a:spLocks noChangeShapeType="1"/>
            </p:cNvSpPr>
            <p:nvPr/>
          </p:nvSpPr>
          <p:spPr bwMode="auto">
            <a:xfrm>
              <a:off x="3899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6" name="Line 1054"/>
            <p:cNvSpPr>
              <a:spLocks noChangeShapeType="1"/>
            </p:cNvSpPr>
            <p:nvPr/>
          </p:nvSpPr>
          <p:spPr bwMode="auto">
            <a:xfrm>
              <a:off x="391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7" name="Line 1055"/>
            <p:cNvSpPr>
              <a:spLocks noChangeShapeType="1"/>
            </p:cNvSpPr>
            <p:nvPr/>
          </p:nvSpPr>
          <p:spPr bwMode="auto">
            <a:xfrm>
              <a:off x="393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8" name="Line 1056"/>
            <p:cNvSpPr>
              <a:spLocks noChangeShapeType="1"/>
            </p:cNvSpPr>
            <p:nvPr/>
          </p:nvSpPr>
          <p:spPr bwMode="auto">
            <a:xfrm>
              <a:off x="395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49" name="Line 1057"/>
            <p:cNvSpPr>
              <a:spLocks noChangeShapeType="1"/>
            </p:cNvSpPr>
            <p:nvPr/>
          </p:nvSpPr>
          <p:spPr bwMode="auto">
            <a:xfrm>
              <a:off x="3968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0" name="Line 1058"/>
            <p:cNvSpPr>
              <a:spLocks noChangeShapeType="1"/>
            </p:cNvSpPr>
            <p:nvPr/>
          </p:nvSpPr>
          <p:spPr bwMode="auto">
            <a:xfrm>
              <a:off x="398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1" name="Line 1059"/>
            <p:cNvSpPr>
              <a:spLocks noChangeShapeType="1"/>
            </p:cNvSpPr>
            <p:nvPr/>
          </p:nvSpPr>
          <p:spPr bwMode="auto">
            <a:xfrm>
              <a:off x="400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2" name="Line 1060"/>
            <p:cNvSpPr>
              <a:spLocks noChangeShapeType="1"/>
            </p:cNvSpPr>
            <p:nvPr/>
          </p:nvSpPr>
          <p:spPr bwMode="auto">
            <a:xfrm>
              <a:off x="402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3" name="Line 1061"/>
            <p:cNvSpPr>
              <a:spLocks noChangeShapeType="1"/>
            </p:cNvSpPr>
            <p:nvPr/>
          </p:nvSpPr>
          <p:spPr bwMode="auto">
            <a:xfrm>
              <a:off x="403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4" name="Line 1062"/>
            <p:cNvSpPr>
              <a:spLocks noChangeShapeType="1"/>
            </p:cNvSpPr>
            <p:nvPr/>
          </p:nvSpPr>
          <p:spPr bwMode="auto">
            <a:xfrm>
              <a:off x="405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5" name="Line 1063"/>
            <p:cNvSpPr>
              <a:spLocks noChangeShapeType="1"/>
            </p:cNvSpPr>
            <p:nvPr/>
          </p:nvSpPr>
          <p:spPr bwMode="auto">
            <a:xfrm>
              <a:off x="407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6" name="Line 1064"/>
            <p:cNvSpPr>
              <a:spLocks noChangeShapeType="1"/>
            </p:cNvSpPr>
            <p:nvPr/>
          </p:nvSpPr>
          <p:spPr bwMode="auto">
            <a:xfrm>
              <a:off x="4089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7" name="Line 1065"/>
            <p:cNvSpPr>
              <a:spLocks noChangeShapeType="1"/>
            </p:cNvSpPr>
            <p:nvPr/>
          </p:nvSpPr>
          <p:spPr bwMode="auto">
            <a:xfrm>
              <a:off x="410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8" name="Line 1066"/>
            <p:cNvSpPr>
              <a:spLocks noChangeShapeType="1"/>
            </p:cNvSpPr>
            <p:nvPr/>
          </p:nvSpPr>
          <p:spPr bwMode="auto">
            <a:xfrm>
              <a:off x="412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59" name="Line 1067"/>
            <p:cNvSpPr>
              <a:spLocks noChangeShapeType="1"/>
            </p:cNvSpPr>
            <p:nvPr/>
          </p:nvSpPr>
          <p:spPr bwMode="auto">
            <a:xfrm>
              <a:off x="414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0" name="Line 1068"/>
            <p:cNvSpPr>
              <a:spLocks noChangeShapeType="1"/>
            </p:cNvSpPr>
            <p:nvPr/>
          </p:nvSpPr>
          <p:spPr bwMode="auto">
            <a:xfrm>
              <a:off x="415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1" name="Line 1069"/>
            <p:cNvSpPr>
              <a:spLocks noChangeShapeType="1"/>
            </p:cNvSpPr>
            <p:nvPr/>
          </p:nvSpPr>
          <p:spPr bwMode="auto">
            <a:xfrm>
              <a:off x="417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2" name="Line 1070"/>
            <p:cNvSpPr>
              <a:spLocks noChangeShapeType="1"/>
            </p:cNvSpPr>
            <p:nvPr/>
          </p:nvSpPr>
          <p:spPr bwMode="auto">
            <a:xfrm>
              <a:off x="419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3" name="Line 1071"/>
            <p:cNvSpPr>
              <a:spLocks noChangeShapeType="1"/>
            </p:cNvSpPr>
            <p:nvPr/>
          </p:nvSpPr>
          <p:spPr bwMode="auto">
            <a:xfrm>
              <a:off x="421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4" name="Line 1072"/>
            <p:cNvSpPr>
              <a:spLocks noChangeShapeType="1"/>
            </p:cNvSpPr>
            <p:nvPr/>
          </p:nvSpPr>
          <p:spPr bwMode="auto">
            <a:xfrm>
              <a:off x="422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5" name="Line 1073"/>
            <p:cNvSpPr>
              <a:spLocks noChangeShapeType="1"/>
            </p:cNvSpPr>
            <p:nvPr/>
          </p:nvSpPr>
          <p:spPr bwMode="auto">
            <a:xfrm>
              <a:off x="424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6" name="Line 1074"/>
            <p:cNvSpPr>
              <a:spLocks noChangeShapeType="1"/>
            </p:cNvSpPr>
            <p:nvPr/>
          </p:nvSpPr>
          <p:spPr bwMode="auto">
            <a:xfrm>
              <a:off x="426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7" name="Line 1075"/>
            <p:cNvSpPr>
              <a:spLocks noChangeShapeType="1"/>
            </p:cNvSpPr>
            <p:nvPr/>
          </p:nvSpPr>
          <p:spPr bwMode="auto">
            <a:xfrm>
              <a:off x="4279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8" name="Line 1076"/>
            <p:cNvSpPr>
              <a:spLocks noChangeShapeType="1"/>
            </p:cNvSpPr>
            <p:nvPr/>
          </p:nvSpPr>
          <p:spPr bwMode="auto">
            <a:xfrm>
              <a:off x="429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69" name="Line 1077"/>
            <p:cNvSpPr>
              <a:spLocks noChangeShapeType="1"/>
            </p:cNvSpPr>
            <p:nvPr/>
          </p:nvSpPr>
          <p:spPr bwMode="auto">
            <a:xfrm>
              <a:off x="431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0" name="Line 1078"/>
            <p:cNvSpPr>
              <a:spLocks noChangeShapeType="1"/>
            </p:cNvSpPr>
            <p:nvPr/>
          </p:nvSpPr>
          <p:spPr bwMode="auto">
            <a:xfrm>
              <a:off x="433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1" name="Line 1079"/>
            <p:cNvSpPr>
              <a:spLocks noChangeShapeType="1"/>
            </p:cNvSpPr>
            <p:nvPr/>
          </p:nvSpPr>
          <p:spPr bwMode="auto">
            <a:xfrm>
              <a:off x="434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2" name="Line 1080"/>
            <p:cNvSpPr>
              <a:spLocks noChangeShapeType="1"/>
            </p:cNvSpPr>
            <p:nvPr/>
          </p:nvSpPr>
          <p:spPr bwMode="auto">
            <a:xfrm>
              <a:off x="436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3" name="Line 1081"/>
            <p:cNvSpPr>
              <a:spLocks noChangeShapeType="1"/>
            </p:cNvSpPr>
            <p:nvPr/>
          </p:nvSpPr>
          <p:spPr bwMode="auto">
            <a:xfrm>
              <a:off x="438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4" name="Line 1082"/>
            <p:cNvSpPr>
              <a:spLocks noChangeShapeType="1"/>
            </p:cNvSpPr>
            <p:nvPr/>
          </p:nvSpPr>
          <p:spPr bwMode="auto">
            <a:xfrm>
              <a:off x="4400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5" name="Line 1083"/>
            <p:cNvSpPr>
              <a:spLocks noChangeShapeType="1"/>
            </p:cNvSpPr>
            <p:nvPr/>
          </p:nvSpPr>
          <p:spPr bwMode="auto">
            <a:xfrm>
              <a:off x="441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6" name="Line 1084"/>
            <p:cNvSpPr>
              <a:spLocks noChangeShapeType="1"/>
            </p:cNvSpPr>
            <p:nvPr/>
          </p:nvSpPr>
          <p:spPr bwMode="auto">
            <a:xfrm>
              <a:off x="443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7" name="Line 1085"/>
            <p:cNvSpPr>
              <a:spLocks noChangeShapeType="1"/>
            </p:cNvSpPr>
            <p:nvPr/>
          </p:nvSpPr>
          <p:spPr bwMode="auto">
            <a:xfrm>
              <a:off x="445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8" name="Line 1086"/>
            <p:cNvSpPr>
              <a:spLocks noChangeShapeType="1"/>
            </p:cNvSpPr>
            <p:nvPr/>
          </p:nvSpPr>
          <p:spPr bwMode="auto">
            <a:xfrm>
              <a:off x="446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79" name="Line 1087"/>
            <p:cNvSpPr>
              <a:spLocks noChangeShapeType="1"/>
            </p:cNvSpPr>
            <p:nvPr/>
          </p:nvSpPr>
          <p:spPr bwMode="auto">
            <a:xfrm>
              <a:off x="448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0" name="Line 1088"/>
            <p:cNvSpPr>
              <a:spLocks noChangeShapeType="1"/>
            </p:cNvSpPr>
            <p:nvPr/>
          </p:nvSpPr>
          <p:spPr bwMode="auto">
            <a:xfrm>
              <a:off x="450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1" name="Line 1089"/>
            <p:cNvSpPr>
              <a:spLocks noChangeShapeType="1"/>
            </p:cNvSpPr>
            <p:nvPr/>
          </p:nvSpPr>
          <p:spPr bwMode="auto">
            <a:xfrm>
              <a:off x="452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883" name="Group 1291"/>
          <p:cNvGrpSpPr>
            <a:grpSpLocks/>
          </p:cNvGrpSpPr>
          <p:nvPr/>
        </p:nvGrpSpPr>
        <p:grpSpPr bwMode="auto">
          <a:xfrm>
            <a:off x="1771650" y="3937000"/>
            <a:ext cx="6210300" cy="2265363"/>
            <a:chOff x="1116" y="2480"/>
            <a:chExt cx="3912" cy="1427"/>
          </a:xfrm>
        </p:grpSpPr>
        <p:sp>
          <p:nvSpPr>
            <p:cNvPr id="111683" name="Line 1091"/>
            <p:cNvSpPr>
              <a:spLocks noChangeShapeType="1"/>
            </p:cNvSpPr>
            <p:nvPr/>
          </p:nvSpPr>
          <p:spPr bwMode="auto">
            <a:xfrm>
              <a:off x="453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4" name="Line 1092"/>
            <p:cNvSpPr>
              <a:spLocks noChangeShapeType="1"/>
            </p:cNvSpPr>
            <p:nvPr/>
          </p:nvSpPr>
          <p:spPr bwMode="auto">
            <a:xfrm>
              <a:off x="455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5" name="Line 1093"/>
            <p:cNvSpPr>
              <a:spLocks noChangeShapeType="1"/>
            </p:cNvSpPr>
            <p:nvPr/>
          </p:nvSpPr>
          <p:spPr bwMode="auto">
            <a:xfrm>
              <a:off x="457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6" name="Line 1094"/>
            <p:cNvSpPr>
              <a:spLocks noChangeShapeType="1"/>
            </p:cNvSpPr>
            <p:nvPr/>
          </p:nvSpPr>
          <p:spPr bwMode="auto">
            <a:xfrm>
              <a:off x="459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7" name="Line 1095"/>
            <p:cNvSpPr>
              <a:spLocks noChangeShapeType="1"/>
            </p:cNvSpPr>
            <p:nvPr/>
          </p:nvSpPr>
          <p:spPr bwMode="auto">
            <a:xfrm>
              <a:off x="460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8" name="Line 1096"/>
            <p:cNvSpPr>
              <a:spLocks noChangeShapeType="1"/>
            </p:cNvSpPr>
            <p:nvPr/>
          </p:nvSpPr>
          <p:spPr bwMode="auto">
            <a:xfrm>
              <a:off x="462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89" name="Line 1097"/>
            <p:cNvSpPr>
              <a:spLocks noChangeShapeType="1"/>
            </p:cNvSpPr>
            <p:nvPr/>
          </p:nvSpPr>
          <p:spPr bwMode="auto">
            <a:xfrm>
              <a:off x="464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0" name="Line 1098"/>
            <p:cNvSpPr>
              <a:spLocks noChangeShapeType="1"/>
            </p:cNvSpPr>
            <p:nvPr/>
          </p:nvSpPr>
          <p:spPr bwMode="auto">
            <a:xfrm>
              <a:off x="465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1" name="Line 1099"/>
            <p:cNvSpPr>
              <a:spLocks noChangeShapeType="1"/>
            </p:cNvSpPr>
            <p:nvPr/>
          </p:nvSpPr>
          <p:spPr bwMode="auto">
            <a:xfrm>
              <a:off x="467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2" name="Line 1100"/>
            <p:cNvSpPr>
              <a:spLocks noChangeShapeType="1"/>
            </p:cNvSpPr>
            <p:nvPr/>
          </p:nvSpPr>
          <p:spPr bwMode="auto">
            <a:xfrm>
              <a:off x="4693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3" name="Line 1101"/>
            <p:cNvSpPr>
              <a:spLocks noChangeShapeType="1"/>
            </p:cNvSpPr>
            <p:nvPr/>
          </p:nvSpPr>
          <p:spPr bwMode="auto">
            <a:xfrm>
              <a:off x="4711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4" name="Line 1102"/>
            <p:cNvSpPr>
              <a:spLocks noChangeShapeType="1"/>
            </p:cNvSpPr>
            <p:nvPr/>
          </p:nvSpPr>
          <p:spPr bwMode="auto">
            <a:xfrm>
              <a:off x="472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5" name="Line 1103"/>
            <p:cNvSpPr>
              <a:spLocks noChangeShapeType="1"/>
            </p:cNvSpPr>
            <p:nvPr/>
          </p:nvSpPr>
          <p:spPr bwMode="auto">
            <a:xfrm>
              <a:off x="474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6" name="Line 1104"/>
            <p:cNvSpPr>
              <a:spLocks noChangeShapeType="1"/>
            </p:cNvSpPr>
            <p:nvPr/>
          </p:nvSpPr>
          <p:spPr bwMode="auto">
            <a:xfrm>
              <a:off x="4763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7" name="Line 1105"/>
            <p:cNvSpPr>
              <a:spLocks noChangeShapeType="1"/>
            </p:cNvSpPr>
            <p:nvPr/>
          </p:nvSpPr>
          <p:spPr bwMode="auto">
            <a:xfrm>
              <a:off x="478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8" name="Line 1106"/>
            <p:cNvSpPr>
              <a:spLocks noChangeShapeType="1"/>
            </p:cNvSpPr>
            <p:nvPr/>
          </p:nvSpPr>
          <p:spPr bwMode="auto">
            <a:xfrm>
              <a:off x="479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99" name="Line 1107"/>
            <p:cNvSpPr>
              <a:spLocks noChangeShapeType="1"/>
            </p:cNvSpPr>
            <p:nvPr/>
          </p:nvSpPr>
          <p:spPr bwMode="auto">
            <a:xfrm>
              <a:off x="4814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0" name="Line 1108"/>
            <p:cNvSpPr>
              <a:spLocks noChangeShapeType="1"/>
            </p:cNvSpPr>
            <p:nvPr/>
          </p:nvSpPr>
          <p:spPr bwMode="auto">
            <a:xfrm>
              <a:off x="4832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1" name="Line 1109"/>
            <p:cNvSpPr>
              <a:spLocks noChangeShapeType="1"/>
            </p:cNvSpPr>
            <p:nvPr/>
          </p:nvSpPr>
          <p:spPr bwMode="auto">
            <a:xfrm>
              <a:off x="4849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2" name="Line 1110"/>
            <p:cNvSpPr>
              <a:spLocks noChangeShapeType="1"/>
            </p:cNvSpPr>
            <p:nvPr/>
          </p:nvSpPr>
          <p:spPr bwMode="auto">
            <a:xfrm>
              <a:off x="4866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3" name="Line 1111"/>
            <p:cNvSpPr>
              <a:spLocks noChangeShapeType="1"/>
            </p:cNvSpPr>
            <p:nvPr/>
          </p:nvSpPr>
          <p:spPr bwMode="auto">
            <a:xfrm>
              <a:off x="4884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4" name="Line 1112"/>
            <p:cNvSpPr>
              <a:spLocks noChangeShapeType="1"/>
            </p:cNvSpPr>
            <p:nvPr/>
          </p:nvSpPr>
          <p:spPr bwMode="auto">
            <a:xfrm>
              <a:off x="4901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5" name="Line 1113"/>
            <p:cNvSpPr>
              <a:spLocks noChangeShapeType="1"/>
            </p:cNvSpPr>
            <p:nvPr/>
          </p:nvSpPr>
          <p:spPr bwMode="auto">
            <a:xfrm>
              <a:off x="4918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6" name="Line 1114"/>
            <p:cNvSpPr>
              <a:spLocks noChangeShapeType="1"/>
            </p:cNvSpPr>
            <p:nvPr/>
          </p:nvSpPr>
          <p:spPr bwMode="auto">
            <a:xfrm>
              <a:off x="4935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7" name="Line 1115"/>
            <p:cNvSpPr>
              <a:spLocks noChangeShapeType="1"/>
            </p:cNvSpPr>
            <p:nvPr/>
          </p:nvSpPr>
          <p:spPr bwMode="auto">
            <a:xfrm>
              <a:off x="4953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8" name="Line 1116"/>
            <p:cNvSpPr>
              <a:spLocks noChangeShapeType="1"/>
            </p:cNvSpPr>
            <p:nvPr/>
          </p:nvSpPr>
          <p:spPr bwMode="auto">
            <a:xfrm>
              <a:off x="4970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09" name="Line 1117"/>
            <p:cNvSpPr>
              <a:spLocks noChangeShapeType="1"/>
            </p:cNvSpPr>
            <p:nvPr/>
          </p:nvSpPr>
          <p:spPr bwMode="auto">
            <a:xfrm>
              <a:off x="4987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0" name="Line 1118"/>
            <p:cNvSpPr>
              <a:spLocks noChangeShapeType="1"/>
            </p:cNvSpPr>
            <p:nvPr/>
          </p:nvSpPr>
          <p:spPr bwMode="auto">
            <a:xfrm>
              <a:off x="5005" y="3656"/>
              <a:ext cx="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1" name="Line 1119"/>
            <p:cNvSpPr>
              <a:spLocks noChangeShapeType="1"/>
            </p:cNvSpPr>
            <p:nvPr/>
          </p:nvSpPr>
          <p:spPr bwMode="auto">
            <a:xfrm>
              <a:off x="5022" y="3656"/>
              <a:ext cx="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2" name="Rectangle 1120"/>
            <p:cNvSpPr>
              <a:spLocks noChangeArrowheads="1"/>
            </p:cNvSpPr>
            <p:nvPr/>
          </p:nvSpPr>
          <p:spPr bwMode="auto">
            <a:xfrm>
              <a:off x="1172" y="2480"/>
              <a:ext cx="56" cy="1176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3" name="Freeform 1121"/>
            <p:cNvSpPr>
              <a:spLocks/>
            </p:cNvSpPr>
            <p:nvPr/>
          </p:nvSpPr>
          <p:spPr bwMode="auto">
            <a:xfrm>
              <a:off x="1172" y="2480"/>
              <a:ext cx="55" cy="1173"/>
            </a:xfrm>
            <a:custGeom>
              <a:avLst/>
              <a:gdLst>
                <a:gd name="T0" fmla="*/ 0 w 57"/>
                <a:gd name="T1" fmla="*/ 1222 h 1222"/>
                <a:gd name="T2" fmla="*/ 0 w 57"/>
                <a:gd name="T3" fmla="*/ 1222 h 1222"/>
                <a:gd name="T4" fmla="*/ 0 w 57"/>
                <a:gd name="T5" fmla="*/ 0 h 1222"/>
                <a:gd name="T6" fmla="*/ 57 w 57"/>
                <a:gd name="T7" fmla="*/ 0 h 1222"/>
                <a:gd name="T8" fmla="*/ 57 w 57"/>
                <a:gd name="T9" fmla="*/ 1222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222">
                  <a:moveTo>
                    <a:pt x="0" y="1222"/>
                  </a:moveTo>
                  <a:lnTo>
                    <a:pt x="0" y="1222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22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4" name="Rectangle 1122"/>
            <p:cNvSpPr>
              <a:spLocks noChangeArrowheads="1"/>
            </p:cNvSpPr>
            <p:nvPr/>
          </p:nvSpPr>
          <p:spPr bwMode="auto">
            <a:xfrm>
              <a:off x="1452" y="3142"/>
              <a:ext cx="56" cy="51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5" name="Freeform 1123"/>
            <p:cNvSpPr>
              <a:spLocks/>
            </p:cNvSpPr>
            <p:nvPr/>
          </p:nvSpPr>
          <p:spPr bwMode="auto">
            <a:xfrm>
              <a:off x="1452" y="3142"/>
              <a:ext cx="55" cy="511"/>
            </a:xfrm>
            <a:custGeom>
              <a:avLst/>
              <a:gdLst>
                <a:gd name="T0" fmla="*/ 0 w 57"/>
                <a:gd name="T1" fmla="*/ 533 h 533"/>
                <a:gd name="T2" fmla="*/ 0 w 57"/>
                <a:gd name="T3" fmla="*/ 533 h 533"/>
                <a:gd name="T4" fmla="*/ 0 w 57"/>
                <a:gd name="T5" fmla="*/ 0 h 533"/>
                <a:gd name="T6" fmla="*/ 57 w 57"/>
                <a:gd name="T7" fmla="*/ 0 h 533"/>
                <a:gd name="T8" fmla="*/ 57 w 57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3">
                  <a:moveTo>
                    <a:pt x="0" y="533"/>
                  </a:moveTo>
                  <a:lnTo>
                    <a:pt x="0" y="53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3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6" name="Rectangle 1124"/>
            <p:cNvSpPr>
              <a:spLocks noChangeArrowheads="1"/>
            </p:cNvSpPr>
            <p:nvPr/>
          </p:nvSpPr>
          <p:spPr bwMode="auto">
            <a:xfrm>
              <a:off x="1732" y="3168"/>
              <a:ext cx="55" cy="48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7" name="Freeform 1125"/>
            <p:cNvSpPr>
              <a:spLocks/>
            </p:cNvSpPr>
            <p:nvPr/>
          </p:nvSpPr>
          <p:spPr bwMode="auto">
            <a:xfrm>
              <a:off x="1732" y="3168"/>
              <a:ext cx="54" cy="485"/>
            </a:xfrm>
            <a:custGeom>
              <a:avLst/>
              <a:gdLst>
                <a:gd name="T0" fmla="*/ 0 w 57"/>
                <a:gd name="T1" fmla="*/ 506 h 506"/>
                <a:gd name="T2" fmla="*/ 0 w 57"/>
                <a:gd name="T3" fmla="*/ 506 h 506"/>
                <a:gd name="T4" fmla="*/ 0 w 57"/>
                <a:gd name="T5" fmla="*/ 0 h 506"/>
                <a:gd name="T6" fmla="*/ 57 w 57"/>
                <a:gd name="T7" fmla="*/ 0 h 506"/>
                <a:gd name="T8" fmla="*/ 57 w 57"/>
                <a:gd name="T9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6">
                  <a:moveTo>
                    <a:pt x="0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0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8" name="Rectangle 1126"/>
            <p:cNvSpPr>
              <a:spLocks noChangeArrowheads="1"/>
            </p:cNvSpPr>
            <p:nvPr/>
          </p:nvSpPr>
          <p:spPr bwMode="auto">
            <a:xfrm>
              <a:off x="2012" y="2642"/>
              <a:ext cx="56" cy="101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19" name="Freeform 1127"/>
            <p:cNvSpPr>
              <a:spLocks/>
            </p:cNvSpPr>
            <p:nvPr/>
          </p:nvSpPr>
          <p:spPr bwMode="auto">
            <a:xfrm>
              <a:off x="2012" y="2642"/>
              <a:ext cx="55" cy="1011"/>
            </a:xfrm>
            <a:custGeom>
              <a:avLst/>
              <a:gdLst>
                <a:gd name="T0" fmla="*/ 0 w 57"/>
                <a:gd name="T1" fmla="*/ 1053 h 1053"/>
                <a:gd name="T2" fmla="*/ 0 w 57"/>
                <a:gd name="T3" fmla="*/ 1053 h 1053"/>
                <a:gd name="T4" fmla="*/ 0 w 57"/>
                <a:gd name="T5" fmla="*/ 0 h 1053"/>
                <a:gd name="T6" fmla="*/ 57 w 57"/>
                <a:gd name="T7" fmla="*/ 0 h 1053"/>
                <a:gd name="T8" fmla="*/ 57 w 57"/>
                <a:gd name="T9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53">
                  <a:moveTo>
                    <a:pt x="0" y="1053"/>
                  </a:moveTo>
                  <a:lnTo>
                    <a:pt x="0" y="105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05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0" name="Rectangle 1128"/>
            <p:cNvSpPr>
              <a:spLocks noChangeArrowheads="1"/>
            </p:cNvSpPr>
            <p:nvPr/>
          </p:nvSpPr>
          <p:spPr bwMode="auto">
            <a:xfrm>
              <a:off x="2292" y="3631"/>
              <a:ext cx="56" cy="2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1" name="Freeform 1129"/>
            <p:cNvSpPr>
              <a:spLocks/>
            </p:cNvSpPr>
            <p:nvPr/>
          </p:nvSpPr>
          <p:spPr bwMode="auto">
            <a:xfrm>
              <a:off x="2292" y="3631"/>
              <a:ext cx="55" cy="22"/>
            </a:xfrm>
            <a:custGeom>
              <a:avLst/>
              <a:gdLst>
                <a:gd name="T0" fmla="*/ 0 w 57"/>
                <a:gd name="T1" fmla="*/ 23 h 23"/>
                <a:gd name="T2" fmla="*/ 0 w 57"/>
                <a:gd name="T3" fmla="*/ 23 h 23"/>
                <a:gd name="T4" fmla="*/ 0 w 57"/>
                <a:gd name="T5" fmla="*/ 0 h 23"/>
                <a:gd name="T6" fmla="*/ 57 w 57"/>
                <a:gd name="T7" fmla="*/ 0 h 23"/>
                <a:gd name="T8" fmla="*/ 57 w 5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3">
                  <a:moveTo>
                    <a:pt x="0" y="23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2" name="Rectangle 1130"/>
            <p:cNvSpPr>
              <a:spLocks noChangeArrowheads="1"/>
            </p:cNvSpPr>
            <p:nvPr/>
          </p:nvSpPr>
          <p:spPr bwMode="auto">
            <a:xfrm>
              <a:off x="2573" y="3647"/>
              <a:ext cx="55" cy="9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3" name="Freeform 1131"/>
            <p:cNvSpPr>
              <a:spLocks/>
            </p:cNvSpPr>
            <p:nvPr/>
          </p:nvSpPr>
          <p:spPr bwMode="auto">
            <a:xfrm>
              <a:off x="2573" y="3647"/>
              <a:ext cx="54" cy="6"/>
            </a:xfrm>
            <a:custGeom>
              <a:avLst/>
              <a:gdLst>
                <a:gd name="T0" fmla="*/ 0 w 57"/>
                <a:gd name="T1" fmla="*/ 7 h 7"/>
                <a:gd name="T2" fmla="*/ 0 w 57"/>
                <a:gd name="T3" fmla="*/ 7 h 7"/>
                <a:gd name="T4" fmla="*/ 0 w 57"/>
                <a:gd name="T5" fmla="*/ 0 h 7"/>
                <a:gd name="T6" fmla="*/ 57 w 57"/>
                <a:gd name="T7" fmla="*/ 0 h 7"/>
                <a:gd name="T8" fmla="*/ 57 w 57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4" name="Rectangle 1132"/>
            <p:cNvSpPr>
              <a:spLocks noChangeArrowheads="1"/>
            </p:cNvSpPr>
            <p:nvPr/>
          </p:nvSpPr>
          <p:spPr bwMode="auto">
            <a:xfrm>
              <a:off x="2852" y="3656"/>
              <a:ext cx="56" cy="23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5" name="Freeform 1133"/>
            <p:cNvSpPr>
              <a:spLocks/>
            </p:cNvSpPr>
            <p:nvPr/>
          </p:nvSpPr>
          <p:spPr bwMode="auto">
            <a:xfrm>
              <a:off x="2852" y="3653"/>
              <a:ext cx="55" cy="26"/>
            </a:xfrm>
            <a:custGeom>
              <a:avLst/>
              <a:gdLst>
                <a:gd name="T0" fmla="*/ 0 w 57"/>
                <a:gd name="T1" fmla="*/ 0 h 27"/>
                <a:gd name="T2" fmla="*/ 0 w 57"/>
                <a:gd name="T3" fmla="*/ 0 h 27"/>
                <a:gd name="T4" fmla="*/ 0 w 57"/>
                <a:gd name="T5" fmla="*/ 27 h 27"/>
                <a:gd name="T6" fmla="*/ 57 w 57"/>
                <a:gd name="T7" fmla="*/ 27 h 27"/>
                <a:gd name="T8" fmla="*/ 57 w 5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7">
                  <a:moveTo>
                    <a:pt x="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57" y="27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6" name="Rectangle 1134"/>
            <p:cNvSpPr>
              <a:spLocks noChangeArrowheads="1"/>
            </p:cNvSpPr>
            <p:nvPr/>
          </p:nvSpPr>
          <p:spPr bwMode="auto">
            <a:xfrm>
              <a:off x="3132" y="3609"/>
              <a:ext cx="56" cy="47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7" name="Freeform 1135"/>
            <p:cNvSpPr>
              <a:spLocks/>
            </p:cNvSpPr>
            <p:nvPr/>
          </p:nvSpPr>
          <p:spPr bwMode="auto">
            <a:xfrm>
              <a:off x="3132" y="3609"/>
              <a:ext cx="55" cy="44"/>
            </a:xfrm>
            <a:custGeom>
              <a:avLst/>
              <a:gdLst>
                <a:gd name="T0" fmla="*/ 0 w 57"/>
                <a:gd name="T1" fmla="*/ 46 h 46"/>
                <a:gd name="T2" fmla="*/ 0 w 57"/>
                <a:gd name="T3" fmla="*/ 46 h 46"/>
                <a:gd name="T4" fmla="*/ 0 w 57"/>
                <a:gd name="T5" fmla="*/ 0 h 46"/>
                <a:gd name="T6" fmla="*/ 57 w 57"/>
                <a:gd name="T7" fmla="*/ 0 h 46"/>
                <a:gd name="T8" fmla="*/ 57 w 57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6">
                  <a:moveTo>
                    <a:pt x="0" y="46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4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8" name="Rectangle 1136"/>
            <p:cNvSpPr>
              <a:spLocks noChangeArrowheads="1"/>
            </p:cNvSpPr>
            <p:nvPr/>
          </p:nvSpPr>
          <p:spPr bwMode="auto">
            <a:xfrm>
              <a:off x="3413" y="3047"/>
              <a:ext cx="55" cy="609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29" name="Freeform 1137"/>
            <p:cNvSpPr>
              <a:spLocks/>
            </p:cNvSpPr>
            <p:nvPr/>
          </p:nvSpPr>
          <p:spPr bwMode="auto">
            <a:xfrm>
              <a:off x="3413" y="3047"/>
              <a:ext cx="55" cy="606"/>
            </a:xfrm>
            <a:custGeom>
              <a:avLst/>
              <a:gdLst>
                <a:gd name="T0" fmla="*/ 0 w 57"/>
                <a:gd name="T1" fmla="*/ 632 h 632"/>
                <a:gd name="T2" fmla="*/ 0 w 57"/>
                <a:gd name="T3" fmla="*/ 632 h 632"/>
                <a:gd name="T4" fmla="*/ 0 w 57"/>
                <a:gd name="T5" fmla="*/ 0 h 632"/>
                <a:gd name="T6" fmla="*/ 57 w 57"/>
                <a:gd name="T7" fmla="*/ 0 h 632"/>
                <a:gd name="T8" fmla="*/ 57 w 57"/>
                <a:gd name="T9" fmla="*/ 632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32">
                  <a:moveTo>
                    <a:pt x="0" y="632"/>
                  </a:moveTo>
                  <a:lnTo>
                    <a:pt x="0" y="632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63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0" name="Rectangle 1138"/>
            <p:cNvSpPr>
              <a:spLocks noChangeArrowheads="1"/>
            </p:cNvSpPr>
            <p:nvPr/>
          </p:nvSpPr>
          <p:spPr bwMode="auto">
            <a:xfrm>
              <a:off x="3692" y="3641"/>
              <a:ext cx="56" cy="15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1" name="Freeform 1139"/>
            <p:cNvSpPr>
              <a:spLocks/>
            </p:cNvSpPr>
            <p:nvPr/>
          </p:nvSpPr>
          <p:spPr bwMode="auto">
            <a:xfrm>
              <a:off x="3692" y="3641"/>
              <a:ext cx="55" cy="12"/>
            </a:xfrm>
            <a:custGeom>
              <a:avLst/>
              <a:gdLst>
                <a:gd name="T0" fmla="*/ 0 w 57"/>
                <a:gd name="T1" fmla="*/ 13 h 13"/>
                <a:gd name="T2" fmla="*/ 0 w 57"/>
                <a:gd name="T3" fmla="*/ 13 h 13"/>
                <a:gd name="T4" fmla="*/ 0 w 57"/>
                <a:gd name="T5" fmla="*/ 0 h 13"/>
                <a:gd name="T6" fmla="*/ 57 w 57"/>
                <a:gd name="T7" fmla="*/ 0 h 13"/>
                <a:gd name="T8" fmla="*/ 57 w 5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3">
                  <a:moveTo>
                    <a:pt x="0" y="13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2" name="Rectangle 1140"/>
            <p:cNvSpPr>
              <a:spLocks noChangeArrowheads="1"/>
            </p:cNvSpPr>
            <p:nvPr/>
          </p:nvSpPr>
          <p:spPr bwMode="auto">
            <a:xfrm>
              <a:off x="3972" y="3578"/>
              <a:ext cx="56" cy="78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3" name="Freeform 1141"/>
            <p:cNvSpPr>
              <a:spLocks/>
            </p:cNvSpPr>
            <p:nvPr/>
          </p:nvSpPr>
          <p:spPr bwMode="auto">
            <a:xfrm>
              <a:off x="3972" y="3578"/>
              <a:ext cx="55" cy="75"/>
            </a:xfrm>
            <a:custGeom>
              <a:avLst/>
              <a:gdLst>
                <a:gd name="T0" fmla="*/ 0 w 57"/>
                <a:gd name="T1" fmla="*/ 78 h 78"/>
                <a:gd name="T2" fmla="*/ 0 w 57"/>
                <a:gd name="T3" fmla="*/ 78 h 78"/>
                <a:gd name="T4" fmla="*/ 0 w 57"/>
                <a:gd name="T5" fmla="*/ 0 h 78"/>
                <a:gd name="T6" fmla="*/ 57 w 57"/>
                <a:gd name="T7" fmla="*/ 0 h 78"/>
                <a:gd name="T8" fmla="*/ 57 w 57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8">
                  <a:moveTo>
                    <a:pt x="0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7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4" name="Rectangle 1142"/>
            <p:cNvSpPr>
              <a:spLocks noChangeArrowheads="1"/>
            </p:cNvSpPr>
            <p:nvPr/>
          </p:nvSpPr>
          <p:spPr bwMode="auto">
            <a:xfrm>
              <a:off x="4253" y="3639"/>
              <a:ext cx="55" cy="17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5" name="Freeform 1143"/>
            <p:cNvSpPr>
              <a:spLocks/>
            </p:cNvSpPr>
            <p:nvPr/>
          </p:nvSpPr>
          <p:spPr bwMode="auto">
            <a:xfrm>
              <a:off x="4253" y="3639"/>
              <a:ext cx="55" cy="14"/>
            </a:xfrm>
            <a:custGeom>
              <a:avLst/>
              <a:gdLst>
                <a:gd name="T0" fmla="*/ 0 w 57"/>
                <a:gd name="T1" fmla="*/ 15 h 15"/>
                <a:gd name="T2" fmla="*/ 0 w 57"/>
                <a:gd name="T3" fmla="*/ 15 h 15"/>
                <a:gd name="T4" fmla="*/ 0 w 57"/>
                <a:gd name="T5" fmla="*/ 0 h 15"/>
                <a:gd name="T6" fmla="*/ 57 w 57"/>
                <a:gd name="T7" fmla="*/ 0 h 15"/>
                <a:gd name="T8" fmla="*/ 57 w 5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">
                  <a:moveTo>
                    <a:pt x="0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6" name="Rectangle 1144"/>
            <p:cNvSpPr>
              <a:spLocks noChangeArrowheads="1"/>
            </p:cNvSpPr>
            <p:nvPr/>
          </p:nvSpPr>
          <p:spPr bwMode="auto">
            <a:xfrm>
              <a:off x="4533" y="3554"/>
              <a:ext cx="56" cy="102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7" name="Freeform 1145"/>
            <p:cNvSpPr>
              <a:spLocks/>
            </p:cNvSpPr>
            <p:nvPr/>
          </p:nvSpPr>
          <p:spPr bwMode="auto">
            <a:xfrm>
              <a:off x="4533" y="3554"/>
              <a:ext cx="55" cy="99"/>
            </a:xfrm>
            <a:custGeom>
              <a:avLst/>
              <a:gdLst>
                <a:gd name="T0" fmla="*/ 0 w 57"/>
                <a:gd name="T1" fmla="*/ 104 h 104"/>
                <a:gd name="T2" fmla="*/ 0 w 57"/>
                <a:gd name="T3" fmla="*/ 104 h 104"/>
                <a:gd name="T4" fmla="*/ 0 w 57"/>
                <a:gd name="T5" fmla="*/ 0 h 104"/>
                <a:gd name="T6" fmla="*/ 57 w 57"/>
                <a:gd name="T7" fmla="*/ 0 h 104"/>
                <a:gd name="T8" fmla="*/ 57 w 57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4">
                  <a:moveTo>
                    <a:pt x="0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0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8" name="Rectangle 1146"/>
            <p:cNvSpPr>
              <a:spLocks noChangeArrowheads="1"/>
            </p:cNvSpPr>
            <p:nvPr/>
          </p:nvSpPr>
          <p:spPr bwMode="auto">
            <a:xfrm>
              <a:off x="4813" y="3622"/>
              <a:ext cx="55" cy="34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39" name="Freeform 1147"/>
            <p:cNvSpPr>
              <a:spLocks/>
            </p:cNvSpPr>
            <p:nvPr/>
          </p:nvSpPr>
          <p:spPr bwMode="auto">
            <a:xfrm>
              <a:off x="4813" y="3622"/>
              <a:ext cx="54" cy="31"/>
            </a:xfrm>
            <a:custGeom>
              <a:avLst/>
              <a:gdLst>
                <a:gd name="T0" fmla="*/ 0 w 57"/>
                <a:gd name="T1" fmla="*/ 33 h 33"/>
                <a:gd name="T2" fmla="*/ 0 w 57"/>
                <a:gd name="T3" fmla="*/ 33 h 33"/>
                <a:gd name="T4" fmla="*/ 0 w 57"/>
                <a:gd name="T5" fmla="*/ 0 h 33"/>
                <a:gd name="T6" fmla="*/ 57 w 57"/>
                <a:gd name="T7" fmla="*/ 0 h 33"/>
                <a:gd name="T8" fmla="*/ 57 w 57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3">
                  <a:moveTo>
                    <a:pt x="0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0" name="Rectangle 1148"/>
            <p:cNvSpPr>
              <a:spLocks noChangeArrowheads="1"/>
            </p:cNvSpPr>
            <p:nvPr/>
          </p:nvSpPr>
          <p:spPr bwMode="auto">
            <a:xfrm>
              <a:off x="1228" y="2961"/>
              <a:ext cx="55" cy="695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1" name="Freeform 1149"/>
            <p:cNvSpPr>
              <a:spLocks/>
            </p:cNvSpPr>
            <p:nvPr/>
          </p:nvSpPr>
          <p:spPr bwMode="auto">
            <a:xfrm>
              <a:off x="1228" y="2961"/>
              <a:ext cx="54" cy="692"/>
            </a:xfrm>
            <a:custGeom>
              <a:avLst/>
              <a:gdLst>
                <a:gd name="T0" fmla="*/ 0 w 57"/>
                <a:gd name="T1" fmla="*/ 721 h 721"/>
                <a:gd name="T2" fmla="*/ 0 w 57"/>
                <a:gd name="T3" fmla="*/ 721 h 721"/>
                <a:gd name="T4" fmla="*/ 0 w 57"/>
                <a:gd name="T5" fmla="*/ 0 h 721"/>
                <a:gd name="T6" fmla="*/ 57 w 57"/>
                <a:gd name="T7" fmla="*/ 0 h 721"/>
                <a:gd name="T8" fmla="*/ 57 w 57"/>
                <a:gd name="T9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21">
                  <a:moveTo>
                    <a:pt x="0" y="721"/>
                  </a:moveTo>
                  <a:lnTo>
                    <a:pt x="0" y="721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72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2" name="Rectangle 1150"/>
            <p:cNvSpPr>
              <a:spLocks noChangeArrowheads="1"/>
            </p:cNvSpPr>
            <p:nvPr/>
          </p:nvSpPr>
          <p:spPr bwMode="auto">
            <a:xfrm>
              <a:off x="1508" y="3275"/>
              <a:ext cx="56" cy="381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3" name="Freeform 1151"/>
            <p:cNvSpPr>
              <a:spLocks/>
            </p:cNvSpPr>
            <p:nvPr/>
          </p:nvSpPr>
          <p:spPr bwMode="auto">
            <a:xfrm>
              <a:off x="1508" y="3275"/>
              <a:ext cx="55" cy="378"/>
            </a:xfrm>
            <a:custGeom>
              <a:avLst/>
              <a:gdLst>
                <a:gd name="T0" fmla="*/ 0 w 57"/>
                <a:gd name="T1" fmla="*/ 394 h 394"/>
                <a:gd name="T2" fmla="*/ 0 w 57"/>
                <a:gd name="T3" fmla="*/ 394 h 394"/>
                <a:gd name="T4" fmla="*/ 0 w 57"/>
                <a:gd name="T5" fmla="*/ 0 h 394"/>
                <a:gd name="T6" fmla="*/ 57 w 57"/>
                <a:gd name="T7" fmla="*/ 0 h 394"/>
                <a:gd name="T8" fmla="*/ 57 w 57"/>
                <a:gd name="T9" fmla="*/ 39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94">
                  <a:moveTo>
                    <a:pt x="0" y="394"/>
                  </a:moveTo>
                  <a:lnTo>
                    <a:pt x="0" y="394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9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4" name="Rectangle 1152"/>
            <p:cNvSpPr>
              <a:spLocks noChangeArrowheads="1"/>
            </p:cNvSpPr>
            <p:nvPr/>
          </p:nvSpPr>
          <p:spPr bwMode="auto">
            <a:xfrm>
              <a:off x="1788" y="3356"/>
              <a:ext cx="56" cy="300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5" name="Freeform 1153"/>
            <p:cNvSpPr>
              <a:spLocks/>
            </p:cNvSpPr>
            <p:nvPr/>
          </p:nvSpPr>
          <p:spPr bwMode="auto">
            <a:xfrm>
              <a:off x="1788" y="3356"/>
              <a:ext cx="55" cy="297"/>
            </a:xfrm>
            <a:custGeom>
              <a:avLst/>
              <a:gdLst>
                <a:gd name="T0" fmla="*/ 0 w 57"/>
                <a:gd name="T1" fmla="*/ 310 h 310"/>
                <a:gd name="T2" fmla="*/ 0 w 57"/>
                <a:gd name="T3" fmla="*/ 310 h 310"/>
                <a:gd name="T4" fmla="*/ 0 w 57"/>
                <a:gd name="T5" fmla="*/ 0 h 310"/>
                <a:gd name="T6" fmla="*/ 57 w 57"/>
                <a:gd name="T7" fmla="*/ 0 h 310"/>
                <a:gd name="T8" fmla="*/ 57 w 57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10">
                  <a:moveTo>
                    <a:pt x="0" y="310"/>
                  </a:moveTo>
                  <a:lnTo>
                    <a:pt x="0" y="31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1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6" name="Rectangle 1154"/>
            <p:cNvSpPr>
              <a:spLocks noChangeArrowheads="1"/>
            </p:cNvSpPr>
            <p:nvPr/>
          </p:nvSpPr>
          <p:spPr bwMode="auto">
            <a:xfrm>
              <a:off x="2069" y="3219"/>
              <a:ext cx="55" cy="437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7" name="Freeform 1155"/>
            <p:cNvSpPr>
              <a:spLocks/>
            </p:cNvSpPr>
            <p:nvPr/>
          </p:nvSpPr>
          <p:spPr bwMode="auto">
            <a:xfrm>
              <a:off x="2069" y="3219"/>
              <a:ext cx="54" cy="434"/>
            </a:xfrm>
            <a:custGeom>
              <a:avLst/>
              <a:gdLst>
                <a:gd name="T0" fmla="*/ 0 w 57"/>
                <a:gd name="T1" fmla="*/ 452 h 452"/>
                <a:gd name="T2" fmla="*/ 0 w 57"/>
                <a:gd name="T3" fmla="*/ 452 h 452"/>
                <a:gd name="T4" fmla="*/ 0 w 57"/>
                <a:gd name="T5" fmla="*/ 0 h 452"/>
                <a:gd name="T6" fmla="*/ 57 w 57"/>
                <a:gd name="T7" fmla="*/ 0 h 452"/>
                <a:gd name="T8" fmla="*/ 57 w 57"/>
                <a:gd name="T9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52">
                  <a:moveTo>
                    <a:pt x="0" y="452"/>
                  </a:moveTo>
                  <a:lnTo>
                    <a:pt x="0" y="452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45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8" name="Rectangle 1156"/>
            <p:cNvSpPr>
              <a:spLocks noChangeArrowheads="1"/>
            </p:cNvSpPr>
            <p:nvPr/>
          </p:nvSpPr>
          <p:spPr bwMode="auto">
            <a:xfrm>
              <a:off x="2348" y="3656"/>
              <a:ext cx="56" cy="13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49" name="Freeform 1157"/>
            <p:cNvSpPr>
              <a:spLocks/>
            </p:cNvSpPr>
            <p:nvPr/>
          </p:nvSpPr>
          <p:spPr bwMode="auto">
            <a:xfrm>
              <a:off x="2348" y="3653"/>
              <a:ext cx="55" cy="16"/>
            </a:xfrm>
            <a:custGeom>
              <a:avLst/>
              <a:gdLst>
                <a:gd name="T0" fmla="*/ 0 w 57"/>
                <a:gd name="T1" fmla="*/ 0 h 16"/>
                <a:gd name="T2" fmla="*/ 0 w 57"/>
                <a:gd name="T3" fmla="*/ 0 h 16"/>
                <a:gd name="T4" fmla="*/ 0 w 57"/>
                <a:gd name="T5" fmla="*/ 16 h 16"/>
                <a:gd name="T6" fmla="*/ 57 w 57"/>
                <a:gd name="T7" fmla="*/ 16 h 16"/>
                <a:gd name="T8" fmla="*/ 57 w 5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7" y="16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0" name="Rectangle 1158"/>
            <p:cNvSpPr>
              <a:spLocks noChangeArrowheads="1"/>
            </p:cNvSpPr>
            <p:nvPr/>
          </p:nvSpPr>
          <p:spPr bwMode="auto">
            <a:xfrm>
              <a:off x="2628" y="3614"/>
              <a:ext cx="56" cy="42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1" name="Freeform 1159"/>
            <p:cNvSpPr>
              <a:spLocks/>
            </p:cNvSpPr>
            <p:nvPr/>
          </p:nvSpPr>
          <p:spPr bwMode="auto">
            <a:xfrm>
              <a:off x="2628" y="3614"/>
              <a:ext cx="55" cy="39"/>
            </a:xfrm>
            <a:custGeom>
              <a:avLst/>
              <a:gdLst>
                <a:gd name="T0" fmla="*/ 0 w 57"/>
                <a:gd name="T1" fmla="*/ 41 h 41"/>
                <a:gd name="T2" fmla="*/ 0 w 57"/>
                <a:gd name="T3" fmla="*/ 41 h 41"/>
                <a:gd name="T4" fmla="*/ 0 w 57"/>
                <a:gd name="T5" fmla="*/ 0 h 41"/>
                <a:gd name="T6" fmla="*/ 57 w 57"/>
                <a:gd name="T7" fmla="*/ 0 h 41"/>
                <a:gd name="T8" fmla="*/ 57 w 5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1">
                  <a:moveTo>
                    <a:pt x="0" y="41"/>
                  </a:moveTo>
                  <a:lnTo>
                    <a:pt x="0" y="41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4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2" name="Rectangle 1160"/>
            <p:cNvSpPr>
              <a:spLocks noChangeArrowheads="1"/>
            </p:cNvSpPr>
            <p:nvPr/>
          </p:nvSpPr>
          <p:spPr bwMode="auto">
            <a:xfrm>
              <a:off x="2909" y="3656"/>
              <a:ext cx="55" cy="13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3" name="Freeform 1161"/>
            <p:cNvSpPr>
              <a:spLocks/>
            </p:cNvSpPr>
            <p:nvPr/>
          </p:nvSpPr>
          <p:spPr bwMode="auto">
            <a:xfrm>
              <a:off x="2909" y="3653"/>
              <a:ext cx="54" cy="16"/>
            </a:xfrm>
            <a:custGeom>
              <a:avLst/>
              <a:gdLst>
                <a:gd name="T0" fmla="*/ 0 w 57"/>
                <a:gd name="T1" fmla="*/ 0 h 16"/>
                <a:gd name="T2" fmla="*/ 0 w 57"/>
                <a:gd name="T3" fmla="*/ 0 h 16"/>
                <a:gd name="T4" fmla="*/ 0 w 57"/>
                <a:gd name="T5" fmla="*/ 16 h 16"/>
                <a:gd name="T6" fmla="*/ 57 w 57"/>
                <a:gd name="T7" fmla="*/ 16 h 16"/>
                <a:gd name="T8" fmla="*/ 57 w 5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7" y="16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4" name="Rectangle 1162"/>
            <p:cNvSpPr>
              <a:spLocks noChangeArrowheads="1"/>
            </p:cNvSpPr>
            <p:nvPr/>
          </p:nvSpPr>
          <p:spPr bwMode="auto">
            <a:xfrm>
              <a:off x="3188" y="2861"/>
              <a:ext cx="56" cy="795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5" name="Freeform 1163"/>
            <p:cNvSpPr>
              <a:spLocks/>
            </p:cNvSpPr>
            <p:nvPr/>
          </p:nvSpPr>
          <p:spPr bwMode="auto">
            <a:xfrm>
              <a:off x="3188" y="2861"/>
              <a:ext cx="55" cy="792"/>
            </a:xfrm>
            <a:custGeom>
              <a:avLst/>
              <a:gdLst>
                <a:gd name="T0" fmla="*/ 0 w 57"/>
                <a:gd name="T1" fmla="*/ 825 h 825"/>
                <a:gd name="T2" fmla="*/ 0 w 57"/>
                <a:gd name="T3" fmla="*/ 825 h 825"/>
                <a:gd name="T4" fmla="*/ 0 w 57"/>
                <a:gd name="T5" fmla="*/ 0 h 825"/>
                <a:gd name="T6" fmla="*/ 57 w 57"/>
                <a:gd name="T7" fmla="*/ 0 h 825"/>
                <a:gd name="T8" fmla="*/ 57 w 57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5">
                  <a:moveTo>
                    <a:pt x="0" y="825"/>
                  </a:moveTo>
                  <a:lnTo>
                    <a:pt x="0" y="825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82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6" name="Rectangle 1164"/>
            <p:cNvSpPr>
              <a:spLocks noChangeArrowheads="1"/>
            </p:cNvSpPr>
            <p:nvPr/>
          </p:nvSpPr>
          <p:spPr bwMode="auto">
            <a:xfrm>
              <a:off x="3468" y="2986"/>
              <a:ext cx="56" cy="670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7" name="Freeform 1165"/>
            <p:cNvSpPr>
              <a:spLocks/>
            </p:cNvSpPr>
            <p:nvPr/>
          </p:nvSpPr>
          <p:spPr bwMode="auto">
            <a:xfrm>
              <a:off x="3468" y="2986"/>
              <a:ext cx="55" cy="667"/>
            </a:xfrm>
            <a:custGeom>
              <a:avLst/>
              <a:gdLst>
                <a:gd name="T0" fmla="*/ 0 w 57"/>
                <a:gd name="T1" fmla="*/ 695 h 695"/>
                <a:gd name="T2" fmla="*/ 0 w 57"/>
                <a:gd name="T3" fmla="*/ 695 h 695"/>
                <a:gd name="T4" fmla="*/ 0 w 57"/>
                <a:gd name="T5" fmla="*/ 0 h 695"/>
                <a:gd name="T6" fmla="*/ 57 w 57"/>
                <a:gd name="T7" fmla="*/ 0 h 695"/>
                <a:gd name="T8" fmla="*/ 57 w 57"/>
                <a:gd name="T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95">
                  <a:moveTo>
                    <a:pt x="0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69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8" name="Rectangle 1166"/>
            <p:cNvSpPr>
              <a:spLocks noChangeArrowheads="1"/>
            </p:cNvSpPr>
            <p:nvPr/>
          </p:nvSpPr>
          <p:spPr bwMode="auto">
            <a:xfrm>
              <a:off x="3749" y="3656"/>
              <a:ext cx="55" cy="201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59" name="Freeform 1167"/>
            <p:cNvSpPr>
              <a:spLocks/>
            </p:cNvSpPr>
            <p:nvPr/>
          </p:nvSpPr>
          <p:spPr bwMode="auto">
            <a:xfrm>
              <a:off x="3749" y="3653"/>
              <a:ext cx="55" cy="204"/>
            </a:xfrm>
            <a:custGeom>
              <a:avLst/>
              <a:gdLst>
                <a:gd name="T0" fmla="*/ 0 w 57"/>
                <a:gd name="T1" fmla="*/ 0 h 212"/>
                <a:gd name="T2" fmla="*/ 0 w 57"/>
                <a:gd name="T3" fmla="*/ 0 h 212"/>
                <a:gd name="T4" fmla="*/ 0 w 57"/>
                <a:gd name="T5" fmla="*/ 212 h 212"/>
                <a:gd name="T6" fmla="*/ 57 w 57"/>
                <a:gd name="T7" fmla="*/ 212 h 212"/>
                <a:gd name="T8" fmla="*/ 57 w 57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12">
                  <a:moveTo>
                    <a:pt x="0" y="0"/>
                  </a:moveTo>
                  <a:lnTo>
                    <a:pt x="0" y="0"/>
                  </a:lnTo>
                  <a:lnTo>
                    <a:pt x="0" y="212"/>
                  </a:lnTo>
                  <a:lnTo>
                    <a:pt x="57" y="212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0" name="Rectangle 1168"/>
            <p:cNvSpPr>
              <a:spLocks noChangeArrowheads="1"/>
            </p:cNvSpPr>
            <p:nvPr/>
          </p:nvSpPr>
          <p:spPr bwMode="auto">
            <a:xfrm>
              <a:off x="4029" y="3368"/>
              <a:ext cx="56" cy="288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1" name="Freeform 1169"/>
            <p:cNvSpPr>
              <a:spLocks/>
            </p:cNvSpPr>
            <p:nvPr/>
          </p:nvSpPr>
          <p:spPr bwMode="auto">
            <a:xfrm>
              <a:off x="4029" y="3368"/>
              <a:ext cx="55" cy="285"/>
            </a:xfrm>
            <a:custGeom>
              <a:avLst/>
              <a:gdLst>
                <a:gd name="T0" fmla="*/ 0 w 57"/>
                <a:gd name="T1" fmla="*/ 297 h 297"/>
                <a:gd name="T2" fmla="*/ 0 w 57"/>
                <a:gd name="T3" fmla="*/ 297 h 297"/>
                <a:gd name="T4" fmla="*/ 0 w 57"/>
                <a:gd name="T5" fmla="*/ 0 h 297"/>
                <a:gd name="T6" fmla="*/ 57 w 57"/>
                <a:gd name="T7" fmla="*/ 0 h 297"/>
                <a:gd name="T8" fmla="*/ 57 w 57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97">
                  <a:moveTo>
                    <a:pt x="0" y="297"/>
                  </a:moveTo>
                  <a:lnTo>
                    <a:pt x="0" y="29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9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2" name="Rectangle 1170"/>
            <p:cNvSpPr>
              <a:spLocks noChangeArrowheads="1"/>
            </p:cNvSpPr>
            <p:nvPr/>
          </p:nvSpPr>
          <p:spPr bwMode="auto">
            <a:xfrm>
              <a:off x="4308" y="3624"/>
              <a:ext cx="56" cy="32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3" name="Freeform 1171"/>
            <p:cNvSpPr>
              <a:spLocks/>
            </p:cNvSpPr>
            <p:nvPr/>
          </p:nvSpPr>
          <p:spPr bwMode="auto">
            <a:xfrm>
              <a:off x="4308" y="3624"/>
              <a:ext cx="55" cy="29"/>
            </a:xfrm>
            <a:custGeom>
              <a:avLst/>
              <a:gdLst>
                <a:gd name="T0" fmla="*/ 0 w 57"/>
                <a:gd name="T1" fmla="*/ 31 h 31"/>
                <a:gd name="T2" fmla="*/ 0 w 57"/>
                <a:gd name="T3" fmla="*/ 31 h 31"/>
                <a:gd name="T4" fmla="*/ 0 w 57"/>
                <a:gd name="T5" fmla="*/ 0 h 31"/>
                <a:gd name="T6" fmla="*/ 57 w 57"/>
                <a:gd name="T7" fmla="*/ 0 h 31"/>
                <a:gd name="T8" fmla="*/ 57 w 5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1">
                  <a:moveTo>
                    <a:pt x="0" y="31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4" name="Rectangle 1172"/>
            <p:cNvSpPr>
              <a:spLocks noChangeArrowheads="1"/>
            </p:cNvSpPr>
            <p:nvPr/>
          </p:nvSpPr>
          <p:spPr bwMode="auto">
            <a:xfrm>
              <a:off x="4589" y="3656"/>
              <a:ext cx="55" cy="23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5" name="Freeform 1173"/>
            <p:cNvSpPr>
              <a:spLocks/>
            </p:cNvSpPr>
            <p:nvPr/>
          </p:nvSpPr>
          <p:spPr bwMode="auto">
            <a:xfrm>
              <a:off x="4589" y="3653"/>
              <a:ext cx="55" cy="26"/>
            </a:xfrm>
            <a:custGeom>
              <a:avLst/>
              <a:gdLst>
                <a:gd name="T0" fmla="*/ 0 w 57"/>
                <a:gd name="T1" fmla="*/ 0 h 27"/>
                <a:gd name="T2" fmla="*/ 0 w 57"/>
                <a:gd name="T3" fmla="*/ 0 h 27"/>
                <a:gd name="T4" fmla="*/ 0 w 57"/>
                <a:gd name="T5" fmla="*/ 27 h 27"/>
                <a:gd name="T6" fmla="*/ 57 w 57"/>
                <a:gd name="T7" fmla="*/ 27 h 27"/>
                <a:gd name="T8" fmla="*/ 57 w 5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7">
                  <a:moveTo>
                    <a:pt x="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57" y="27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6" name="Rectangle 1174"/>
            <p:cNvSpPr>
              <a:spLocks noChangeArrowheads="1"/>
            </p:cNvSpPr>
            <p:nvPr/>
          </p:nvSpPr>
          <p:spPr bwMode="auto">
            <a:xfrm>
              <a:off x="4869" y="3521"/>
              <a:ext cx="56" cy="135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7" name="Freeform 1175"/>
            <p:cNvSpPr>
              <a:spLocks/>
            </p:cNvSpPr>
            <p:nvPr/>
          </p:nvSpPr>
          <p:spPr bwMode="auto">
            <a:xfrm>
              <a:off x="4869" y="3521"/>
              <a:ext cx="55" cy="132"/>
            </a:xfrm>
            <a:custGeom>
              <a:avLst/>
              <a:gdLst>
                <a:gd name="T0" fmla="*/ 0 w 57"/>
                <a:gd name="T1" fmla="*/ 138 h 138"/>
                <a:gd name="T2" fmla="*/ 0 w 57"/>
                <a:gd name="T3" fmla="*/ 138 h 138"/>
                <a:gd name="T4" fmla="*/ 0 w 57"/>
                <a:gd name="T5" fmla="*/ 0 h 138"/>
                <a:gd name="T6" fmla="*/ 57 w 57"/>
                <a:gd name="T7" fmla="*/ 0 h 138"/>
                <a:gd name="T8" fmla="*/ 57 w 57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38">
                  <a:moveTo>
                    <a:pt x="0" y="138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3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8" name="Rectangle 1176"/>
            <p:cNvSpPr>
              <a:spLocks noChangeArrowheads="1"/>
            </p:cNvSpPr>
            <p:nvPr/>
          </p:nvSpPr>
          <p:spPr bwMode="auto">
            <a:xfrm>
              <a:off x="1284" y="3272"/>
              <a:ext cx="56" cy="38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69" name="Freeform 1177"/>
            <p:cNvSpPr>
              <a:spLocks/>
            </p:cNvSpPr>
            <p:nvPr/>
          </p:nvSpPr>
          <p:spPr bwMode="auto">
            <a:xfrm>
              <a:off x="1284" y="3272"/>
              <a:ext cx="55" cy="381"/>
            </a:xfrm>
            <a:custGeom>
              <a:avLst/>
              <a:gdLst>
                <a:gd name="T0" fmla="*/ 0 w 57"/>
                <a:gd name="T1" fmla="*/ 397 h 397"/>
                <a:gd name="T2" fmla="*/ 0 w 57"/>
                <a:gd name="T3" fmla="*/ 397 h 397"/>
                <a:gd name="T4" fmla="*/ 0 w 57"/>
                <a:gd name="T5" fmla="*/ 0 h 397"/>
                <a:gd name="T6" fmla="*/ 57 w 57"/>
                <a:gd name="T7" fmla="*/ 0 h 397"/>
                <a:gd name="T8" fmla="*/ 57 w 57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97">
                  <a:moveTo>
                    <a:pt x="0" y="397"/>
                  </a:moveTo>
                  <a:lnTo>
                    <a:pt x="0" y="39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9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0" name="Rectangle 1178"/>
            <p:cNvSpPr>
              <a:spLocks noChangeArrowheads="1"/>
            </p:cNvSpPr>
            <p:nvPr/>
          </p:nvSpPr>
          <p:spPr bwMode="auto">
            <a:xfrm>
              <a:off x="1564" y="3062"/>
              <a:ext cx="55" cy="59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1" name="Freeform 1179"/>
            <p:cNvSpPr>
              <a:spLocks/>
            </p:cNvSpPr>
            <p:nvPr/>
          </p:nvSpPr>
          <p:spPr bwMode="auto">
            <a:xfrm>
              <a:off x="1564" y="3062"/>
              <a:ext cx="54" cy="591"/>
            </a:xfrm>
            <a:custGeom>
              <a:avLst/>
              <a:gdLst>
                <a:gd name="T0" fmla="*/ 0 w 57"/>
                <a:gd name="T1" fmla="*/ 616 h 616"/>
                <a:gd name="T2" fmla="*/ 0 w 57"/>
                <a:gd name="T3" fmla="*/ 616 h 616"/>
                <a:gd name="T4" fmla="*/ 0 w 57"/>
                <a:gd name="T5" fmla="*/ 0 h 616"/>
                <a:gd name="T6" fmla="*/ 57 w 57"/>
                <a:gd name="T7" fmla="*/ 0 h 616"/>
                <a:gd name="T8" fmla="*/ 57 w 57"/>
                <a:gd name="T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16">
                  <a:moveTo>
                    <a:pt x="0" y="616"/>
                  </a:moveTo>
                  <a:lnTo>
                    <a:pt x="0" y="616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6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2" name="Rectangle 1180"/>
            <p:cNvSpPr>
              <a:spLocks noChangeArrowheads="1"/>
            </p:cNvSpPr>
            <p:nvPr/>
          </p:nvSpPr>
          <p:spPr bwMode="auto">
            <a:xfrm>
              <a:off x="1844" y="3135"/>
              <a:ext cx="56" cy="5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3" name="Freeform 1181"/>
            <p:cNvSpPr>
              <a:spLocks/>
            </p:cNvSpPr>
            <p:nvPr/>
          </p:nvSpPr>
          <p:spPr bwMode="auto">
            <a:xfrm>
              <a:off x="1844" y="3135"/>
              <a:ext cx="55" cy="518"/>
            </a:xfrm>
            <a:custGeom>
              <a:avLst/>
              <a:gdLst>
                <a:gd name="T0" fmla="*/ 0 w 57"/>
                <a:gd name="T1" fmla="*/ 540 h 540"/>
                <a:gd name="T2" fmla="*/ 0 w 57"/>
                <a:gd name="T3" fmla="*/ 540 h 540"/>
                <a:gd name="T4" fmla="*/ 0 w 57"/>
                <a:gd name="T5" fmla="*/ 0 h 540"/>
                <a:gd name="T6" fmla="*/ 57 w 57"/>
                <a:gd name="T7" fmla="*/ 0 h 540"/>
                <a:gd name="T8" fmla="*/ 57 w 57"/>
                <a:gd name="T9" fmla="*/ 54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40">
                  <a:moveTo>
                    <a:pt x="0" y="540"/>
                  </a:moveTo>
                  <a:lnTo>
                    <a:pt x="0" y="54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4" name="Rectangle 1182"/>
            <p:cNvSpPr>
              <a:spLocks noChangeArrowheads="1"/>
            </p:cNvSpPr>
            <p:nvPr/>
          </p:nvSpPr>
          <p:spPr bwMode="auto">
            <a:xfrm>
              <a:off x="2124" y="3242"/>
              <a:ext cx="56" cy="4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5" name="Freeform 1183"/>
            <p:cNvSpPr>
              <a:spLocks/>
            </p:cNvSpPr>
            <p:nvPr/>
          </p:nvSpPr>
          <p:spPr bwMode="auto">
            <a:xfrm>
              <a:off x="2124" y="3242"/>
              <a:ext cx="55" cy="411"/>
            </a:xfrm>
            <a:custGeom>
              <a:avLst/>
              <a:gdLst>
                <a:gd name="T0" fmla="*/ 0 w 57"/>
                <a:gd name="T1" fmla="*/ 428 h 428"/>
                <a:gd name="T2" fmla="*/ 0 w 57"/>
                <a:gd name="T3" fmla="*/ 428 h 428"/>
                <a:gd name="T4" fmla="*/ 0 w 57"/>
                <a:gd name="T5" fmla="*/ 0 h 428"/>
                <a:gd name="T6" fmla="*/ 57 w 57"/>
                <a:gd name="T7" fmla="*/ 0 h 428"/>
                <a:gd name="T8" fmla="*/ 57 w 57"/>
                <a:gd name="T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28">
                  <a:moveTo>
                    <a:pt x="0" y="428"/>
                  </a:moveTo>
                  <a:lnTo>
                    <a:pt x="0" y="42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42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6" name="Rectangle 1184"/>
            <p:cNvSpPr>
              <a:spLocks noChangeArrowheads="1"/>
            </p:cNvSpPr>
            <p:nvPr/>
          </p:nvSpPr>
          <p:spPr bwMode="auto">
            <a:xfrm>
              <a:off x="2405" y="3466"/>
              <a:ext cx="55" cy="1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7" name="Freeform 1185"/>
            <p:cNvSpPr>
              <a:spLocks/>
            </p:cNvSpPr>
            <p:nvPr/>
          </p:nvSpPr>
          <p:spPr bwMode="auto">
            <a:xfrm>
              <a:off x="2405" y="3466"/>
              <a:ext cx="54" cy="187"/>
            </a:xfrm>
            <a:custGeom>
              <a:avLst/>
              <a:gdLst>
                <a:gd name="T0" fmla="*/ 0 w 57"/>
                <a:gd name="T1" fmla="*/ 195 h 195"/>
                <a:gd name="T2" fmla="*/ 0 w 57"/>
                <a:gd name="T3" fmla="*/ 195 h 195"/>
                <a:gd name="T4" fmla="*/ 0 w 57"/>
                <a:gd name="T5" fmla="*/ 0 h 195"/>
                <a:gd name="T6" fmla="*/ 57 w 57"/>
                <a:gd name="T7" fmla="*/ 0 h 195"/>
                <a:gd name="T8" fmla="*/ 57 w 57"/>
                <a:gd name="T9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95">
                  <a:moveTo>
                    <a:pt x="0" y="195"/>
                  </a:moveTo>
                  <a:lnTo>
                    <a:pt x="0" y="195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95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8" name="Rectangle 1186"/>
            <p:cNvSpPr>
              <a:spLocks noChangeArrowheads="1"/>
            </p:cNvSpPr>
            <p:nvPr/>
          </p:nvSpPr>
          <p:spPr bwMode="auto">
            <a:xfrm>
              <a:off x="2684" y="3544"/>
              <a:ext cx="56" cy="1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79" name="Freeform 1187"/>
            <p:cNvSpPr>
              <a:spLocks/>
            </p:cNvSpPr>
            <p:nvPr/>
          </p:nvSpPr>
          <p:spPr bwMode="auto">
            <a:xfrm>
              <a:off x="2684" y="3544"/>
              <a:ext cx="55" cy="109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114 h 114"/>
                <a:gd name="T4" fmla="*/ 0 w 57"/>
                <a:gd name="T5" fmla="*/ 0 h 114"/>
                <a:gd name="T6" fmla="*/ 57 w 57"/>
                <a:gd name="T7" fmla="*/ 0 h 114"/>
                <a:gd name="T8" fmla="*/ 57 w 57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1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0" name="Rectangle 1188"/>
            <p:cNvSpPr>
              <a:spLocks noChangeArrowheads="1"/>
            </p:cNvSpPr>
            <p:nvPr/>
          </p:nvSpPr>
          <p:spPr bwMode="auto">
            <a:xfrm>
              <a:off x="2964" y="3654"/>
              <a:ext cx="56" cy="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1" name="Freeform 1189"/>
            <p:cNvSpPr>
              <a:spLocks/>
            </p:cNvSpPr>
            <p:nvPr/>
          </p:nvSpPr>
          <p:spPr bwMode="auto">
            <a:xfrm>
              <a:off x="2964" y="3653"/>
              <a:ext cx="55" cy="1"/>
            </a:xfrm>
            <a:custGeom>
              <a:avLst/>
              <a:gdLst>
                <a:gd name="T0" fmla="*/ 0 w 57"/>
                <a:gd name="T1" fmla="*/ 0 h 1"/>
                <a:gd name="T2" fmla="*/ 0 w 57"/>
                <a:gd name="T3" fmla="*/ 0 h 1"/>
                <a:gd name="T4" fmla="*/ 0 w 57"/>
                <a:gd name="T5" fmla="*/ 1 h 1"/>
                <a:gd name="T6" fmla="*/ 57 w 57"/>
                <a:gd name="T7" fmla="*/ 1 h 1"/>
                <a:gd name="T8" fmla="*/ 57 w 5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57" y="1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2" name="Rectangle 1190"/>
            <p:cNvSpPr>
              <a:spLocks noChangeArrowheads="1"/>
            </p:cNvSpPr>
            <p:nvPr/>
          </p:nvSpPr>
          <p:spPr bwMode="auto">
            <a:xfrm>
              <a:off x="3245" y="3415"/>
              <a:ext cx="55" cy="2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3" name="Freeform 1191"/>
            <p:cNvSpPr>
              <a:spLocks/>
            </p:cNvSpPr>
            <p:nvPr/>
          </p:nvSpPr>
          <p:spPr bwMode="auto">
            <a:xfrm>
              <a:off x="3245" y="3415"/>
              <a:ext cx="54" cy="238"/>
            </a:xfrm>
            <a:custGeom>
              <a:avLst/>
              <a:gdLst>
                <a:gd name="T0" fmla="*/ 0 w 57"/>
                <a:gd name="T1" fmla="*/ 248 h 248"/>
                <a:gd name="T2" fmla="*/ 0 w 57"/>
                <a:gd name="T3" fmla="*/ 248 h 248"/>
                <a:gd name="T4" fmla="*/ 0 w 57"/>
                <a:gd name="T5" fmla="*/ 0 h 248"/>
                <a:gd name="T6" fmla="*/ 57 w 57"/>
                <a:gd name="T7" fmla="*/ 0 h 248"/>
                <a:gd name="T8" fmla="*/ 57 w 57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48">
                  <a:moveTo>
                    <a:pt x="0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4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4" name="Rectangle 1192"/>
            <p:cNvSpPr>
              <a:spLocks noChangeArrowheads="1"/>
            </p:cNvSpPr>
            <p:nvPr/>
          </p:nvSpPr>
          <p:spPr bwMode="auto">
            <a:xfrm>
              <a:off x="3524" y="3549"/>
              <a:ext cx="56" cy="1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5" name="Freeform 1193"/>
            <p:cNvSpPr>
              <a:spLocks/>
            </p:cNvSpPr>
            <p:nvPr/>
          </p:nvSpPr>
          <p:spPr bwMode="auto">
            <a:xfrm>
              <a:off x="3524" y="3549"/>
              <a:ext cx="55" cy="104"/>
            </a:xfrm>
            <a:custGeom>
              <a:avLst/>
              <a:gdLst>
                <a:gd name="T0" fmla="*/ 0 w 57"/>
                <a:gd name="T1" fmla="*/ 109 h 109"/>
                <a:gd name="T2" fmla="*/ 0 w 57"/>
                <a:gd name="T3" fmla="*/ 109 h 109"/>
                <a:gd name="T4" fmla="*/ 0 w 57"/>
                <a:gd name="T5" fmla="*/ 0 h 109"/>
                <a:gd name="T6" fmla="*/ 57 w 57"/>
                <a:gd name="T7" fmla="*/ 0 h 109"/>
                <a:gd name="T8" fmla="*/ 57 w 57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9">
                  <a:moveTo>
                    <a:pt x="0" y="109"/>
                  </a:moveTo>
                  <a:lnTo>
                    <a:pt x="0" y="109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0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6" name="Rectangle 1194"/>
            <p:cNvSpPr>
              <a:spLocks noChangeArrowheads="1"/>
            </p:cNvSpPr>
            <p:nvPr/>
          </p:nvSpPr>
          <p:spPr bwMode="auto">
            <a:xfrm>
              <a:off x="3804" y="3654"/>
              <a:ext cx="56" cy="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7" name="Freeform 1195"/>
            <p:cNvSpPr>
              <a:spLocks/>
            </p:cNvSpPr>
            <p:nvPr/>
          </p:nvSpPr>
          <p:spPr bwMode="auto">
            <a:xfrm>
              <a:off x="3804" y="3653"/>
              <a:ext cx="55" cy="1"/>
            </a:xfrm>
            <a:custGeom>
              <a:avLst/>
              <a:gdLst>
                <a:gd name="T0" fmla="*/ 0 w 57"/>
                <a:gd name="T1" fmla="*/ 0 h 1"/>
                <a:gd name="T2" fmla="*/ 0 w 57"/>
                <a:gd name="T3" fmla="*/ 0 h 1"/>
                <a:gd name="T4" fmla="*/ 0 w 57"/>
                <a:gd name="T5" fmla="*/ 1 h 1"/>
                <a:gd name="T6" fmla="*/ 57 w 57"/>
                <a:gd name="T7" fmla="*/ 1 h 1"/>
                <a:gd name="T8" fmla="*/ 57 w 5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57" y="1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8" name="Rectangle 1196"/>
            <p:cNvSpPr>
              <a:spLocks noChangeArrowheads="1"/>
            </p:cNvSpPr>
            <p:nvPr/>
          </p:nvSpPr>
          <p:spPr bwMode="auto">
            <a:xfrm>
              <a:off x="4085" y="3541"/>
              <a:ext cx="55" cy="1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89" name="Freeform 1197"/>
            <p:cNvSpPr>
              <a:spLocks/>
            </p:cNvSpPr>
            <p:nvPr/>
          </p:nvSpPr>
          <p:spPr bwMode="auto">
            <a:xfrm>
              <a:off x="4085" y="3541"/>
              <a:ext cx="55" cy="112"/>
            </a:xfrm>
            <a:custGeom>
              <a:avLst/>
              <a:gdLst>
                <a:gd name="T0" fmla="*/ 0 w 57"/>
                <a:gd name="T1" fmla="*/ 117 h 117"/>
                <a:gd name="T2" fmla="*/ 0 w 57"/>
                <a:gd name="T3" fmla="*/ 117 h 117"/>
                <a:gd name="T4" fmla="*/ 0 w 57"/>
                <a:gd name="T5" fmla="*/ 0 h 117"/>
                <a:gd name="T6" fmla="*/ 57 w 57"/>
                <a:gd name="T7" fmla="*/ 0 h 117"/>
                <a:gd name="T8" fmla="*/ 57 w 57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7">
                  <a:moveTo>
                    <a:pt x="0" y="117"/>
                  </a:moveTo>
                  <a:lnTo>
                    <a:pt x="0" y="11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1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0" name="Rectangle 1198"/>
            <p:cNvSpPr>
              <a:spLocks noChangeArrowheads="1"/>
            </p:cNvSpPr>
            <p:nvPr/>
          </p:nvSpPr>
          <p:spPr bwMode="auto">
            <a:xfrm>
              <a:off x="4365" y="3641"/>
              <a:ext cx="56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1" name="Freeform 1199"/>
            <p:cNvSpPr>
              <a:spLocks/>
            </p:cNvSpPr>
            <p:nvPr/>
          </p:nvSpPr>
          <p:spPr bwMode="auto">
            <a:xfrm>
              <a:off x="4365" y="3641"/>
              <a:ext cx="55" cy="12"/>
            </a:xfrm>
            <a:custGeom>
              <a:avLst/>
              <a:gdLst>
                <a:gd name="T0" fmla="*/ 0 w 57"/>
                <a:gd name="T1" fmla="*/ 13 h 13"/>
                <a:gd name="T2" fmla="*/ 0 w 57"/>
                <a:gd name="T3" fmla="*/ 13 h 13"/>
                <a:gd name="T4" fmla="*/ 0 w 57"/>
                <a:gd name="T5" fmla="*/ 0 h 13"/>
                <a:gd name="T6" fmla="*/ 57 w 57"/>
                <a:gd name="T7" fmla="*/ 0 h 13"/>
                <a:gd name="T8" fmla="*/ 57 w 5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3">
                  <a:moveTo>
                    <a:pt x="0" y="13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2" name="Rectangle 1200"/>
            <p:cNvSpPr>
              <a:spLocks noChangeArrowheads="1"/>
            </p:cNvSpPr>
            <p:nvPr/>
          </p:nvSpPr>
          <p:spPr bwMode="auto">
            <a:xfrm>
              <a:off x="4644" y="3656"/>
              <a:ext cx="56" cy="3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3" name="Freeform 1201"/>
            <p:cNvSpPr>
              <a:spLocks/>
            </p:cNvSpPr>
            <p:nvPr/>
          </p:nvSpPr>
          <p:spPr bwMode="auto">
            <a:xfrm>
              <a:off x="4644" y="3653"/>
              <a:ext cx="55" cy="36"/>
            </a:xfrm>
            <a:custGeom>
              <a:avLst/>
              <a:gdLst>
                <a:gd name="T0" fmla="*/ 0 w 57"/>
                <a:gd name="T1" fmla="*/ 0 h 37"/>
                <a:gd name="T2" fmla="*/ 0 w 57"/>
                <a:gd name="T3" fmla="*/ 0 h 37"/>
                <a:gd name="T4" fmla="*/ 0 w 57"/>
                <a:gd name="T5" fmla="*/ 37 h 37"/>
                <a:gd name="T6" fmla="*/ 57 w 57"/>
                <a:gd name="T7" fmla="*/ 37 h 37"/>
                <a:gd name="T8" fmla="*/ 57 w 57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57" y="37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4" name="Rectangle 1202"/>
            <p:cNvSpPr>
              <a:spLocks noChangeArrowheads="1"/>
            </p:cNvSpPr>
            <p:nvPr/>
          </p:nvSpPr>
          <p:spPr bwMode="auto">
            <a:xfrm>
              <a:off x="4925" y="3656"/>
              <a:ext cx="56" cy="2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5" name="Freeform 1203"/>
            <p:cNvSpPr>
              <a:spLocks/>
            </p:cNvSpPr>
            <p:nvPr/>
          </p:nvSpPr>
          <p:spPr bwMode="auto">
            <a:xfrm>
              <a:off x="4925" y="3653"/>
              <a:ext cx="55" cy="31"/>
            </a:xfrm>
            <a:custGeom>
              <a:avLst/>
              <a:gdLst>
                <a:gd name="T0" fmla="*/ 0 w 57"/>
                <a:gd name="T1" fmla="*/ 0 h 32"/>
                <a:gd name="T2" fmla="*/ 0 w 57"/>
                <a:gd name="T3" fmla="*/ 0 h 32"/>
                <a:gd name="T4" fmla="*/ 0 w 57"/>
                <a:gd name="T5" fmla="*/ 32 h 32"/>
                <a:gd name="T6" fmla="*/ 57 w 57"/>
                <a:gd name="T7" fmla="*/ 32 h 32"/>
                <a:gd name="T8" fmla="*/ 57 w 5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">
                  <a:moveTo>
                    <a:pt x="0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57" y="32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6" name="Line 1204"/>
            <p:cNvSpPr>
              <a:spLocks noChangeShapeType="1"/>
            </p:cNvSpPr>
            <p:nvPr/>
          </p:nvSpPr>
          <p:spPr bwMode="auto">
            <a:xfrm>
              <a:off x="111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7" name="Line 1205"/>
            <p:cNvSpPr>
              <a:spLocks noChangeShapeType="1"/>
            </p:cNvSpPr>
            <p:nvPr/>
          </p:nvSpPr>
          <p:spPr bwMode="auto">
            <a:xfrm>
              <a:off x="112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8" name="Line 1206"/>
            <p:cNvSpPr>
              <a:spLocks noChangeShapeType="1"/>
            </p:cNvSpPr>
            <p:nvPr/>
          </p:nvSpPr>
          <p:spPr bwMode="auto">
            <a:xfrm>
              <a:off x="113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99" name="Line 1207"/>
            <p:cNvSpPr>
              <a:spLocks noChangeShapeType="1"/>
            </p:cNvSpPr>
            <p:nvPr/>
          </p:nvSpPr>
          <p:spPr bwMode="auto">
            <a:xfrm>
              <a:off x="115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0" name="Line 1208"/>
            <p:cNvSpPr>
              <a:spLocks noChangeShapeType="1"/>
            </p:cNvSpPr>
            <p:nvPr/>
          </p:nvSpPr>
          <p:spPr bwMode="auto">
            <a:xfrm>
              <a:off x="116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1" name="Line 1209"/>
            <p:cNvSpPr>
              <a:spLocks noChangeShapeType="1"/>
            </p:cNvSpPr>
            <p:nvPr/>
          </p:nvSpPr>
          <p:spPr bwMode="auto">
            <a:xfrm>
              <a:off x="117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2" name="Line 1210"/>
            <p:cNvSpPr>
              <a:spLocks noChangeShapeType="1"/>
            </p:cNvSpPr>
            <p:nvPr/>
          </p:nvSpPr>
          <p:spPr bwMode="auto">
            <a:xfrm>
              <a:off x="118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3" name="Line 1211"/>
            <p:cNvSpPr>
              <a:spLocks noChangeShapeType="1"/>
            </p:cNvSpPr>
            <p:nvPr/>
          </p:nvSpPr>
          <p:spPr bwMode="auto">
            <a:xfrm>
              <a:off x="119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4" name="Line 1212"/>
            <p:cNvSpPr>
              <a:spLocks noChangeShapeType="1"/>
            </p:cNvSpPr>
            <p:nvPr/>
          </p:nvSpPr>
          <p:spPr bwMode="auto">
            <a:xfrm>
              <a:off x="120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5" name="Line 1213"/>
            <p:cNvSpPr>
              <a:spLocks noChangeShapeType="1"/>
            </p:cNvSpPr>
            <p:nvPr/>
          </p:nvSpPr>
          <p:spPr bwMode="auto">
            <a:xfrm>
              <a:off x="122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6" name="Line 1214"/>
            <p:cNvSpPr>
              <a:spLocks noChangeShapeType="1"/>
            </p:cNvSpPr>
            <p:nvPr/>
          </p:nvSpPr>
          <p:spPr bwMode="auto">
            <a:xfrm>
              <a:off x="123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7" name="Line 1215"/>
            <p:cNvSpPr>
              <a:spLocks noChangeShapeType="1"/>
            </p:cNvSpPr>
            <p:nvPr/>
          </p:nvSpPr>
          <p:spPr bwMode="auto">
            <a:xfrm>
              <a:off x="124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8" name="Line 1216"/>
            <p:cNvSpPr>
              <a:spLocks noChangeShapeType="1"/>
            </p:cNvSpPr>
            <p:nvPr/>
          </p:nvSpPr>
          <p:spPr bwMode="auto">
            <a:xfrm>
              <a:off x="125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09" name="Line 1217"/>
            <p:cNvSpPr>
              <a:spLocks noChangeShapeType="1"/>
            </p:cNvSpPr>
            <p:nvPr/>
          </p:nvSpPr>
          <p:spPr bwMode="auto">
            <a:xfrm>
              <a:off x="126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0" name="Line 1218"/>
            <p:cNvSpPr>
              <a:spLocks noChangeShapeType="1"/>
            </p:cNvSpPr>
            <p:nvPr/>
          </p:nvSpPr>
          <p:spPr bwMode="auto">
            <a:xfrm>
              <a:off x="127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1" name="Line 1219"/>
            <p:cNvSpPr>
              <a:spLocks noChangeShapeType="1"/>
            </p:cNvSpPr>
            <p:nvPr/>
          </p:nvSpPr>
          <p:spPr bwMode="auto">
            <a:xfrm>
              <a:off x="128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2" name="Line 1220"/>
            <p:cNvSpPr>
              <a:spLocks noChangeShapeType="1"/>
            </p:cNvSpPr>
            <p:nvPr/>
          </p:nvSpPr>
          <p:spPr bwMode="auto">
            <a:xfrm>
              <a:off x="130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3" name="Line 1221"/>
            <p:cNvSpPr>
              <a:spLocks noChangeShapeType="1"/>
            </p:cNvSpPr>
            <p:nvPr/>
          </p:nvSpPr>
          <p:spPr bwMode="auto">
            <a:xfrm>
              <a:off x="131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4" name="Line 1222"/>
            <p:cNvSpPr>
              <a:spLocks noChangeShapeType="1"/>
            </p:cNvSpPr>
            <p:nvPr/>
          </p:nvSpPr>
          <p:spPr bwMode="auto">
            <a:xfrm>
              <a:off x="132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5" name="Line 1223"/>
            <p:cNvSpPr>
              <a:spLocks noChangeShapeType="1"/>
            </p:cNvSpPr>
            <p:nvPr/>
          </p:nvSpPr>
          <p:spPr bwMode="auto">
            <a:xfrm>
              <a:off x="133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6" name="Line 1224"/>
            <p:cNvSpPr>
              <a:spLocks noChangeShapeType="1"/>
            </p:cNvSpPr>
            <p:nvPr/>
          </p:nvSpPr>
          <p:spPr bwMode="auto">
            <a:xfrm>
              <a:off x="134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7" name="Line 1225"/>
            <p:cNvSpPr>
              <a:spLocks noChangeShapeType="1"/>
            </p:cNvSpPr>
            <p:nvPr/>
          </p:nvSpPr>
          <p:spPr bwMode="auto">
            <a:xfrm>
              <a:off x="135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8" name="Line 1226"/>
            <p:cNvSpPr>
              <a:spLocks noChangeShapeType="1"/>
            </p:cNvSpPr>
            <p:nvPr/>
          </p:nvSpPr>
          <p:spPr bwMode="auto">
            <a:xfrm>
              <a:off x="137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19" name="Line 1227"/>
            <p:cNvSpPr>
              <a:spLocks noChangeShapeType="1"/>
            </p:cNvSpPr>
            <p:nvPr/>
          </p:nvSpPr>
          <p:spPr bwMode="auto">
            <a:xfrm>
              <a:off x="138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0" name="Line 1228"/>
            <p:cNvSpPr>
              <a:spLocks noChangeShapeType="1"/>
            </p:cNvSpPr>
            <p:nvPr/>
          </p:nvSpPr>
          <p:spPr bwMode="auto">
            <a:xfrm>
              <a:off x="139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1" name="Line 1229"/>
            <p:cNvSpPr>
              <a:spLocks noChangeShapeType="1"/>
            </p:cNvSpPr>
            <p:nvPr/>
          </p:nvSpPr>
          <p:spPr bwMode="auto">
            <a:xfrm>
              <a:off x="140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2" name="Line 1230"/>
            <p:cNvSpPr>
              <a:spLocks noChangeShapeType="1"/>
            </p:cNvSpPr>
            <p:nvPr/>
          </p:nvSpPr>
          <p:spPr bwMode="auto">
            <a:xfrm>
              <a:off x="141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3" name="Line 1231"/>
            <p:cNvSpPr>
              <a:spLocks noChangeShapeType="1"/>
            </p:cNvSpPr>
            <p:nvPr/>
          </p:nvSpPr>
          <p:spPr bwMode="auto">
            <a:xfrm>
              <a:off x="142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4" name="Line 1232"/>
            <p:cNvSpPr>
              <a:spLocks noChangeShapeType="1"/>
            </p:cNvSpPr>
            <p:nvPr/>
          </p:nvSpPr>
          <p:spPr bwMode="auto">
            <a:xfrm>
              <a:off x="143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5" name="Line 1233"/>
            <p:cNvSpPr>
              <a:spLocks noChangeShapeType="1"/>
            </p:cNvSpPr>
            <p:nvPr/>
          </p:nvSpPr>
          <p:spPr bwMode="auto">
            <a:xfrm>
              <a:off x="145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6" name="Line 1234"/>
            <p:cNvSpPr>
              <a:spLocks noChangeShapeType="1"/>
            </p:cNvSpPr>
            <p:nvPr/>
          </p:nvSpPr>
          <p:spPr bwMode="auto">
            <a:xfrm>
              <a:off x="146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7" name="Line 1235"/>
            <p:cNvSpPr>
              <a:spLocks noChangeShapeType="1"/>
            </p:cNvSpPr>
            <p:nvPr/>
          </p:nvSpPr>
          <p:spPr bwMode="auto">
            <a:xfrm>
              <a:off x="147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8" name="Line 1236"/>
            <p:cNvSpPr>
              <a:spLocks noChangeShapeType="1"/>
            </p:cNvSpPr>
            <p:nvPr/>
          </p:nvSpPr>
          <p:spPr bwMode="auto">
            <a:xfrm>
              <a:off x="148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29" name="Line 1237"/>
            <p:cNvSpPr>
              <a:spLocks noChangeShapeType="1"/>
            </p:cNvSpPr>
            <p:nvPr/>
          </p:nvSpPr>
          <p:spPr bwMode="auto">
            <a:xfrm>
              <a:off x="149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0" name="Line 1238"/>
            <p:cNvSpPr>
              <a:spLocks noChangeShapeType="1"/>
            </p:cNvSpPr>
            <p:nvPr/>
          </p:nvSpPr>
          <p:spPr bwMode="auto">
            <a:xfrm>
              <a:off x="150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1" name="Line 1239"/>
            <p:cNvSpPr>
              <a:spLocks noChangeShapeType="1"/>
            </p:cNvSpPr>
            <p:nvPr/>
          </p:nvSpPr>
          <p:spPr bwMode="auto">
            <a:xfrm>
              <a:off x="152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2" name="Line 1240"/>
            <p:cNvSpPr>
              <a:spLocks noChangeShapeType="1"/>
            </p:cNvSpPr>
            <p:nvPr/>
          </p:nvSpPr>
          <p:spPr bwMode="auto">
            <a:xfrm>
              <a:off x="153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3" name="Line 1241"/>
            <p:cNvSpPr>
              <a:spLocks noChangeShapeType="1"/>
            </p:cNvSpPr>
            <p:nvPr/>
          </p:nvSpPr>
          <p:spPr bwMode="auto">
            <a:xfrm>
              <a:off x="154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4" name="Line 1242"/>
            <p:cNvSpPr>
              <a:spLocks noChangeShapeType="1"/>
            </p:cNvSpPr>
            <p:nvPr/>
          </p:nvSpPr>
          <p:spPr bwMode="auto">
            <a:xfrm>
              <a:off x="155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5" name="Line 1243"/>
            <p:cNvSpPr>
              <a:spLocks noChangeShapeType="1"/>
            </p:cNvSpPr>
            <p:nvPr/>
          </p:nvSpPr>
          <p:spPr bwMode="auto">
            <a:xfrm>
              <a:off x="156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6" name="Line 1244"/>
            <p:cNvSpPr>
              <a:spLocks noChangeShapeType="1"/>
            </p:cNvSpPr>
            <p:nvPr/>
          </p:nvSpPr>
          <p:spPr bwMode="auto">
            <a:xfrm>
              <a:off x="157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7" name="Line 1245"/>
            <p:cNvSpPr>
              <a:spLocks noChangeShapeType="1"/>
            </p:cNvSpPr>
            <p:nvPr/>
          </p:nvSpPr>
          <p:spPr bwMode="auto">
            <a:xfrm>
              <a:off x="158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8" name="Line 1246"/>
            <p:cNvSpPr>
              <a:spLocks noChangeShapeType="1"/>
            </p:cNvSpPr>
            <p:nvPr/>
          </p:nvSpPr>
          <p:spPr bwMode="auto">
            <a:xfrm>
              <a:off x="160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39" name="Line 1247"/>
            <p:cNvSpPr>
              <a:spLocks noChangeShapeType="1"/>
            </p:cNvSpPr>
            <p:nvPr/>
          </p:nvSpPr>
          <p:spPr bwMode="auto">
            <a:xfrm>
              <a:off x="161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0" name="Line 1248"/>
            <p:cNvSpPr>
              <a:spLocks noChangeShapeType="1"/>
            </p:cNvSpPr>
            <p:nvPr/>
          </p:nvSpPr>
          <p:spPr bwMode="auto">
            <a:xfrm>
              <a:off x="162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1" name="Line 1249"/>
            <p:cNvSpPr>
              <a:spLocks noChangeShapeType="1"/>
            </p:cNvSpPr>
            <p:nvPr/>
          </p:nvSpPr>
          <p:spPr bwMode="auto">
            <a:xfrm>
              <a:off x="163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2" name="Line 1250"/>
            <p:cNvSpPr>
              <a:spLocks noChangeShapeType="1"/>
            </p:cNvSpPr>
            <p:nvPr/>
          </p:nvSpPr>
          <p:spPr bwMode="auto">
            <a:xfrm>
              <a:off x="164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3" name="Line 1251"/>
            <p:cNvSpPr>
              <a:spLocks noChangeShapeType="1"/>
            </p:cNvSpPr>
            <p:nvPr/>
          </p:nvSpPr>
          <p:spPr bwMode="auto">
            <a:xfrm>
              <a:off x="165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4" name="Line 1252"/>
            <p:cNvSpPr>
              <a:spLocks noChangeShapeType="1"/>
            </p:cNvSpPr>
            <p:nvPr/>
          </p:nvSpPr>
          <p:spPr bwMode="auto">
            <a:xfrm>
              <a:off x="166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5" name="Line 1253"/>
            <p:cNvSpPr>
              <a:spLocks noChangeShapeType="1"/>
            </p:cNvSpPr>
            <p:nvPr/>
          </p:nvSpPr>
          <p:spPr bwMode="auto">
            <a:xfrm>
              <a:off x="168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6" name="Line 1254"/>
            <p:cNvSpPr>
              <a:spLocks noChangeShapeType="1"/>
            </p:cNvSpPr>
            <p:nvPr/>
          </p:nvSpPr>
          <p:spPr bwMode="auto">
            <a:xfrm>
              <a:off x="169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7" name="Line 1255"/>
            <p:cNvSpPr>
              <a:spLocks noChangeShapeType="1"/>
            </p:cNvSpPr>
            <p:nvPr/>
          </p:nvSpPr>
          <p:spPr bwMode="auto">
            <a:xfrm>
              <a:off x="170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8" name="Line 1256"/>
            <p:cNvSpPr>
              <a:spLocks noChangeShapeType="1"/>
            </p:cNvSpPr>
            <p:nvPr/>
          </p:nvSpPr>
          <p:spPr bwMode="auto">
            <a:xfrm>
              <a:off x="171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49" name="Line 1257"/>
            <p:cNvSpPr>
              <a:spLocks noChangeShapeType="1"/>
            </p:cNvSpPr>
            <p:nvPr/>
          </p:nvSpPr>
          <p:spPr bwMode="auto">
            <a:xfrm>
              <a:off x="172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0" name="Line 1258"/>
            <p:cNvSpPr>
              <a:spLocks noChangeShapeType="1"/>
            </p:cNvSpPr>
            <p:nvPr/>
          </p:nvSpPr>
          <p:spPr bwMode="auto">
            <a:xfrm>
              <a:off x="173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1" name="Line 1259"/>
            <p:cNvSpPr>
              <a:spLocks noChangeShapeType="1"/>
            </p:cNvSpPr>
            <p:nvPr/>
          </p:nvSpPr>
          <p:spPr bwMode="auto">
            <a:xfrm>
              <a:off x="175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2" name="Line 1260"/>
            <p:cNvSpPr>
              <a:spLocks noChangeShapeType="1"/>
            </p:cNvSpPr>
            <p:nvPr/>
          </p:nvSpPr>
          <p:spPr bwMode="auto">
            <a:xfrm>
              <a:off x="176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3" name="Line 1261"/>
            <p:cNvSpPr>
              <a:spLocks noChangeShapeType="1"/>
            </p:cNvSpPr>
            <p:nvPr/>
          </p:nvSpPr>
          <p:spPr bwMode="auto">
            <a:xfrm>
              <a:off x="177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4" name="Line 1262"/>
            <p:cNvSpPr>
              <a:spLocks noChangeShapeType="1"/>
            </p:cNvSpPr>
            <p:nvPr/>
          </p:nvSpPr>
          <p:spPr bwMode="auto">
            <a:xfrm>
              <a:off x="178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5" name="Line 1263"/>
            <p:cNvSpPr>
              <a:spLocks noChangeShapeType="1"/>
            </p:cNvSpPr>
            <p:nvPr/>
          </p:nvSpPr>
          <p:spPr bwMode="auto">
            <a:xfrm>
              <a:off x="179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6" name="Line 1264"/>
            <p:cNvSpPr>
              <a:spLocks noChangeShapeType="1"/>
            </p:cNvSpPr>
            <p:nvPr/>
          </p:nvSpPr>
          <p:spPr bwMode="auto">
            <a:xfrm>
              <a:off x="180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7" name="Line 1265"/>
            <p:cNvSpPr>
              <a:spLocks noChangeShapeType="1"/>
            </p:cNvSpPr>
            <p:nvPr/>
          </p:nvSpPr>
          <p:spPr bwMode="auto">
            <a:xfrm>
              <a:off x="181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8" name="Line 1266"/>
            <p:cNvSpPr>
              <a:spLocks noChangeShapeType="1"/>
            </p:cNvSpPr>
            <p:nvPr/>
          </p:nvSpPr>
          <p:spPr bwMode="auto">
            <a:xfrm>
              <a:off x="183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59" name="Line 1267"/>
            <p:cNvSpPr>
              <a:spLocks noChangeShapeType="1"/>
            </p:cNvSpPr>
            <p:nvPr/>
          </p:nvSpPr>
          <p:spPr bwMode="auto">
            <a:xfrm>
              <a:off x="184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0" name="Line 1268"/>
            <p:cNvSpPr>
              <a:spLocks noChangeShapeType="1"/>
            </p:cNvSpPr>
            <p:nvPr/>
          </p:nvSpPr>
          <p:spPr bwMode="auto">
            <a:xfrm>
              <a:off x="185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1" name="Line 1269"/>
            <p:cNvSpPr>
              <a:spLocks noChangeShapeType="1"/>
            </p:cNvSpPr>
            <p:nvPr/>
          </p:nvSpPr>
          <p:spPr bwMode="auto">
            <a:xfrm>
              <a:off x="186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2" name="Line 1270"/>
            <p:cNvSpPr>
              <a:spLocks noChangeShapeType="1"/>
            </p:cNvSpPr>
            <p:nvPr/>
          </p:nvSpPr>
          <p:spPr bwMode="auto">
            <a:xfrm>
              <a:off x="187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3" name="Line 1271"/>
            <p:cNvSpPr>
              <a:spLocks noChangeShapeType="1"/>
            </p:cNvSpPr>
            <p:nvPr/>
          </p:nvSpPr>
          <p:spPr bwMode="auto">
            <a:xfrm>
              <a:off x="188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4" name="Line 1272"/>
            <p:cNvSpPr>
              <a:spLocks noChangeShapeType="1"/>
            </p:cNvSpPr>
            <p:nvPr/>
          </p:nvSpPr>
          <p:spPr bwMode="auto">
            <a:xfrm>
              <a:off x="190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5" name="Line 1273"/>
            <p:cNvSpPr>
              <a:spLocks noChangeShapeType="1"/>
            </p:cNvSpPr>
            <p:nvPr/>
          </p:nvSpPr>
          <p:spPr bwMode="auto">
            <a:xfrm>
              <a:off x="191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6" name="Line 1274"/>
            <p:cNvSpPr>
              <a:spLocks noChangeShapeType="1"/>
            </p:cNvSpPr>
            <p:nvPr/>
          </p:nvSpPr>
          <p:spPr bwMode="auto">
            <a:xfrm>
              <a:off x="192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7" name="Line 1275"/>
            <p:cNvSpPr>
              <a:spLocks noChangeShapeType="1"/>
            </p:cNvSpPr>
            <p:nvPr/>
          </p:nvSpPr>
          <p:spPr bwMode="auto">
            <a:xfrm>
              <a:off x="193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8" name="Line 1276"/>
            <p:cNvSpPr>
              <a:spLocks noChangeShapeType="1"/>
            </p:cNvSpPr>
            <p:nvPr/>
          </p:nvSpPr>
          <p:spPr bwMode="auto">
            <a:xfrm>
              <a:off x="194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69" name="Line 1277"/>
            <p:cNvSpPr>
              <a:spLocks noChangeShapeType="1"/>
            </p:cNvSpPr>
            <p:nvPr/>
          </p:nvSpPr>
          <p:spPr bwMode="auto">
            <a:xfrm>
              <a:off x="195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0" name="Line 1278"/>
            <p:cNvSpPr>
              <a:spLocks noChangeShapeType="1"/>
            </p:cNvSpPr>
            <p:nvPr/>
          </p:nvSpPr>
          <p:spPr bwMode="auto">
            <a:xfrm>
              <a:off x="196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1" name="Line 1279"/>
            <p:cNvSpPr>
              <a:spLocks noChangeShapeType="1"/>
            </p:cNvSpPr>
            <p:nvPr/>
          </p:nvSpPr>
          <p:spPr bwMode="auto">
            <a:xfrm>
              <a:off x="198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2" name="Line 1280"/>
            <p:cNvSpPr>
              <a:spLocks noChangeShapeType="1"/>
            </p:cNvSpPr>
            <p:nvPr/>
          </p:nvSpPr>
          <p:spPr bwMode="auto">
            <a:xfrm>
              <a:off x="199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3" name="Line 1281"/>
            <p:cNvSpPr>
              <a:spLocks noChangeShapeType="1"/>
            </p:cNvSpPr>
            <p:nvPr/>
          </p:nvSpPr>
          <p:spPr bwMode="auto">
            <a:xfrm>
              <a:off x="200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4" name="Line 1282"/>
            <p:cNvSpPr>
              <a:spLocks noChangeShapeType="1"/>
            </p:cNvSpPr>
            <p:nvPr/>
          </p:nvSpPr>
          <p:spPr bwMode="auto">
            <a:xfrm>
              <a:off x="201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5" name="Line 1283"/>
            <p:cNvSpPr>
              <a:spLocks noChangeShapeType="1"/>
            </p:cNvSpPr>
            <p:nvPr/>
          </p:nvSpPr>
          <p:spPr bwMode="auto">
            <a:xfrm>
              <a:off x="202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6" name="Line 1284"/>
            <p:cNvSpPr>
              <a:spLocks noChangeShapeType="1"/>
            </p:cNvSpPr>
            <p:nvPr/>
          </p:nvSpPr>
          <p:spPr bwMode="auto">
            <a:xfrm>
              <a:off x="203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7" name="Line 1285"/>
            <p:cNvSpPr>
              <a:spLocks noChangeShapeType="1"/>
            </p:cNvSpPr>
            <p:nvPr/>
          </p:nvSpPr>
          <p:spPr bwMode="auto">
            <a:xfrm>
              <a:off x="205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8" name="Line 1286"/>
            <p:cNvSpPr>
              <a:spLocks noChangeShapeType="1"/>
            </p:cNvSpPr>
            <p:nvPr/>
          </p:nvSpPr>
          <p:spPr bwMode="auto">
            <a:xfrm>
              <a:off x="206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79" name="Line 1287"/>
            <p:cNvSpPr>
              <a:spLocks noChangeShapeType="1"/>
            </p:cNvSpPr>
            <p:nvPr/>
          </p:nvSpPr>
          <p:spPr bwMode="auto">
            <a:xfrm>
              <a:off x="207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0" name="Line 1288"/>
            <p:cNvSpPr>
              <a:spLocks noChangeShapeType="1"/>
            </p:cNvSpPr>
            <p:nvPr/>
          </p:nvSpPr>
          <p:spPr bwMode="auto">
            <a:xfrm>
              <a:off x="208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1" name="Line 1289"/>
            <p:cNvSpPr>
              <a:spLocks noChangeShapeType="1"/>
            </p:cNvSpPr>
            <p:nvPr/>
          </p:nvSpPr>
          <p:spPr bwMode="auto">
            <a:xfrm>
              <a:off x="209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2" name="Line 1290"/>
            <p:cNvSpPr>
              <a:spLocks noChangeShapeType="1"/>
            </p:cNvSpPr>
            <p:nvPr/>
          </p:nvSpPr>
          <p:spPr bwMode="auto">
            <a:xfrm>
              <a:off x="210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084" name="Group 1492"/>
          <p:cNvGrpSpPr>
            <a:grpSpLocks/>
          </p:cNvGrpSpPr>
          <p:nvPr/>
        </p:nvGrpSpPr>
        <p:grpSpPr bwMode="auto">
          <a:xfrm>
            <a:off x="3363913" y="6202363"/>
            <a:ext cx="3657600" cy="0"/>
            <a:chOff x="2119" y="3907"/>
            <a:chExt cx="2304" cy="0"/>
          </a:xfrm>
        </p:grpSpPr>
        <p:sp>
          <p:nvSpPr>
            <p:cNvPr id="111884" name="Line 1292"/>
            <p:cNvSpPr>
              <a:spLocks noChangeShapeType="1"/>
            </p:cNvSpPr>
            <p:nvPr/>
          </p:nvSpPr>
          <p:spPr bwMode="auto">
            <a:xfrm>
              <a:off x="211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5" name="Line 1293"/>
            <p:cNvSpPr>
              <a:spLocks noChangeShapeType="1"/>
            </p:cNvSpPr>
            <p:nvPr/>
          </p:nvSpPr>
          <p:spPr bwMode="auto">
            <a:xfrm>
              <a:off x="213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6" name="Line 1294"/>
            <p:cNvSpPr>
              <a:spLocks noChangeShapeType="1"/>
            </p:cNvSpPr>
            <p:nvPr/>
          </p:nvSpPr>
          <p:spPr bwMode="auto">
            <a:xfrm>
              <a:off x="214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7" name="Line 1295"/>
            <p:cNvSpPr>
              <a:spLocks noChangeShapeType="1"/>
            </p:cNvSpPr>
            <p:nvPr/>
          </p:nvSpPr>
          <p:spPr bwMode="auto">
            <a:xfrm>
              <a:off x="215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8" name="Line 1296"/>
            <p:cNvSpPr>
              <a:spLocks noChangeShapeType="1"/>
            </p:cNvSpPr>
            <p:nvPr/>
          </p:nvSpPr>
          <p:spPr bwMode="auto">
            <a:xfrm>
              <a:off x="216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89" name="Line 1297"/>
            <p:cNvSpPr>
              <a:spLocks noChangeShapeType="1"/>
            </p:cNvSpPr>
            <p:nvPr/>
          </p:nvSpPr>
          <p:spPr bwMode="auto">
            <a:xfrm>
              <a:off x="217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0" name="Line 1298"/>
            <p:cNvSpPr>
              <a:spLocks noChangeShapeType="1"/>
            </p:cNvSpPr>
            <p:nvPr/>
          </p:nvSpPr>
          <p:spPr bwMode="auto">
            <a:xfrm>
              <a:off x="218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1" name="Line 1299"/>
            <p:cNvSpPr>
              <a:spLocks noChangeShapeType="1"/>
            </p:cNvSpPr>
            <p:nvPr/>
          </p:nvSpPr>
          <p:spPr bwMode="auto">
            <a:xfrm>
              <a:off x="219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2" name="Line 1300"/>
            <p:cNvSpPr>
              <a:spLocks noChangeShapeType="1"/>
            </p:cNvSpPr>
            <p:nvPr/>
          </p:nvSpPr>
          <p:spPr bwMode="auto">
            <a:xfrm>
              <a:off x="221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3" name="Line 1301"/>
            <p:cNvSpPr>
              <a:spLocks noChangeShapeType="1"/>
            </p:cNvSpPr>
            <p:nvPr/>
          </p:nvSpPr>
          <p:spPr bwMode="auto">
            <a:xfrm>
              <a:off x="222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4" name="Line 1302"/>
            <p:cNvSpPr>
              <a:spLocks noChangeShapeType="1"/>
            </p:cNvSpPr>
            <p:nvPr/>
          </p:nvSpPr>
          <p:spPr bwMode="auto">
            <a:xfrm>
              <a:off x="223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5" name="Line 1303"/>
            <p:cNvSpPr>
              <a:spLocks noChangeShapeType="1"/>
            </p:cNvSpPr>
            <p:nvPr/>
          </p:nvSpPr>
          <p:spPr bwMode="auto">
            <a:xfrm>
              <a:off x="224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6" name="Line 1304"/>
            <p:cNvSpPr>
              <a:spLocks noChangeShapeType="1"/>
            </p:cNvSpPr>
            <p:nvPr/>
          </p:nvSpPr>
          <p:spPr bwMode="auto">
            <a:xfrm>
              <a:off x="225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7" name="Line 1305"/>
            <p:cNvSpPr>
              <a:spLocks noChangeShapeType="1"/>
            </p:cNvSpPr>
            <p:nvPr/>
          </p:nvSpPr>
          <p:spPr bwMode="auto">
            <a:xfrm>
              <a:off x="226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8" name="Line 1306"/>
            <p:cNvSpPr>
              <a:spLocks noChangeShapeType="1"/>
            </p:cNvSpPr>
            <p:nvPr/>
          </p:nvSpPr>
          <p:spPr bwMode="auto">
            <a:xfrm>
              <a:off x="228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99" name="Line 1307"/>
            <p:cNvSpPr>
              <a:spLocks noChangeShapeType="1"/>
            </p:cNvSpPr>
            <p:nvPr/>
          </p:nvSpPr>
          <p:spPr bwMode="auto">
            <a:xfrm>
              <a:off x="229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0" name="Line 1308"/>
            <p:cNvSpPr>
              <a:spLocks noChangeShapeType="1"/>
            </p:cNvSpPr>
            <p:nvPr/>
          </p:nvSpPr>
          <p:spPr bwMode="auto">
            <a:xfrm>
              <a:off x="230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1" name="Line 1309"/>
            <p:cNvSpPr>
              <a:spLocks noChangeShapeType="1"/>
            </p:cNvSpPr>
            <p:nvPr/>
          </p:nvSpPr>
          <p:spPr bwMode="auto">
            <a:xfrm>
              <a:off x="231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2" name="Line 1310"/>
            <p:cNvSpPr>
              <a:spLocks noChangeShapeType="1"/>
            </p:cNvSpPr>
            <p:nvPr/>
          </p:nvSpPr>
          <p:spPr bwMode="auto">
            <a:xfrm>
              <a:off x="232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3" name="Line 1311"/>
            <p:cNvSpPr>
              <a:spLocks noChangeShapeType="1"/>
            </p:cNvSpPr>
            <p:nvPr/>
          </p:nvSpPr>
          <p:spPr bwMode="auto">
            <a:xfrm>
              <a:off x="233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4" name="Line 1312"/>
            <p:cNvSpPr>
              <a:spLocks noChangeShapeType="1"/>
            </p:cNvSpPr>
            <p:nvPr/>
          </p:nvSpPr>
          <p:spPr bwMode="auto">
            <a:xfrm>
              <a:off x="234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5" name="Line 1313"/>
            <p:cNvSpPr>
              <a:spLocks noChangeShapeType="1"/>
            </p:cNvSpPr>
            <p:nvPr/>
          </p:nvSpPr>
          <p:spPr bwMode="auto">
            <a:xfrm>
              <a:off x="236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6" name="Line 1314"/>
            <p:cNvSpPr>
              <a:spLocks noChangeShapeType="1"/>
            </p:cNvSpPr>
            <p:nvPr/>
          </p:nvSpPr>
          <p:spPr bwMode="auto">
            <a:xfrm>
              <a:off x="237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7" name="Line 1315"/>
            <p:cNvSpPr>
              <a:spLocks noChangeShapeType="1"/>
            </p:cNvSpPr>
            <p:nvPr/>
          </p:nvSpPr>
          <p:spPr bwMode="auto">
            <a:xfrm>
              <a:off x="238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8" name="Line 1316"/>
            <p:cNvSpPr>
              <a:spLocks noChangeShapeType="1"/>
            </p:cNvSpPr>
            <p:nvPr/>
          </p:nvSpPr>
          <p:spPr bwMode="auto">
            <a:xfrm>
              <a:off x="239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09" name="Line 1317"/>
            <p:cNvSpPr>
              <a:spLocks noChangeShapeType="1"/>
            </p:cNvSpPr>
            <p:nvPr/>
          </p:nvSpPr>
          <p:spPr bwMode="auto">
            <a:xfrm>
              <a:off x="240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0" name="Line 1318"/>
            <p:cNvSpPr>
              <a:spLocks noChangeShapeType="1"/>
            </p:cNvSpPr>
            <p:nvPr/>
          </p:nvSpPr>
          <p:spPr bwMode="auto">
            <a:xfrm>
              <a:off x="241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1" name="Line 1319"/>
            <p:cNvSpPr>
              <a:spLocks noChangeShapeType="1"/>
            </p:cNvSpPr>
            <p:nvPr/>
          </p:nvSpPr>
          <p:spPr bwMode="auto">
            <a:xfrm>
              <a:off x="243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2" name="Line 1320"/>
            <p:cNvSpPr>
              <a:spLocks noChangeShapeType="1"/>
            </p:cNvSpPr>
            <p:nvPr/>
          </p:nvSpPr>
          <p:spPr bwMode="auto">
            <a:xfrm>
              <a:off x="244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3" name="Line 1321"/>
            <p:cNvSpPr>
              <a:spLocks noChangeShapeType="1"/>
            </p:cNvSpPr>
            <p:nvPr/>
          </p:nvSpPr>
          <p:spPr bwMode="auto">
            <a:xfrm>
              <a:off x="245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4" name="Line 1322"/>
            <p:cNvSpPr>
              <a:spLocks noChangeShapeType="1"/>
            </p:cNvSpPr>
            <p:nvPr/>
          </p:nvSpPr>
          <p:spPr bwMode="auto">
            <a:xfrm>
              <a:off x="246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5" name="Line 1323"/>
            <p:cNvSpPr>
              <a:spLocks noChangeShapeType="1"/>
            </p:cNvSpPr>
            <p:nvPr/>
          </p:nvSpPr>
          <p:spPr bwMode="auto">
            <a:xfrm>
              <a:off x="247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6" name="Line 1324"/>
            <p:cNvSpPr>
              <a:spLocks noChangeShapeType="1"/>
            </p:cNvSpPr>
            <p:nvPr/>
          </p:nvSpPr>
          <p:spPr bwMode="auto">
            <a:xfrm>
              <a:off x="248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7" name="Line 1325"/>
            <p:cNvSpPr>
              <a:spLocks noChangeShapeType="1"/>
            </p:cNvSpPr>
            <p:nvPr/>
          </p:nvSpPr>
          <p:spPr bwMode="auto">
            <a:xfrm>
              <a:off x="249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8" name="Line 1326"/>
            <p:cNvSpPr>
              <a:spLocks noChangeShapeType="1"/>
            </p:cNvSpPr>
            <p:nvPr/>
          </p:nvSpPr>
          <p:spPr bwMode="auto">
            <a:xfrm>
              <a:off x="251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19" name="Line 1327"/>
            <p:cNvSpPr>
              <a:spLocks noChangeShapeType="1"/>
            </p:cNvSpPr>
            <p:nvPr/>
          </p:nvSpPr>
          <p:spPr bwMode="auto">
            <a:xfrm>
              <a:off x="252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0" name="Line 1328"/>
            <p:cNvSpPr>
              <a:spLocks noChangeShapeType="1"/>
            </p:cNvSpPr>
            <p:nvPr/>
          </p:nvSpPr>
          <p:spPr bwMode="auto">
            <a:xfrm>
              <a:off x="253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1" name="Line 1329"/>
            <p:cNvSpPr>
              <a:spLocks noChangeShapeType="1"/>
            </p:cNvSpPr>
            <p:nvPr/>
          </p:nvSpPr>
          <p:spPr bwMode="auto">
            <a:xfrm>
              <a:off x="254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2" name="Line 1330"/>
            <p:cNvSpPr>
              <a:spLocks noChangeShapeType="1"/>
            </p:cNvSpPr>
            <p:nvPr/>
          </p:nvSpPr>
          <p:spPr bwMode="auto">
            <a:xfrm>
              <a:off x="255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3" name="Line 1331"/>
            <p:cNvSpPr>
              <a:spLocks noChangeShapeType="1"/>
            </p:cNvSpPr>
            <p:nvPr/>
          </p:nvSpPr>
          <p:spPr bwMode="auto">
            <a:xfrm>
              <a:off x="256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4" name="Line 1332"/>
            <p:cNvSpPr>
              <a:spLocks noChangeShapeType="1"/>
            </p:cNvSpPr>
            <p:nvPr/>
          </p:nvSpPr>
          <p:spPr bwMode="auto">
            <a:xfrm>
              <a:off x="257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5" name="Line 1333"/>
            <p:cNvSpPr>
              <a:spLocks noChangeShapeType="1"/>
            </p:cNvSpPr>
            <p:nvPr/>
          </p:nvSpPr>
          <p:spPr bwMode="auto">
            <a:xfrm>
              <a:off x="259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6" name="Line 1334"/>
            <p:cNvSpPr>
              <a:spLocks noChangeShapeType="1"/>
            </p:cNvSpPr>
            <p:nvPr/>
          </p:nvSpPr>
          <p:spPr bwMode="auto">
            <a:xfrm>
              <a:off x="260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7" name="Line 1335"/>
            <p:cNvSpPr>
              <a:spLocks noChangeShapeType="1"/>
            </p:cNvSpPr>
            <p:nvPr/>
          </p:nvSpPr>
          <p:spPr bwMode="auto">
            <a:xfrm>
              <a:off x="261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8" name="Line 1336"/>
            <p:cNvSpPr>
              <a:spLocks noChangeShapeType="1"/>
            </p:cNvSpPr>
            <p:nvPr/>
          </p:nvSpPr>
          <p:spPr bwMode="auto">
            <a:xfrm>
              <a:off x="262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29" name="Line 1337"/>
            <p:cNvSpPr>
              <a:spLocks noChangeShapeType="1"/>
            </p:cNvSpPr>
            <p:nvPr/>
          </p:nvSpPr>
          <p:spPr bwMode="auto">
            <a:xfrm>
              <a:off x="263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0" name="Line 1338"/>
            <p:cNvSpPr>
              <a:spLocks noChangeShapeType="1"/>
            </p:cNvSpPr>
            <p:nvPr/>
          </p:nvSpPr>
          <p:spPr bwMode="auto">
            <a:xfrm>
              <a:off x="264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1" name="Line 1339"/>
            <p:cNvSpPr>
              <a:spLocks noChangeShapeType="1"/>
            </p:cNvSpPr>
            <p:nvPr/>
          </p:nvSpPr>
          <p:spPr bwMode="auto">
            <a:xfrm>
              <a:off x="266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2" name="Line 1340"/>
            <p:cNvSpPr>
              <a:spLocks noChangeShapeType="1"/>
            </p:cNvSpPr>
            <p:nvPr/>
          </p:nvSpPr>
          <p:spPr bwMode="auto">
            <a:xfrm>
              <a:off x="267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3" name="Line 1341"/>
            <p:cNvSpPr>
              <a:spLocks noChangeShapeType="1"/>
            </p:cNvSpPr>
            <p:nvPr/>
          </p:nvSpPr>
          <p:spPr bwMode="auto">
            <a:xfrm>
              <a:off x="268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4" name="Line 1342"/>
            <p:cNvSpPr>
              <a:spLocks noChangeShapeType="1"/>
            </p:cNvSpPr>
            <p:nvPr/>
          </p:nvSpPr>
          <p:spPr bwMode="auto">
            <a:xfrm>
              <a:off x="269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5" name="Line 1343"/>
            <p:cNvSpPr>
              <a:spLocks noChangeShapeType="1"/>
            </p:cNvSpPr>
            <p:nvPr/>
          </p:nvSpPr>
          <p:spPr bwMode="auto">
            <a:xfrm>
              <a:off x="270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6" name="Line 1344"/>
            <p:cNvSpPr>
              <a:spLocks noChangeShapeType="1"/>
            </p:cNvSpPr>
            <p:nvPr/>
          </p:nvSpPr>
          <p:spPr bwMode="auto">
            <a:xfrm>
              <a:off x="271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7" name="Line 1345"/>
            <p:cNvSpPr>
              <a:spLocks noChangeShapeType="1"/>
            </p:cNvSpPr>
            <p:nvPr/>
          </p:nvSpPr>
          <p:spPr bwMode="auto">
            <a:xfrm>
              <a:off x="272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8" name="Line 1346"/>
            <p:cNvSpPr>
              <a:spLocks noChangeShapeType="1"/>
            </p:cNvSpPr>
            <p:nvPr/>
          </p:nvSpPr>
          <p:spPr bwMode="auto">
            <a:xfrm>
              <a:off x="274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39" name="Line 1347"/>
            <p:cNvSpPr>
              <a:spLocks noChangeShapeType="1"/>
            </p:cNvSpPr>
            <p:nvPr/>
          </p:nvSpPr>
          <p:spPr bwMode="auto">
            <a:xfrm>
              <a:off x="275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0" name="Line 1348"/>
            <p:cNvSpPr>
              <a:spLocks noChangeShapeType="1"/>
            </p:cNvSpPr>
            <p:nvPr/>
          </p:nvSpPr>
          <p:spPr bwMode="auto">
            <a:xfrm>
              <a:off x="276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1" name="Line 1349"/>
            <p:cNvSpPr>
              <a:spLocks noChangeShapeType="1"/>
            </p:cNvSpPr>
            <p:nvPr/>
          </p:nvSpPr>
          <p:spPr bwMode="auto">
            <a:xfrm>
              <a:off x="277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2" name="Line 1350"/>
            <p:cNvSpPr>
              <a:spLocks noChangeShapeType="1"/>
            </p:cNvSpPr>
            <p:nvPr/>
          </p:nvSpPr>
          <p:spPr bwMode="auto">
            <a:xfrm>
              <a:off x="278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3" name="Line 1351"/>
            <p:cNvSpPr>
              <a:spLocks noChangeShapeType="1"/>
            </p:cNvSpPr>
            <p:nvPr/>
          </p:nvSpPr>
          <p:spPr bwMode="auto">
            <a:xfrm>
              <a:off x="279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4" name="Line 1352"/>
            <p:cNvSpPr>
              <a:spLocks noChangeShapeType="1"/>
            </p:cNvSpPr>
            <p:nvPr/>
          </p:nvSpPr>
          <p:spPr bwMode="auto">
            <a:xfrm>
              <a:off x="281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5" name="Line 1353"/>
            <p:cNvSpPr>
              <a:spLocks noChangeShapeType="1"/>
            </p:cNvSpPr>
            <p:nvPr/>
          </p:nvSpPr>
          <p:spPr bwMode="auto">
            <a:xfrm>
              <a:off x="282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6" name="Line 1354"/>
            <p:cNvSpPr>
              <a:spLocks noChangeShapeType="1"/>
            </p:cNvSpPr>
            <p:nvPr/>
          </p:nvSpPr>
          <p:spPr bwMode="auto">
            <a:xfrm>
              <a:off x="283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7" name="Line 1355"/>
            <p:cNvSpPr>
              <a:spLocks noChangeShapeType="1"/>
            </p:cNvSpPr>
            <p:nvPr/>
          </p:nvSpPr>
          <p:spPr bwMode="auto">
            <a:xfrm>
              <a:off x="284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8" name="Line 1356"/>
            <p:cNvSpPr>
              <a:spLocks noChangeShapeType="1"/>
            </p:cNvSpPr>
            <p:nvPr/>
          </p:nvSpPr>
          <p:spPr bwMode="auto">
            <a:xfrm>
              <a:off x="285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49" name="Line 1357"/>
            <p:cNvSpPr>
              <a:spLocks noChangeShapeType="1"/>
            </p:cNvSpPr>
            <p:nvPr/>
          </p:nvSpPr>
          <p:spPr bwMode="auto">
            <a:xfrm>
              <a:off x="286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0" name="Line 1358"/>
            <p:cNvSpPr>
              <a:spLocks noChangeShapeType="1"/>
            </p:cNvSpPr>
            <p:nvPr/>
          </p:nvSpPr>
          <p:spPr bwMode="auto">
            <a:xfrm>
              <a:off x="287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1" name="Line 1359"/>
            <p:cNvSpPr>
              <a:spLocks noChangeShapeType="1"/>
            </p:cNvSpPr>
            <p:nvPr/>
          </p:nvSpPr>
          <p:spPr bwMode="auto">
            <a:xfrm>
              <a:off x="289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2" name="Line 1360"/>
            <p:cNvSpPr>
              <a:spLocks noChangeShapeType="1"/>
            </p:cNvSpPr>
            <p:nvPr/>
          </p:nvSpPr>
          <p:spPr bwMode="auto">
            <a:xfrm>
              <a:off x="290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3" name="Line 1361"/>
            <p:cNvSpPr>
              <a:spLocks noChangeShapeType="1"/>
            </p:cNvSpPr>
            <p:nvPr/>
          </p:nvSpPr>
          <p:spPr bwMode="auto">
            <a:xfrm>
              <a:off x="291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4" name="Line 1362"/>
            <p:cNvSpPr>
              <a:spLocks noChangeShapeType="1"/>
            </p:cNvSpPr>
            <p:nvPr/>
          </p:nvSpPr>
          <p:spPr bwMode="auto">
            <a:xfrm>
              <a:off x="292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5" name="Line 1363"/>
            <p:cNvSpPr>
              <a:spLocks noChangeShapeType="1"/>
            </p:cNvSpPr>
            <p:nvPr/>
          </p:nvSpPr>
          <p:spPr bwMode="auto">
            <a:xfrm>
              <a:off x="293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6" name="Line 1364"/>
            <p:cNvSpPr>
              <a:spLocks noChangeShapeType="1"/>
            </p:cNvSpPr>
            <p:nvPr/>
          </p:nvSpPr>
          <p:spPr bwMode="auto">
            <a:xfrm>
              <a:off x="294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7" name="Line 1365"/>
            <p:cNvSpPr>
              <a:spLocks noChangeShapeType="1"/>
            </p:cNvSpPr>
            <p:nvPr/>
          </p:nvSpPr>
          <p:spPr bwMode="auto">
            <a:xfrm>
              <a:off x="296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8" name="Line 1366"/>
            <p:cNvSpPr>
              <a:spLocks noChangeShapeType="1"/>
            </p:cNvSpPr>
            <p:nvPr/>
          </p:nvSpPr>
          <p:spPr bwMode="auto">
            <a:xfrm>
              <a:off x="297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59" name="Line 1367"/>
            <p:cNvSpPr>
              <a:spLocks noChangeShapeType="1"/>
            </p:cNvSpPr>
            <p:nvPr/>
          </p:nvSpPr>
          <p:spPr bwMode="auto">
            <a:xfrm>
              <a:off x="298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0" name="Line 1368"/>
            <p:cNvSpPr>
              <a:spLocks noChangeShapeType="1"/>
            </p:cNvSpPr>
            <p:nvPr/>
          </p:nvSpPr>
          <p:spPr bwMode="auto">
            <a:xfrm>
              <a:off x="299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1" name="Line 1369"/>
            <p:cNvSpPr>
              <a:spLocks noChangeShapeType="1"/>
            </p:cNvSpPr>
            <p:nvPr/>
          </p:nvSpPr>
          <p:spPr bwMode="auto">
            <a:xfrm>
              <a:off x="300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2" name="Line 1370"/>
            <p:cNvSpPr>
              <a:spLocks noChangeShapeType="1"/>
            </p:cNvSpPr>
            <p:nvPr/>
          </p:nvSpPr>
          <p:spPr bwMode="auto">
            <a:xfrm>
              <a:off x="301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3" name="Line 1371"/>
            <p:cNvSpPr>
              <a:spLocks noChangeShapeType="1"/>
            </p:cNvSpPr>
            <p:nvPr/>
          </p:nvSpPr>
          <p:spPr bwMode="auto">
            <a:xfrm>
              <a:off x="302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4" name="Line 1372"/>
            <p:cNvSpPr>
              <a:spLocks noChangeShapeType="1"/>
            </p:cNvSpPr>
            <p:nvPr/>
          </p:nvSpPr>
          <p:spPr bwMode="auto">
            <a:xfrm>
              <a:off x="304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5" name="Line 1373"/>
            <p:cNvSpPr>
              <a:spLocks noChangeShapeType="1"/>
            </p:cNvSpPr>
            <p:nvPr/>
          </p:nvSpPr>
          <p:spPr bwMode="auto">
            <a:xfrm>
              <a:off x="305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6" name="Line 1374"/>
            <p:cNvSpPr>
              <a:spLocks noChangeShapeType="1"/>
            </p:cNvSpPr>
            <p:nvPr/>
          </p:nvSpPr>
          <p:spPr bwMode="auto">
            <a:xfrm>
              <a:off x="306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7" name="Line 1375"/>
            <p:cNvSpPr>
              <a:spLocks noChangeShapeType="1"/>
            </p:cNvSpPr>
            <p:nvPr/>
          </p:nvSpPr>
          <p:spPr bwMode="auto">
            <a:xfrm>
              <a:off x="307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8" name="Line 1376"/>
            <p:cNvSpPr>
              <a:spLocks noChangeShapeType="1"/>
            </p:cNvSpPr>
            <p:nvPr/>
          </p:nvSpPr>
          <p:spPr bwMode="auto">
            <a:xfrm>
              <a:off x="308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69" name="Line 1377"/>
            <p:cNvSpPr>
              <a:spLocks noChangeShapeType="1"/>
            </p:cNvSpPr>
            <p:nvPr/>
          </p:nvSpPr>
          <p:spPr bwMode="auto">
            <a:xfrm>
              <a:off x="309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0" name="Line 1378"/>
            <p:cNvSpPr>
              <a:spLocks noChangeShapeType="1"/>
            </p:cNvSpPr>
            <p:nvPr/>
          </p:nvSpPr>
          <p:spPr bwMode="auto">
            <a:xfrm>
              <a:off x="310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1" name="Line 1379"/>
            <p:cNvSpPr>
              <a:spLocks noChangeShapeType="1"/>
            </p:cNvSpPr>
            <p:nvPr/>
          </p:nvSpPr>
          <p:spPr bwMode="auto">
            <a:xfrm>
              <a:off x="312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2" name="Line 1380"/>
            <p:cNvSpPr>
              <a:spLocks noChangeShapeType="1"/>
            </p:cNvSpPr>
            <p:nvPr/>
          </p:nvSpPr>
          <p:spPr bwMode="auto">
            <a:xfrm>
              <a:off x="313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3" name="Line 1381"/>
            <p:cNvSpPr>
              <a:spLocks noChangeShapeType="1"/>
            </p:cNvSpPr>
            <p:nvPr/>
          </p:nvSpPr>
          <p:spPr bwMode="auto">
            <a:xfrm>
              <a:off x="314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4" name="Line 1382"/>
            <p:cNvSpPr>
              <a:spLocks noChangeShapeType="1"/>
            </p:cNvSpPr>
            <p:nvPr/>
          </p:nvSpPr>
          <p:spPr bwMode="auto">
            <a:xfrm>
              <a:off x="315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5" name="Line 1383"/>
            <p:cNvSpPr>
              <a:spLocks noChangeShapeType="1"/>
            </p:cNvSpPr>
            <p:nvPr/>
          </p:nvSpPr>
          <p:spPr bwMode="auto">
            <a:xfrm>
              <a:off x="316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6" name="Line 1384"/>
            <p:cNvSpPr>
              <a:spLocks noChangeShapeType="1"/>
            </p:cNvSpPr>
            <p:nvPr/>
          </p:nvSpPr>
          <p:spPr bwMode="auto">
            <a:xfrm>
              <a:off x="317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7" name="Line 1385"/>
            <p:cNvSpPr>
              <a:spLocks noChangeShapeType="1"/>
            </p:cNvSpPr>
            <p:nvPr/>
          </p:nvSpPr>
          <p:spPr bwMode="auto">
            <a:xfrm>
              <a:off x="319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8" name="Line 1386"/>
            <p:cNvSpPr>
              <a:spLocks noChangeShapeType="1"/>
            </p:cNvSpPr>
            <p:nvPr/>
          </p:nvSpPr>
          <p:spPr bwMode="auto">
            <a:xfrm>
              <a:off x="320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79" name="Line 1387"/>
            <p:cNvSpPr>
              <a:spLocks noChangeShapeType="1"/>
            </p:cNvSpPr>
            <p:nvPr/>
          </p:nvSpPr>
          <p:spPr bwMode="auto">
            <a:xfrm>
              <a:off x="321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0" name="Line 1388"/>
            <p:cNvSpPr>
              <a:spLocks noChangeShapeType="1"/>
            </p:cNvSpPr>
            <p:nvPr/>
          </p:nvSpPr>
          <p:spPr bwMode="auto">
            <a:xfrm>
              <a:off x="322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1" name="Line 1389"/>
            <p:cNvSpPr>
              <a:spLocks noChangeShapeType="1"/>
            </p:cNvSpPr>
            <p:nvPr/>
          </p:nvSpPr>
          <p:spPr bwMode="auto">
            <a:xfrm>
              <a:off x="323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2" name="Line 1390"/>
            <p:cNvSpPr>
              <a:spLocks noChangeShapeType="1"/>
            </p:cNvSpPr>
            <p:nvPr/>
          </p:nvSpPr>
          <p:spPr bwMode="auto">
            <a:xfrm>
              <a:off x="324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3" name="Line 1391"/>
            <p:cNvSpPr>
              <a:spLocks noChangeShapeType="1"/>
            </p:cNvSpPr>
            <p:nvPr/>
          </p:nvSpPr>
          <p:spPr bwMode="auto">
            <a:xfrm>
              <a:off x="325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4" name="Line 1392"/>
            <p:cNvSpPr>
              <a:spLocks noChangeShapeType="1"/>
            </p:cNvSpPr>
            <p:nvPr/>
          </p:nvSpPr>
          <p:spPr bwMode="auto">
            <a:xfrm>
              <a:off x="327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5" name="Line 1393"/>
            <p:cNvSpPr>
              <a:spLocks noChangeShapeType="1"/>
            </p:cNvSpPr>
            <p:nvPr/>
          </p:nvSpPr>
          <p:spPr bwMode="auto">
            <a:xfrm>
              <a:off x="328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6" name="Line 1394"/>
            <p:cNvSpPr>
              <a:spLocks noChangeShapeType="1"/>
            </p:cNvSpPr>
            <p:nvPr/>
          </p:nvSpPr>
          <p:spPr bwMode="auto">
            <a:xfrm>
              <a:off x="329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7" name="Line 1395"/>
            <p:cNvSpPr>
              <a:spLocks noChangeShapeType="1"/>
            </p:cNvSpPr>
            <p:nvPr/>
          </p:nvSpPr>
          <p:spPr bwMode="auto">
            <a:xfrm>
              <a:off x="330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8" name="Line 1396"/>
            <p:cNvSpPr>
              <a:spLocks noChangeShapeType="1"/>
            </p:cNvSpPr>
            <p:nvPr/>
          </p:nvSpPr>
          <p:spPr bwMode="auto">
            <a:xfrm>
              <a:off x="331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89" name="Line 1397"/>
            <p:cNvSpPr>
              <a:spLocks noChangeShapeType="1"/>
            </p:cNvSpPr>
            <p:nvPr/>
          </p:nvSpPr>
          <p:spPr bwMode="auto">
            <a:xfrm>
              <a:off x="332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0" name="Line 1398"/>
            <p:cNvSpPr>
              <a:spLocks noChangeShapeType="1"/>
            </p:cNvSpPr>
            <p:nvPr/>
          </p:nvSpPr>
          <p:spPr bwMode="auto">
            <a:xfrm>
              <a:off x="334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1" name="Line 1399"/>
            <p:cNvSpPr>
              <a:spLocks noChangeShapeType="1"/>
            </p:cNvSpPr>
            <p:nvPr/>
          </p:nvSpPr>
          <p:spPr bwMode="auto">
            <a:xfrm>
              <a:off x="335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2" name="Line 1400"/>
            <p:cNvSpPr>
              <a:spLocks noChangeShapeType="1"/>
            </p:cNvSpPr>
            <p:nvPr/>
          </p:nvSpPr>
          <p:spPr bwMode="auto">
            <a:xfrm>
              <a:off x="336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3" name="Line 1401"/>
            <p:cNvSpPr>
              <a:spLocks noChangeShapeType="1"/>
            </p:cNvSpPr>
            <p:nvPr/>
          </p:nvSpPr>
          <p:spPr bwMode="auto">
            <a:xfrm>
              <a:off x="337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4" name="Line 1402"/>
            <p:cNvSpPr>
              <a:spLocks noChangeShapeType="1"/>
            </p:cNvSpPr>
            <p:nvPr/>
          </p:nvSpPr>
          <p:spPr bwMode="auto">
            <a:xfrm>
              <a:off x="338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5" name="Line 1403"/>
            <p:cNvSpPr>
              <a:spLocks noChangeShapeType="1"/>
            </p:cNvSpPr>
            <p:nvPr/>
          </p:nvSpPr>
          <p:spPr bwMode="auto">
            <a:xfrm>
              <a:off x="339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6" name="Line 1404"/>
            <p:cNvSpPr>
              <a:spLocks noChangeShapeType="1"/>
            </p:cNvSpPr>
            <p:nvPr/>
          </p:nvSpPr>
          <p:spPr bwMode="auto">
            <a:xfrm>
              <a:off x="340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7" name="Line 1405"/>
            <p:cNvSpPr>
              <a:spLocks noChangeShapeType="1"/>
            </p:cNvSpPr>
            <p:nvPr/>
          </p:nvSpPr>
          <p:spPr bwMode="auto">
            <a:xfrm>
              <a:off x="342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8" name="Line 1406"/>
            <p:cNvSpPr>
              <a:spLocks noChangeShapeType="1"/>
            </p:cNvSpPr>
            <p:nvPr/>
          </p:nvSpPr>
          <p:spPr bwMode="auto">
            <a:xfrm>
              <a:off x="343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99" name="Line 1407"/>
            <p:cNvSpPr>
              <a:spLocks noChangeShapeType="1"/>
            </p:cNvSpPr>
            <p:nvPr/>
          </p:nvSpPr>
          <p:spPr bwMode="auto">
            <a:xfrm>
              <a:off x="344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0" name="Line 1408"/>
            <p:cNvSpPr>
              <a:spLocks noChangeShapeType="1"/>
            </p:cNvSpPr>
            <p:nvPr/>
          </p:nvSpPr>
          <p:spPr bwMode="auto">
            <a:xfrm>
              <a:off x="345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1" name="Line 1409"/>
            <p:cNvSpPr>
              <a:spLocks noChangeShapeType="1"/>
            </p:cNvSpPr>
            <p:nvPr/>
          </p:nvSpPr>
          <p:spPr bwMode="auto">
            <a:xfrm>
              <a:off x="346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2" name="Line 1410"/>
            <p:cNvSpPr>
              <a:spLocks noChangeShapeType="1"/>
            </p:cNvSpPr>
            <p:nvPr/>
          </p:nvSpPr>
          <p:spPr bwMode="auto">
            <a:xfrm>
              <a:off x="347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3" name="Line 1411"/>
            <p:cNvSpPr>
              <a:spLocks noChangeShapeType="1"/>
            </p:cNvSpPr>
            <p:nvPr/>
          </p:nvSpPr>
          <p:spPr bwMode="auto">
            <a:xfrm>
              <a:off x="349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4" name="Line 1412"/>
            <p:cNvSpPr>
              <a:spLocks noChangeShapeType="1"/>
            </p:cNvSpPr>
            <p:nvPr/>
          </p:nvSpPr>
          <p:spPr bwMode="auto">
            <a:xfrm>
              <a:off x="350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5" name="Line 1413"/>
            <p:cNvSpPr>
              <a:spLocks noChangeShapeType="1"/>
            </p:cNvSpPr>
            <p:nvPr/>
          </p:nvSpPr>
          <p:spPr bwMode="auto">
            <a:xfrm>
              <a:off x="351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6" name="Line 1414"/>
            <p:cNvSpPr>
              <a:spLocks noChangeShapeType="1"/>
            </p:cNvSpPr>
            <p:nvPr/>
          </p:nvSpPr>
          <p:spPr bwMode="auto">
            <a:xfrm>
              <a:off x="352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7" name="Line 1415"/>
            <p:cNvSpPr>
              <a:spLocks noChangeShapeType="1"/>
            </p:cNvSpPr>
            <p:nvPr/>
          </p:nvSpPr>
          <p:spPr bwMode="auto">
            <a:xfrm>
              <a:off x="353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8" name="Line 1416"/>
            <p:cNvSpPr>
              <a:spLocks noChangeShapeType="1"/>
            </p:cNvSpPr>
            <p:nvPr/>
          </p:nvSpPr>
          <p:spPr bwMode="auto">
            <a:xfrm>
              <a:off x="354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09" name="Line 1417"/>
            <p:cNvSpPr>
              <a:spLocks noChangeShapeType="1"/>
            </p:cNvSpPr>
            <p:nvPr/>
          </p:nvSpPr>
          <p:spPr bwMode="auto">
            <a:xfrm>
              <a:off x="355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0" name="Line 1418"/>
            <p:cNvSpPr>
              <a:spLocks noChangeShapeType="1"/>
            </p:cNvSpPr>
            <p:nvPr/>
          </p:nvSpPr>
          <p:spPr bwMode="auto">
            <a:xfrm>
              <a:off x="357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1" name="Line 1419"/>
            <p:cNvSpPr>
              <a:spLocks noChangeShapeType="1"/>
            </p:cNvSpPr>
            <p:nvPr/>
          </p:nvSpPr>
          <p:spPr bwMode="auto">
            <a:xfrm>
              <a:off x="358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2" name="Line 1420"/>
            <p:cNvSpPr>
              <a:spLocks noChangeShapeType="1"/>
            </p:cNvSpPr>
            <p:nvPr/>
          </p:nvSpPr>
          <p:spPr bwMode="auto">
            <a:xfrm>
              <a:off x="359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3" name="Line 1421"/>
            <p:cNvSpPr>
              <a:spLocks noChangeShapeType="1"/>
            </p:cNvSpPr>
            <p:nvPr/>
          </p:nvSpPr>
          <p:spPr bwMode="auto">
            <a:xfrm>
              <a:off x="360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4" name="Line 1422"/>
            <p:cNvSpPr>
              <a:spLocks noChangeShapeType="1"/>
            </p:cNvSpPr>
            <p:nvPr/>
          </p:nvSpPr>
          <p:spPr bwMode="auto">
            <a:xfrm>
              <a:off x="361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5" name="Line 1423"/>
            <p:cNvSpPr>
              <a:spLocks noChangeShapeType="1"/>
            </p:cNvSpPr>
            <p:nvPr/>
          </p:nvSpPr>
          <p:spPr bwMode="auto">
            <a:xfrm>
              <a:off x="362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6" name="Line 1424"/>
            <p:cNvSpPr>
              <a:spLocks noChangeShapeType="1"/>
            </p:cNvSpPr>
            <p:nvPr/>
          </p:nvSpPr>
          <p:spPr bwMode="auto">
            <a:xfrm>
              <a:off x="363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7" name="Line 1425"/>
            <p:cNvSpPr>
              <a:spLocks noChangeShapeType="1"/>
            </p:cNvSpPr>
            <p:nvPr/>
          </p:nvSpPr>
          <p:spPr bwMode="auto">
            <a:xfrm>
              <a:off x="365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8" name="Line 1426"/>
            <p:cNvSpPr>
              <a:spLocks noChangeShapeType="1"/>
            </p:cNvSpPr>
            <p:nvPr/>
          </p:nvSpPr>
          <p:spPr bwMode="auto">
            <a:xfrm>
              <a:off x="366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19" name="Line 1427"/>
            <p:cNvSpPr>
              <a:spLocks noChangeShapeType="1"/>
            </p:cNvSpPr>
            <p:nvPr/>
          </p:nvSpPr>
          <p:spPr bwMode="auto">
            <a:xfrm>
              <a:off x="367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0" name="Line 1428"/>
            <p:cNvSpPr>
              <a:spLocks noChangeShapeType="1"/>
            </p:cNvSpPr>
            <p:nvPr/>
          </p:nvSpPr>
          <p:spPr bwMode="auto">
            <a:xfrm>
              <a:off x="368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1" name="Line 1429"/>
            <p:cNvSpPr>
              <a:spLocks noChangeShapeType="1"/>
            </p:cNvSpPr>
            <p:nvPr/>
          </p:nvSpPr>
          <p:spPr bwMode="auto">
            <a:xfrm>
              <a:off x="369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2" name="Line 1430"/>
            <p:cNvSpPr>
              <a:spLocks noChangeShapeType="1"/>
            </p:cNvSpPr>
            <p:nvPr/>
          </p:nvSpPr>
          <p:spPr bwMode="auto">
            <a:xfrm>
              <a:off x="370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3" name="Line 1431"/>
            <p:cNvSpPr>
              <a:spLocks noChangeShapeType="1"/>
            </p:cNvSpPr>
            <p:nvPr/>
          </p:nvSpPr>
          <p:spPr bwMode="auto">
            <a:xfrm>
              <a:off x="372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4" name="Line 1432"/>
            <p:cNvSpPr>
              <a:spLocks noChangeShapeType="1"/>
            </p:cNvSpPr>
            <p:nvPr/>
          </p:nvSpPr>
          <p:spPr bwMode="auto">
            <a:xfrm>
              <a:off x="373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5" name="Line 1433"/>
            <p:cNvSpPr>
              <a:spLocks noChangeShapeType="1"/>
            </p:cNvSpPr>
            <p:nvPr/>
          </p:nvSpPr>
          <p:spPr bwMode="auto">
            <a:xfrm>
              <a:off x="374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6" name="Line 1434"/>
            <p:cNvSpPr>
              <a:spLocks noChangeShapeType="1"/>
            </p:cNvSpPr>
            <p:nvPr/>
          </p:nvSpPr>
          <p:spPr bwMode="auto">
            <a:xfrm>
              <a:off x="375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7" name="Line 1435"/>
            <p:cNvSpPr>
              <a:spLocks noChangeShapeType="1"/>
            </p:cNvSpPr>
            <p:nvPr/>
          </p:nvSpPr>
          <p:spPr bwMode="auto">
            <a:xfrm>
              <a:off x="376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8" name="Line 1436"/>
            <p:cNvSpPr>
              <a:spLocks noChangeShapeType="1"/>
            </p:cNvSpPr>
            <p:nvPr/>
          </p:nvSpPr>
          <p:spPr bwMode="auto">
            <a:xfrm>
              <a:off x="377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29" name="Line 1437"/>
            <p:cNvSpPr>
              <a:spLocks noChangeShapeType="1"/>
            </p:cNvSpPr>
            <p:nvPr/>
          </p:nvSpPr>
          <p:spPr bwMode="auto">
            <a:xfrm>
              <a:off x="378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0" name="Line 1438"/>
            <p:cNvSpPr>
              <a:spLocks noChangeShapeType="1"/>
            </p:cNvSpPr>
            <p:nvPr/>
          </p:nvSpPr>
          <p:spPr bwMode="auto">
            <a:xfrm>
              <a:off x="380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1" name="Line 1439"/>
            <p:cNvSpPr>
              <a:spLocks noChangeShapeType="1"/>
            </p:cNvSpPr>
            <p:nvPr/>
          </p:nvSpPr>
          <p:spPr bwMode="auto">
            <a:xfrm>
              <a:off x="381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2" name="Line 1440"/>
            <p:cNvSpPr>
              <a:spLocks noChangeShapeType="1"/>
            </p:cNvSpPr>
            <p:nvPr/>
          </p:nvSpPr>
          <p:spPr bwMode="auto">
            <a:xfrm>
              <a:off x="382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3" name="Line 1441"/>
            <p:cNvSpPr>
              <a:spLocks noChangeShapeType="1"/>
            </p:cNvSpPr>
            <p:nvPr/>
          </p:nvSpPr>
          <p:spPr bwMode="auto">
            <a:xfrm>
              <a:off x="383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4" name="Line 1442"/>
            <p:cNvSpPr>
              <a:spLocks noChangeShapeType="1"/>
            </p:cNvSpPr>
            <p:nvPr/>
          </p:nvSpPr>
          <p:spPr bwMode="auto">
            <a:xfrm>
              <a:off x="384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5" name="Line 1443"/>
            <p:cNvSpPr>
              <a:spLocks noChangeShapeType="1"/>
            </p:cNvSpPr>
            <p:nvPr/>
          </p:nvSpPr>
          <p:spPr bwMode="auto">
            <a:xfrm>
              <a:off x="385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6" name="Line 1444"/>
            <p:cNvSpPr>
              <a:spLocks noChangeShapeType="1"/>
            </p:cNvSpPr>
            <p:nvPr/>
          </p:nvSpPr>
          <p:spPr bwMode="auto">
            <a:xfrm>
              <a:off x="387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7" name="Line 1445"/>
            <p:cNvSpPr>
              <a:spLocks noChangeShapeType="1"/>
            </p:cNvSpPr>
            <p:nvPr/>
          </p:nvSpPr>
          <p:spPr bwMode="auto">
            <a:xfrm>
              <a:off x="388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8" name="Line 1446"/>
            <p:cNvSpPr>
              <a:spLocks noChangeShapeType="1"/>
            </p:cNvSpPr>
            <p:nvPr/>
          </p:nvSpPr>
          <p:spPr bwMode="auto">
            <a:xfrm>
              <a:off x="389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39" name="Line 1447"/>
            <p:cNvSpPr>
              <a:spLocks noChangeShapeType="1"/>
            </p:cNvSpPr>
            <p:nvPr/>
          </p:nvSpPr>
          <p:spPr bwMode="auto">
            <a:xfrm>
              <a:off x="390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0" name="Line 1448"/>
            <p:cNvSpPr>
              <a:spLocks noChangeShapeType="1"/>
            </p:cNvSpPr>
            <p:nvPr/>
          </p:nvSpPr>
          <p:spPr bwMode="auto">
            <a:xfrm>
              <a:off x="391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1" name="Line 1449"/>
            <p:cNvSpPr>
              <a:spLocks noChangeShapeType="1"/>
            </p:cNvSpPr>
            <p:nvPr/>
          </p:nvSpPr>
          <p:spPr bwMode="auto">
            <a:xfrm>
              <a:off x="392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2" name="Line 1450"/>
            <p:cNvSpPr>
              <a:spLocks noChangeShapeType="1"/>
            </p:cNvSpPr>
            <p:nvPr/>
          </p:nvSpPr>
          <p:spPr bwMode="auto">
            <a:xfrm>
              <a:off x="393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3" name="Line 1451"/>
            <p:cNvSpPr>
              <a:spLocks noChangeShapeType="1"/>
            </p:cNvSpPr>
            <p:nvPr/>
          </p:nvSpPr>
          <p:spPr bwMode="auto">
            <a:xfrm>
              <a:off x="395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4" name="Line 1452"/>
            <p:cNvSpPr>
              <a:spLocks noChangeShapeType="1"/>
            </p:cNvSpPr>
            <p:nvPr/>
          </p:nvSpPr>
          <p:spPr bwMode="auto">
            <a:xfrm>
              <a:off x="396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5" name="Line 1453"/>
            <p:cNvSpPr>
              <a:spLocks noChangeShapeType="1"/>
            </p:cNvSpPr>
            <p:nvPr/>
          </p:nvSpPr>
          <p:spPr bwMode="auto">
            <a:xfrm>
              <a:off x="397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6" name="Line 1454"/>
            <p:cNvSpPr>
              <a:spLocks noChangeShapeType="1"/>
            </p:cNvSpPr>
            <p:nvPr/>
          </p:nvSpPr>
          <p:spPr bwMode="auto">
            <a:xfrm>
              <a:off x="398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7" name="Line 1455"/>
            <p:cNvSpPr>
              <a:spLocks noChangeShapeType="1"/>
            </p:cNvSpPr>
            <p:nvPr/>
          </p:nvSpPr>
          <p:spPr bwMode="auto">
            <a:xfrm>
              <a:off x="399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8" name="Line 1456"/>
            <p:cNvSpPr>
              <a:spLocks noChangeShapeType="1"/>
            </p:cNvSpPr>
            <p:nvPr/>
          </p:nvSpPr>
          <p:spPr bwMode="auto">
            <a:xfrm>
              <a:off x="400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49" name="Line 1457"/>
            <p:cNvSpPr>
              <a:spLocks noChangeShapeType="1"/>
            </p:cNvSpPr>
            <p:nvPr/>
          </p:nvSpPr>
          <p:spPr bwMode="auto">
            <a:xfrm>
              <a:off x="402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0" name="Line 1458"/>
            <p:cNvSpPr>
              <a:spLocks noChangeShapeType="1"/>
            </p:cNvSpPr>
            <p:nvPr/>
          </p:nvSpPr>
          <p:spPr bwMode="auto">
            <a:xfrm>
              <a:off x="403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1" name="Line 1459"/>
            <p:cNvSpPr>
              <a:spLocks noChangeShapeType="1"/>
            </p:cNvSpPr>
            <p:nvPr/>
          </p:nvSpPr>
          <p:spPr bwMode="auto">
            <a:xfrm>
              <a:off x="404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2" name="Line 1460"/>
            <p:cNvSpPr>
              <a:spLocks noChangeShapeType="1"/>
            </p:cNvSpPr>
            <p:nvPr/>
          </p:nvSpPr>
          <p:spPr bwMode="auto">
            <a:xfrm>
              <a:off x="405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3" name="Line 1461"/>
            <p:cNvSpPr>
              <a:spLocks noChangeShapeType="1"/>
            </p:cNvSpPr>
            <p:nvPr/>
          </p:nvSpPr>
          <p:spPr bwMode="auto">
            <a:xfrm>
              <a:off x="406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4" name="Line 1462"/>
            <p:cNvSpPr>
              <a:spLocks noChangeShapeType="1"/>
            </p:cNvSpPr>
            <p:nvPr/>
          </p:nvSpPr>
          <p:spPr bwMode="auto">
            <a:xfrm>
              <a:off x="407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5" name="Line 1463"/>
            <p:cNvSpPr>
              <a:spLocks noChangeShapeType="1"/>
            </p:cNvSpPr>
            <p:nvPr/>
          </p:nvSpPr>
          <p:spPr bwMode="auto">
            <a:xfrm>
              <a:off x="408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6" name="Line 1464"/>
            <p:cNvSpPr>
              <a:spLocks noChangeShapeType="1"/>
            </p:cNvSpPr>
            <p:nvPr/>
          </p:nvSpPr>
          <p:spPr bwMode="auto">
            <a:xfrm>
              <a:off x="410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7" name="Line 1465"/>
            <p:cNvSpPr>
              <a:spLocks noChangeShapeType="1"/>
            </p:cNvSpPr>
            <p:nvPr/>
          </p:nvSpPr>
          <p:spPr bwMode="auto">
            <a:xfrm>
              <a:off x="411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8" name="Line 1466"/>
            <p:cNvSpPr>
              <a:spLocks noChangeShapeType="1"/>
            </p:cNvSpPr>
            <p:nvPr/>
          </p:nvSpPr>
          <p:spPr bwMode="auto">
            <a:xfrm>
              <a:off x="412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59" name="Line 1467"/>
            <p:cNvSpPr>
              <a:spLocks noChangeShapeType="1"/>
            </p:cNvSpPr>
            <p:nvPr/>
          </p:nvSpPr>
          <p:spPr bwMode="auto">
            <a:xfrm>
              <a:off x="413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0" name="Line 1468"/>
            <p:cNvSpPr>
              <a:spLocks noChangeShapeType="1"/>
            </p:cNvSpPr>
            <p:nvPr/>
          </p:nvSpPr>
          <p:spPr bwMode="auto">
            <a:xfrm>
              <a:off x="414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1" name="Line 1469"/>
            <p:cNvSpPr>
              <a:spLocks noChangeShapeType="1"/>
            </p:cNvSpPr>
            <p:nvPr/>
          </p:nvSpPr>
          <p:spPr bwMode="auto">
            <a:xfrm>
              <a:off x="415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2" name="Line 1470"/>
            <p:cNvSpPr>
              <a:spLocks noChangeShapeType="1"/>
            </p:cNvSpPr>
            <p:nvPr/>
          </p:nvSpPr>
          <p:spPr bwMode="auto">
            <a:xfrm>
              <a:off x="416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3" name="Line 1471"/>
            <p:cNvSpPr>
              <a:spLocks noChangeShapeType="1"/>
            </p:cNvSpPr>
            <p:nvPr/>
          </p:nvSpPr>
          <p:spPr bwMode="auto">
            <a:xfrm>
              <a:off x="418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4" name="Line 1472"/>
            <p:cNvSpPr>
              <a:spLocks noChangeShapeType="1"/>
            </p:cNvSpPr>
            <p:nvPr/>
          </p:nvSpPr>
          <p:spPr bwMode="auto">
            <a:xfrm>
              <a:off x="419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5" name="Line 1473"/>
            <p:cNvSpPr>
              <a:spLocks noChangeShapeType="1"/>
            </p:cNvSpPr>
            <p:nvPr/>
          </p:nvSpPr>
          <p:spPr bwMode="auto">
            <a:xfrm>
              <a:off x="420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6" name="Line 1474"/>
            <p:cNvSpPr>
              <a:spLocks noChangeShapeType="1"/>
            </p:cNvSpPr>
            <p:nvPr/>
          </p:nvSpPr>
          <p:spPr bwMode="auto">
            <a:xfrm>
              <a:off x="421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7" name="Line 1475"/>
            <p:cNvSpPr>
              <a:spLocks noChangeShapeType="1"/>
            </p:cNvSpPr>
            <p:nvPr/>
          </p:nvSpPr>
          <p:spPr bwMode="auto">
            <a:xfrm>
              <a:off x="422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8" name="Line 1476"/>
            <p:cNvSpPr>
              <a:spLocks noChangeShapeType="1"/>
            </p:cNvSpPr>
            <p:nvPr/>
          </p:nvSpPr>
          <p:spPr bwMode="auto">
            <a:xfrm>
              <a:off x="423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69" name="Line 1477"/>
            <p:cNvSpPr>
              <a:spLocks noChangeShapeType="1"/>
            </p:cNvSpPr>
            <p:nvPr/>
          </p:nvSpPr>
          <p:spPr bwMode="auto">
            <a:xfrm>
              <a:off x="425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0" name="Line 1478"/>
            <p:cNvSpPr>
              <a:spLocks noChangeShapeType="1"/>
            </p:cNvSpPr>
            <p:nvPr/>
          </p:nvSpPr>
          <p:spPr bwMode="auto">
            <a:xfrm>
              <a:off x="426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1" name="Line 1479"/>
            <p:cNvSpPr>
              <a:spLocks noChangeShapeType="1"/>
            </p:cNvSpPr>
            <p:nvPr/>
          </p:nvSpPr>
          <p:spPr bwMode="auto">
            <a:xfrm>
              <a:off x="427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2" name="Line 1480"/>
            <p:cNvSpPr>
              <a:spLocks noChangeShapeType="1"/>
            </p:cNvSpPr>
            <p:nvPr/>
          </p:nvSpPr>
          <p:spPr bwMode="auto">
            <a:xfrm>
              <a:off x="428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3" name="Line 1481"/>
            <p:cNvSpPr>
              <a:spLocks noChangeShapeType="1"/>
            </p:cNvSpPr>
            <p:nvPr/>
          </p:nvSpPr>
          <p:spPr bwMode="auto">
            <a:xfrm>
              <a:off x="429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4" name="Line 1482"/>
            <p:cNvSpPr>
              <a:spLocks noChangeShapeType="1"/>
            </p:cNvSpPr>
            <p:nvPr/>
          </p:nvSpPr>
          <p:spPr bwMode="auto">
            <a:xfrm>
              <a:off x="430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5" name="Line 1483"/>
            <p:cNvSpPr>
              <a:spLocks noChangeShapeType="1"/>
            </p:cNvSpPr>
            <p:nvPr/>
          </p:nvSpPr>
          <p:spPr bwMode="auto">
            <a:xfrm>
              <a:off x="431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6" name="Line 1484"/>
            <p:cNvSpPr>
              <a:spLocks noChangeShapeType="1"/>
            </p:cNvSpPr>
            <p:nvPr/>
          </p:nvSpPr>
          <p:spPr bwMode="auto">
            <a:xfrm>
              <a:off x="433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7" name="Line 1485"/>
            <p:cNvSpPr>
              <a:spLocks noChangeShapeType="1"/>
            </p:cNvSpPr>
            <p:nvPr/>
          </p:nvSpPr>
          <p:spPr bwMode="auto">
            <a:xfrm>
              <a:off x="434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8" name="Line 1486"/>
            <p:cNvSpPr>
              <a:spLocks noChangeShapeType="1"/>
            </p:cNvSpPr>
            <p:nvPr/>
          </p:nvSpPr>
          <p:spPr bwMode="auto">
            <a:xfrm>
              <a:off x="435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79" name="Line 1487"/>
            <p:cNvSpPr>
              <a:spLocks noChangeShapeType="1"/>
            </p:cNvSpPr>
            <p:nvPr/>
          </p:nvSpPr>
          <p:spPr bwMode="auto">
            <a:xfrm>
              <a:off x="436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0" name="Line 1488"/>
            <p:cNvSpPr>
              <a:spLocks noChangeShapeType="1"/>
            </p:cNvSpPr>
            <p:nvPr/>
          </p:nvSpPr>
          <p:spPr bwMode="auto">
            <a:xfrm>
              <a:off x="437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1" name="Line 1489"/>
            <p:cNvSpPr>
              <a:spLocks noChangeShapeType="1"/>
            </p:cNvSpPr>
            <p:nvPr/>
          </p:nvSpPr>
          <p:spPr bwMode="auto">
            <a:xfrm>
              <a:off x="438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2" name="Line 1490"/>
            <p:cNvSpPr>
              <a:spLocks noChangeShapeType="1"/>
            </p:cNvSpPr>
            <p:nvPr/>
          </p:nvSpPr>
          <p:spPr bwMode="auto">
            <a:xfrm>
              <a:off x="440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3" name="Line 1491"/>
            <p:cNvSpPr>
              <a:spLocks noChangeShapeType="1"/>
            </p:cNvSpPr>
            <p:nvPr/>
          </p:nvSpPr>
          <p:spPr bwMode="auto">
            <a:xfrm>
              <a:off x="441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285" name="Group 1693"/>
          <p:cNvGrpSpPr>
            <a:grpSpLocks/>
          </p:cNvGrpSpPr>
          <p:nvPr/>
        </p:nvGrpSpPr>
        <p:grpSpPr bwMode="auto">
          <a:xfrm>
            <a:off x="1771650" y="5803900"/>
            <a:ext cx="6224588" cy="398463"/>
            <a:chOff x="1116" y="3656"/>
            <a:chExt cx="3921" cy="251"/>
          </a:xfrm>
        </p:grpSpPr>
        <p:sp>
          <p:nvSpPr>
            <p:cNvPr id="112085" name="Line 1493"/>
            <p:cNvSpPr>
              <a:spLocks noChangeShapeType="1"/>
            </p:cNvSpPr>
            <p:nvPr/>
          </p:nvSpPr>
          <p:spPr bwMode="auto">
            <a:xfrm>
              <a:off x="442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6" name="Line 1494"/>
            <p:cNvSpPr>
              <a:spLocks noChangeShapeType="1"/>
            </p:cNvSpPr>
            <p:nvPr/>
          </p:nvSpPr>
          <p:spPr bwMode="auto">
            <a:xfrm>
              <a:off x="443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7" name="Line 1495"/>
            <p:cNvSpPr>
              <a:spLocks noChangeShapeType="1"/>
            </p:cNvSpPr>
            <p:nvPr/>
          </p:nvSpPr>
          <p:spPr bwMode="auto">
            <a:xfrm>
              <a:off x="444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8" name="Line 1496"/>
            <p:cNvSpPr>
              <a:spLocks noChangeShapeType="1"/>
            </p:cNvSpPr>
            <p:nvPr/>
          </p:nvSpPr>
          <p:spPr bwMode="auto">
            <a:xfrm>
              <a:off x="445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89" name="Line 1497"/>
            <p:cNvSpPr>
              <a:spLocks noChangeShapeType="1"/>
            </p:cNvSpPr>
            <p:nvPr/>
          </p:nvSpPr>
          <p:spPr bwMode="auto">
            <a:xfrm>
              <a:off x="446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0" name="Line 1498"/>
            <p:cNvSpPr>
              <a:spLocks noChangeShapeType="1"/>
            </p:cNvSpPr>
            <p:nvPr/>
          </p:nvSpPr>
          <p:spPr bwMode="auto">
            <a:xfrm>
              <a:off x="448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1" name="Line 1499"/>
            <p:cNvSpPr>
              <a:spLocks noChangeShapeType="1"/>
            </p:cNvSpPr>
            <p:nvPr/>
          </p:nvSpPr>
          <p:spPr bwMode="auto">
            <a:xfrm>
              <a:off x="449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2" name="Line 1500"/>
            <p:cNvSpPr>
              <a:spLocks noChangeShapeType="1"/>
            </p:cNvSpPr>
            <p:nvPr/>
          </p:nvSpPr>
          <p:spPr bwMode="auto">
            <a:xfrm>
              <a:off x="450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3" name="Line 1501"/>
            <p:cNvSpPr>
              <a:spLocks noChangeShapeType="1"/>
            </p:cNvSpPr>
            <p:nvPr/>
          </p:nvSpPr>
          <p:spPr bwMode="auto">
            <a:xfrm>
              <a:off x="451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4" name="Line 1502"/>
            <p:cNvSpPr>
              <a:spLocks noChangeShapeType="1"/>
            </p:cNvSpPr>
            <p:nvPr/>
          </p:nvSpPr>
          <p:spPr bwMode="auto">
            <a:xfrm>
              <a:off x="452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5" name="Line 1503"/>
            <p:cNvSpPr>
              <a:spLocks noChangeShapeType="1"/>
            </p:cNvSpPr>
            <p:nvPr/>
          </p:nvSpPr>
          <p:spPr bwMode="auto">
            <a:xfrm>
              <a:off x="453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6" name="Line 1504"/>
            <p:cNvSpPr>
              <a:spLocks noChangeShapeType="1"/>
            </p:cNvSpPr>
            <p:nvPr/>
          </p:nvSpPr>
          <p:spPr bwMode="auto">
            <a:xfrm>
              <a:off x="454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7" name="Line 1505"/>
            <p:cNvSpPr>
              <a:spLocks noChangeShapeType="1"/>
            </p:cNvSpPr>
            <p:nvPr/>
          </p:nvSpPr>
          <p:spPr bwMode="auto">
            <a:xfrm>
              <a:off x="456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8" name="Line 1506"/>
            <p:cNvSpPr>
              <a:spLocks noChangeShapeType="1"/>
            </p:cNvSpPr>
            <p:nvPr/>
          </p:nvSpPr>
          <p:spPr bwMode="auto">
            <a:xfrm>
              <a:off x="457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99" name="Line 1507"/>
            <p:cNvSpPr>
              <a:spLocks noChangeShapeType="1"/>
            </p:cNvSpPr>
            <p:nvPr/>
          </p:nvSpPr>
          <p:spPr bwMode="auto">
            <a:xfrm>
              <a:off x="458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0" name="Line 1508"/>
            <p:cNvSpPr>
              <a:spLocks noChangeShapeType="1"/>
            </p:cNvSpPr>
            <p:nvPr/>
          </p:nvSpPr>
          <p:spPr bwMode="auto">
            <a:xfrm>
              <a:off x="459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1" name="Line 1509"/>
            <p:cNvSpPr>
              <a:spLocks noChangeShapeType="1"/>
            </p:cNvSpPr>
            <p:nvPr/>
          </p:nvSpPr>
          <p:spPr bwMode="auto">
            <a:xfrm>
              <a:off x="460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2" name="Line 1510"/>
            <p:cNvSpPr>
              <a:spLocks noChangeShapeType="1"/>
            </p:cNvSpPr>
            <p:nvPr/>
          </p:nvSpPr>
          <p:spPr bwMode="auto">
            <a:xfrm>
              <a:off x="461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3" name="Line 1511"/>
            <p:cNvSpPr>
              <a:spLocks noChangeShapeType="1"/>
            </p:cNvSpPr>
            <p:nvPr/>
          </p:nvSpPr>
          <p:spPr bwMode="auto">
            <a:xfrm>
              <a:off x="463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4" name="Line 1512"/>
            <p:cNvSpPr>
              <a:spLocks noChangeShapeType="1"/>
            </p:cNvSpPr>
            <p:nvPr/>
          </p:nvSpPr>
          <p:spPr bwMode="auto">
            <a:xfrm>
              <a:off x="464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5" name="Line 1513"/>
            <p:cNvSpPr>
              <a:spLocks noChangeShapeType="1"/>
            </p:cNvSpPr>
            <p:nvPr/>
          </p:nvSpPr>
          <p:spPr bwMode="auto">
            <a:xfrm>
              <a:off x="4653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6" name="Line 1514"/>
            <p:cNvSpPr>
              <a:spLocks noChangeShapeType="1"/>
            </p:cNvSpPr>
            <p:nvPr/>
          </p:nvSpPr>
          <p:spPr bwMode="auto">
            <a:xfrm>
              <a:off x="4665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7" name="Line 1515"/>
            <p:cNvSpPr>
              <a:spLocks noChangeShapeType="1"/>
            </p:cNvSpPr>
            <p:nvPr/>
          </p:nvSpPr>
          <p:spPr bwMode="auto">
            <a:xfrm>
              <a:off x="4676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8" name="Line 1516"/>
            <p:cNvSpPr>
              <a:spLocks noChangeShapeType="1"/>
            </p:cNvSpPr>
            <p:nvPr/>
          </p:nvSpPr>
          <p:spPr bwMode="auto">
            <a:xfrm>
              <a:off x="4688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09" name="Line 1517"/>
            <p:cNvSpPr>
              <a:spLocks noChangeShapeType="1"/>
            </p:cNvSpPr>
            <p:nvPr/>
          </p:nvSpPr>
          <p:spPr bwMode="auto">
            <a:xfrm>
              <a:off x="469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0" name="Line 1518"/>
            <p:cNvSpPr>
              <a:spLocks noChangeShapeType="1"/>
            </p:cNvSpPr>
            <p:nvPr/>
          </p:nvSpPr>
          <p:spPr bwMode="auto">
            <a:xfrm>
              <a:off x="471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1" name="Line 1519"/>
            <p:cNvSpPr>
              <a:spLocks noChangeShapeType="1"/>
            </p:cNvSpPr>
            <p:nvPr/>
          </p:nvSpPr>
          <p:spPr bwMode="auto">
            <a:xfrm>
              <a:off x="472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2" name="Line 1520"/>
            <p:cNvSpPr>
              <a:spLocks noChangeShapeType="1"/>
            </p:cNvSpPr>
            <p:nvPr/>
          </p:nvSpPr>
          <p:spPr bwMode="auto">
            <a:xfrm>
              <a:off x="473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3" name="Line 1521"/>
            <p:cNvSpPr>
              <a:spLocks noChangeShapeType="1"/>
            </p:cNvSpPr>
            <p:nvPr/>
          </p:nvSpPr>
          <p:spPr bwMode="auto">
            <a:xfrm>
              <a:off x="474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4" name="Line 1522"/>
            <p:cNvSpPr>
              <a:spLocks noChangeShapeType="1"/>
            </p:cNvSpPr>
            <p:nvPr/>
          </p:nvSpPr>
          <p:spPr bwMode="auto">
            <a:xfrm>
              <a:off x="475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5" name="Line 1523"/>
            <p:cNvSpPr>
              <a:spLocks noChangeShapeType="1"/>
            </p:cNvSpPr>
            <p:nvPr/>
          </p:nvSpPr>
          <p:spPr bwMode="auto">
            <a:xfrm>
              <a:off x="476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6" name="Line 1524"/>
            <p:cNvSpPr>
              <a:spLocks noChangeShapeType="1"/>
            </p:cNvSpPr>
            <p:nvPr/>
          </p:nvSpPr>
          <p:spPr bwMode="auto">
            <a:xfrm>
              <a:off x="478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7" name="Line 1525"/>
            <p:cNvSpPr>
              <a:spLocks noChangeShapeType="1"/>
            </p:cNvSpPr>
            <p:nvPr/>
          </p:nvSpPr>
          <p:spPr bwMode="auto">
            <a:xfrm>
              <a:off x="479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8" name="Line 1526"/>
            <p:cNvSpPr>
              <a:spLocks noChangeShapeType="1"/>
            </p:cNvSpPr>
            <p:nvPr/>
          </p:nvSpPr>
          <p:spPr bwMode="auto">
            <a:xfrm>
              <a:off x="480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19" name="Line 1527"/>
            <p:cNvSpPr>
              <a:spLocks noChangeShapeType="1"/>
            </p:cNvSpPr>
            <p:nvPr/>
          </p:nvSpPr>
          <p:spPr bwMode="auto">
            <a:xfrm>
              <a:off x="481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0" name="Line 1528"/>
            <p:cNvSpPr>
              <a:spLocks noChangeShapeType="1"/>
            </p:cNvSpPr>
            <p:nvPr/>
          </p:nvSpPr>
          <p:spPr bwMode="auto">
            <a:xfrm>
              <a:off x="482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1" name="Line 1529"/>
            <p:cNvSpPr>
              <a:spLocks noChangeShapeType="1"/>
            </p:cNvSpPr>
            <p:nvPr/>
          </p:nvSpPr>
          <p:spPr bwMode="auto">
            <a:xfrm>
              <a:off x="483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2" name="Line 1530"/>
            <p:cNvSpPr>
              <a:spLocks noChangeShapeType="1"/>
            </p:cNvSpPr>
            <p:nvPr/>
          </p:nvSpPr>
          <p:spPr bwMode="auto">
            <a:xfrm>
              <a:off x="4849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3" name="Line 1531"/>
            <p:cNvSpPr>
              <a:spLocks noChangeShapeType="1"/>
            </p:cNvSpPr>
            <p:nvPr/>
          </p:nvSpPr>
          <p:spPr bwMode="auto">
            <a:xfrm>
              <a:off x="4861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4" name="Line 1532"/>
            <p:cNvSpPr>
              <a:spLocks noChangeShapeType="1"/>
            </p:cNvSpPr>
            <p:nvPr/>
          </p:nvSpPr>
          <p:spPr bwMode="auto">
            <a:xfrm>
              <a:off x="4872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5" name="Line 1533"/>
            <p:cNvSpPr>
              <a:spLocks noChangeShapeType="1"/>
            </p:cNvSpPr>
            <p:nvPr/>
          </p:nvSpPr>
          <p:spPr bwMode="auto">
            <a:xfrm>
              <a:off x="4884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6" name="Line 1534"/>
            <p:cNvSpPr>
              <a:spLocks noChangeShapeType="1"/>
            </p:cNvSpPr>
            <p:nvPr/>
          </p:nvSpPr>
          <p:spPr bwMode="auto">
            <a:xfrm>
              <a:off x="4895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7" name="Line 1535"/>
            <p:cNvSpPr>
              <a:spLocks noChangeShapeType="1"/>
            </p:cNvSpPr>
            <p:nvPr/>
          </p:nvSpPr>
          <p:spPr bwMode="auto">
            <a:xfrm>
              <a:off x="4907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8" name="Line 1536"/>
            <p:cNvSpPr>
              <a:spLocks noChangeShapeType="1"/>
            </p:cNvSpPr>
            <p:nvPr/>
          </p:nvSpPr>
          <p:spPr bwMode="auto">
            <a:xfrm>
              <a:off x="4918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29" name="Line 1537"/>
            <p:cNvSpPr>
              <a:spLocks noChangeShapeType="1"/>
            </p:cNvSpPr>
            <p:nvPr/>
          </p:nvSpPr>
          <p:spPr bwMode="auto">
            <a:xfrm>
              <a:off x="4930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0" name="Line 1538"/>
            <p:cNvSpPr>
              <a:spLocks noChangeShapeType="1"/>
            </p:cNvSpPr>
            <p:nvPr/>
          </p:nvSpPr>
          <p:spPr bwMode="auto">
            <a:xfrm>
              <a:off x="4941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1" name="Line 1539"/>
            <p:cNvSpPr>
              <a:spLocks noChangeShapeType="1"/>
            </p:cNvSpPr>
            <p:nvPr/>
          </p:nvSpPr>
          <p:spPr bwMode="auto">
            <a:xfrm>
              <a:off x="4953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2" name="Line 1540"/>
            <p:cNvSpPr>
              <a:spLocks noChangeShapeType="1"/>
            </p:cNvSpPr>
            <p:nvPr/>
          </p:nvSpPr>
          <p:spPr bwMode="auto">
            <a:xfrm>
              <a:off x="4964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3" name="Line 1541"/>
            <p:cNvSpPr>
              <a:spLocks noChangeShapeType="1"/>
            </p:cNvSpPr>
            <p:nvPr/>
          </p:nvSpPr>
          <p:spPr bwMode="auto">
            <a:xfrm>
              <a:off x="4976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4" name="Line 1542"/>
            <p:cNvSpPr>
              <a:spLocks noChangeShapeType="1"/>
            </p:cNvSpPr>
            <p:nvPr/>
          </p:nvSpPr>
          <p:spPr bwMode="auto">
            <a:xfrm>
              <a:off x="4987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5" name="Line 1543"/>
            <p:cNvSpPr>
              <a:spLocks noChangeShapeType="1"/>
            </p:cNvSpPr>
            <p:nvPr/>
          </p:nvSpPr>
          <p:spPr bwMode="auto">
            <a:xfrm>
              <a:off x="4999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6" name="Line 1544"/>
            <p:cNvSpPr>
              <a:spLocks noChangeShapeType="1"/>
            </p:cNvSpPr>
            <p:nvPr/>
          </p:nvSpPr>
          <p:spPr bwMode="auto">
            <a:xfrm>
              <a:off x="5010" y="3907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7" name="Line 1545"/>
            <p:cNvSpPr>
              <a:spLocks noChangeShapeType="1"/>
            </p:cNvSpPr>
            <p:nvPr/>
          </p:nvSpPr>
          <p:spPr bwMode="auto">
            <a:xfrm>
              <a:off x="5022" y="3907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8" name="Line 1546"/>
            <p:cNvSpPr>
              <a:spLocks noChangeShapeType="1"/>
            </p:cNvSpPr>
            <p:nvPr/>
          </p:nvSpPr>
          <p:spPr bwMode="auto">
            <a:xfrm>
              <a:off x="5033" y="3907"/>
              <a:ext cx="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39" name="Line 1547"/>
            <p:cNvSpPr>
              <a:spLocks noChangeShapeType="1"/>
            </p:cNvSpPr>
            <p:nvPr/>
          </p:nvSpPr>
          <p:spPr bwMode="auto">
            <a:xfrm>
              <a:off x="111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0" name="Line 1548"/>
            <p:cNvSpPr>
              <a:spLocks noChangeShapeType="1"/>
            </p:cNvSpPr>
            <p:nvPr/>
          </p:nvSpPr>
          <p:spPr bwMode="auto">
            <a:xfrm>
              <a:off x="112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1" name="Line 1549"/>
            <p:cNvSpPr>
              <a:spLocks noChangeShapeType="1"/>
            </p:cNvSpPr>
            <p:nvPr/>
          </p:nvSpPr>
          <p:spPr bwMode="auto">
            <a:xfrm>
              <a:off x="113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2" name="Line 1550"/>
            <p:cNvSpPr>
              <a:spLocks noChangeShapeType="1"/>
            </p:cNvSpPr>
            <p:nvPr/>
          </p:nvSpPr>
          <p:spPr bwMode="auto">
            <a:xfrm>
              <a:off x="115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3" name="Line 1551"/>
            <p:cNvSpPr>
              <a:spLocks noChangeShapeType="1"/>
            </p:cNvSpPr>
            <p:nvPr/>
          </p:nvSpPr>
          <p:spPr bwMode="auto">
            <a:xfrm>
              <a:off x="116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4" name="Line 1552"/>
            <p:cNvSpPr>
              <a:spLocks noChangeShapeType="1"/>
            </p:cNvSpPr>
            <p:nvPr/>
          </p:nvSpPr>
          <p:spPr bwMode="auto">
            <a:xfrm>
              <a:off x="117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5" name="Line 1553"/>
            <p:cNvSpPr>
              <a:spLocks noChangeShapeType="1"/>
            </p:cNvSpPr>
            <p:nvPr/>
          </p:nvSpPr>
          <p:spPr bwMode="auto">
            <a:xfrm>
              <a:off x="118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6" name="Line 1554"/>
            <p:cNvSpPr>
              <a:spLocks noChangeShapeType="1"/>
            </p:cNvSpPr>
            <p:nvPr/>
          </p:nvSpPr>
          <p:spPr bwMode="auto">
            <a:xfrm>
              <a:off x="119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7" name="Line 1555"/>
            <p:cNvSpPr>
              <a:spLocks noChangeShapeType="1"/>
            </p:cNvSpPr>
            <p:nvPr/>
          </p:nvSpPr>
          <p:spPr bwMode="auto">
            <a:xfrm>
              <a:off x="120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8" name="Line 1556"/>
            <p:cNvSpPr>
              <a:spLocks noChangeShapeType="1"/>
            </p:cNvSpPr>
            <p:nvPr/>
          </p:nvSpPr>
          <p:spPr bwMode="auto">
            <a:xfrm>
              <a:off x="122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49" name="Line 1557"/>
            <p:cNvSpPr>
              <a:spLocks noChangeShapeType="1"/>
            </p:cNvSpPr>
            <p:nvPr/>
          </p:nvSpPr>
          <p:spPr bwMode="auto">
            <a:xfrm>
              <a:off x="123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0" name="Line 1558"/>
            <p:cNvSpPr>
              <a:spLocks noChangeShapeType="1"/>
            </p:cNvSpPr>
            <p:nvPr/>
          </p:nvSpPr>
          <p:spPr bwMode="auto">
            <a:xfrm>
              <a:off x="124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1" name="Line 1559"/>
            <p:cNvSpPr>
              <a:spLocks noChangeShapeType="1"/>
            </p:cNvSpPr>
            <p:nvPr/>
          </p:nvSpPr>
          <p:spPr bwMode="auto">
            <a:xfrm>
              <a:off x="125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2" name="Line 1560"/>
            <p:cNvSpPr>
              <a:spLocks noChangeShapeType="1"/>
            </p:cNvSpPr>
            <p:nvPr/>
          </p:nvSpPr>
          <p:spPr bwMode="auto">
            <a:xfrm>
              <a:off x="126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3" name="Line 1561"/>
            <p:cNvSpPr>
              <a:spLocks noChangeShapeType="1"/>
            </p:cNvSpPr>
            <p:nvPr/>
          </p:nvSpPr>
          <p:spPr bwMode="auto">
            <a:xfrm>
              <a:off x="127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4" name="Line 1562"/>
            <p:cNvSpPr>
              <a:spLocks noChangeShapeType="1"/>
            </p:cNvSpPr>
            <p:nvPr/>
          </p:nvSpPr>
          <p:spPr bwMode="auto">
            <a:xfrm>
              <a:off x="128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5" name="Line 1563"/>
            <p:cNvSpPr>
              <a:spLocks noChangeShapeType="1"/>
            </p:cNvSpPr>
            <p:nvPr/>
          </p:nvSpPr>
          <p:spPr bwMode="auto">
            <a:xfrm>
              <a:off x="130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6" name="Line 1564"/>
            <p:cNvSpPr>
              <a:spLocks noChangeShapeType="1"/>
            </p:cNvSpPr>
            <p:nvPr/>
          </p:nvSpPr>
          <p:spPr bwMode="auto">
            <a:xfrm>
              <a:off x="131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7" name="Line 1565"/>
            <p:cNvSpPr>
              <a:spLocks noChangeShapeType="1"/>
            </p:cNvSpPr>
            <p:nvPr/>
          </p:nvSpPr>
          <p:spPr bwMode="auto">
            <a:xfrm>
              <a:off x="132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8" name="Line 1566"/>
            <p:cNvSpPr>
              <a:spLocks noChangeShapeType="1"/>
            </p:cNvSpPr>
            <p:nvPr/>
          </p:nvSpPr>
          <p:spPr bwMode="auto">
            <a:xfrm>
              <a:off x="133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59" name="Line 1567"/>
            <p:cNvSpPr>
              <a:spLocks noChangeShapeType="1"/>
            </p:cNvSpPr>
            <p:nvPr/>
          </p:nvSpPr>
          <p:spPr bwMode="auto">
            <a:xfrm>
              <a:off x="134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0" name="Line 1568"/>
            <p:cNvSpPr>
              <a:spLocks noChangeShapeType="1"/>
            </p:cNvSpPr>
            <p:nvPr/>
          </p:nvSpPr>
          <p:spPr bwMode="auto">
            <a:xfrm>
              <a:off x="135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1" name="Line 1569"/>
            <p:cNvSpPr>
              <a:spLocks noChangeShapeType="1"/>
            </p:cNvSpPr>
            <p:nvPr/>
          </p:nvSpPr>
          <p:spPr bwMode="auto">
            <a:xfrm>
              <a:off x="137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2" name="Line 1570"/>
            <p:cNvSpPr>
              <a:spLocks noChangeShapeType="1"/>
            </p:cNvSpPr>
            <p:nvPr/>
          </p:nvSpPr>
          <p:spPr bwMode="auto">
            <a:xfrm>
              <a:off x="138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3" name="Line 1571"/>
            <p:cNvSpPr>
              <a:spLocks noChangeShapeType="1"/>
            </p:cNvSpPr>
            <p:nvPr/>
          </p:nvSpPr>
          <p:spPr bwMode="auto">
            <a:xfrm>
              <a:off x="139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4" name="Line 1572"/>
            <p:cNvSpPr>
              <a:spLocks noChangeShapeType="1"/>
            </p:cNvSpPr>
            <p:nvPr/>
          </p:nvSpPr>
          <p:spPr bwMode="auto">
            <a:xfrm>
              <a:off x="140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5" name="Line 1573"/>
            <p:cNvSpPr>
              <a:spLocks noChangeShapeType="1"/>
            </p:cNvSpPr>
            <p:nvPr/>
          </p:nvSpPr>
          <p:spPr bwMode="auto">
            <a:xfrm>
              <a:off x="141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6" name="Line 1574"/>
            <p:cNvSpPr>
              <a:spLocks noChangeShapeType="1"/>
            </p:cNvSpPr>
            <p:nvPr/>
          </p:nvSpPr>
          <p:spPr bwMode="auto">
            <a:xfrm>
              <a:off x="142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7" name="Line 1575"/>
            <p:cNvSpPr>
              <a:spLocks noChangeShapeType="1"/>
            </p:cNvSpPr>
            <p:nvPr/>
          </p:nvSpPr>
          <p:spPr bwMode="auto">
            <a:xfrm>
              <a:off x="143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8" name="Line 1576"/>
            <p:cNvSpPr>
              <a:spLocks noChangeShapeType="1"/>
            </p:cNvSpPr>
            <p:nvPr/>
          </p:nvSpPr>
          <p:spPr bwMode="auto">
            <a:xfrm>
              <a:off x="145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69" name="Line 1577"/>
            <p:cNvSpPr>
              <a:spLocks noChangeShapeType="1"/>
            </p:cNvSpPr>
            <p:nvPr/>
          </p:nvSpPr>
          <p:spPr bwMode="auto">
            <a:xfrm>
              <a:off x="146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0" name="Line 1578"/>
            <p:cNvSpPr>
              <a:spLocks noChangeShapeType="1"/>
            </p:cNvSpPr>
            <p:nvPr/>
          </p:nvSpPr>
          <p:spPr bwMode="auto">
            <a:xfrm>
              <a:off x="147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1" name="Line 1579"/>
            <p:cNvSpPr>
              <a:spLocks noChangeShapeType="1"/>
            </p:cNvSpPr>
            <p:nvPr/>
          </p:nvSpPr>
          <p:spPr bwMode="auto">
            <a:xfrm>
              <a:off x="148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2" name="Line 1580"/>
            <p:cNvSpPr>
              <a:spLocks noChangeShapeType="1"/>
            </p:cNvSpPr>
            <p:nvPr/>
          </p:nvSpPr>
          <p:spPr bwMode="auto">
            <a:xfrm>
              <a:off x="149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3" name="Line 1581"/>
            <p:cNvSpPr>
              <a:spLocks noChangeShapeType="1"/>
            </p:cNvSpPr>
            <p:nvPr/>
          </p:nvSpPr>
          <p:spPr bwMode="auto">
            <a:xfrm>
              <a:off x="150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4" name="Line 1582"/>
            <p:cNvSpPr>
              <a:spLocks noChangeShapeType="1"/>
            </p:cNvSpPr>
            <p:nvPr/>
          </p:nvSpPr>
          <p:spPr bwMode="auto">
            <a:xfrm>
              <a:off x="152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5" name="Line 1583"/>
            <p:cNvSpPr>
              <a:spLocks noChangeShapeType="1"/>
            </p:cNvSpPr>
            <p:nvPr/>
          </p:nvSpPr>
          <p:spPr bwMode="auto">
            <a:xfrm>
              <a:off x="153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6" name="Line 1584"/>
            <p:cNvSpPr>
              <a:spLocks noChangeShapeType="1"/>
            </p:cNvSpPr>
            <p:nvPr/>
          </p:nvSpPr>
          <p:spPr bwMode="auto">
            <a:xfrm>
              <a:off x="154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7" name="Line 1585"/>
            <p:cNvSpPr>
              <a:spLocks noChangeShapeType="1"/>
            </p:cNvSpPr>
            <p:nvPr/>
          </p:nvSpPr>
          <p:spPr bwMode="auto">
            <a:xfrm>
              <a:off x="155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8" name="Line 1586"/>
            <p:cNvSpPr>
              <a:spLocks noChangeShapeType="1"/>
            </p:cNvSpPr>
            <p:nvPr/>
          </p:nvSpPr>
          <p:spPr bwMode="auto">
            <a:xfrm>
              <a:off x="156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79" name="Line 1587"/>
            <p:cNvSpPr>
              <a:spLocks noChangeShapeType="1"/>
            </p:cNvSpPr>
            <p:nvPr/>
          </p:nvSpPr>
          <p:spPr bwMode="auto">
            <a:xfrm>
              <a:off x="157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0" name="Line 1588"/>
            <p:cNvSpPr>
              <a:spLocks noChangeShapeType="1"/>
            </p:cNvSpPr>
            <p:nvPr/>
          </p:nvSpPr>
          <p:spPr bwMode="auto">
            <a:xfrm>
              <a:off x="158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1" name="Line 1589"/>
            <p:cNvSpPr>
              <a:spLocks noChangeShapeType="1"/>
            </p:cNvSpPr>
            <p:nvPr/>
          </p:nvSpPr>
          <p:spPr bwMode="auto">
            <a:xfrm>
              <a:off x="160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2" name="Line 1590"/>
            <p:cNvSpPr>
              <a:spLocks noChangeShapeType="1"/>
            </p:cNvSpPr>
            <p:nvPr/>
          </p:nvSpPr>
          <p:spPr bwMode="auto">
            <a:xfrm>
              <a:off x="161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3" name="Line 1591"/>
            <p:cNvSpPr>
              <a:spLocks noChangeShapeType="1"/>
            </p:cNvSpPr>
            <p:nvPr/>
          </p:nvSpPr>
          <p:spPr bwMode="auto">
            <a:xfrm>
              <a:off x="162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4" name="Line 1592"/>
            <p:cNvSpPr>
              <a:spLocks noChangeShapeType="1"/>
            </p:cNvSpPr>
            <p:nvPr/>
          </p:nvSpPr>
          <p:spPr bwMode="auto">
            <a:xfrm>
              <a:off x="163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5" name="Line 1593"/>
            <p:cNvSpPr>
              <a:spLocks noChangeShapeType="1"/>
            </p:cNvSpPr>
            <p:nvPr/>
          </p:nvSpPr>
          <p:spPr bwMode="auto">
            <a:xfrm>
              <a:off x="164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6" name="Line 1594"/>
            <p:cNvSpPr>
              <a:spLocks noChangeShapeType="1"/>
            </p:cNvSpPr>
            <p:nvPr/>
          </p:nvSpPr>
          <p:spPr bwMode="auto">
            <a:xfrm>
              <a:off x="165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7" name="Line 1595"/>
            <p:cNvSpPr>
              <a:spLocks noChangeShapeType="1"/>
            </p:cNvSpPr>
            <p:nvPr/>
          </p:nvSpPr>
          <p:spPr bwMode="auto">
            <a:xfrm>
              <a:off x="166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8" name="Line 1596"/>
            <p:cNvSpPr>
              <a:spLocks noChangeShapeType="1"/>
            </p:cNvSpPr>
            <p:nvPr/>
          </p:nvSpPr>
          <p:spPr bwMode="auto">
            <a:xfrm>
              <a:off x="168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89" name="Line 1597"/>
            <p:cNvSpPr>
              <a:spLocks noChangeShapeType="1"/>
            </p:cNvSpPr>
            <p:nvPr/>
          </p:nvSpPr>
          <p:spPr bwMode="auto">
            <a:xfrm>
              <a:off x="169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0" name="Line 1598"/>
            <p:cNvSpPr>
              <a:spLocks noChangeShapeType="1"/>
            </p:cNvSpPr>
            <p:nvPr/>
          </p:nvSpPr>
          <p:spPr bwMode="auto">
            <a:xfrm>
              <a:off x="170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1" name="Line 1599"/>
            <p:cNvSpPr>
              <a:spLocks noChangeShapeType="1"/>
            </p:cNvSpPr>
            <p:nvPr/>
          </p:nvSpPr>
          <p:spPr bwMode="auto">
            <a:xfrm>
              <a:off x="171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2" name="Line 1600"/>
            <p:cNvSpPr>
              <a:spLocks noChangeShapeType="1"/>
            </p:cNvSpPr>
            <p:nvPr/>
          </p:nvSpPr>
          <p:spPr bwMode="auto">
            <a:xfrm>
              <a:off x="172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3" name="Line 1601"/>
            <p:cNvSpPr>
              <a:spLocks noChangeShapeType="1"/>
            </p:cNvSpPr>
            <p:nvPr/>
          </p:nvSpPr>
          <p:spPr bwMode="auto">
            <a:xfrm>
              <a:off x="173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4" name="Line 1602"/>
            <p:cNvSpPr>
              <a:spLocks noChangeShapeType="1"/>
            </p:cNvSpPr>
            <p:nvPr/>
          </p:nvSpPr>
          <p:spPr bwMode="auto">
            <a:xfrm>
              <a:off x="175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5" name="Line 1603"/>
            <p:cNvSpPr>
              <a:spLocks noChangeShapeType="1"/>
            </p:cNvSpPr>
            <p:nvPr/>
          </p:nvSpPr>
          <p:spPr bwMode="auto">
            <a:xfrm>
              <a:off x="176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6" name="Line 1604"/>
            <p:cNvSpPr>
              <a:spLocks noChangeShapeType="1"/>
            </p:cNvSpPr>
            <p:nvPr/>
          </p:nvSpPr>
          <p:spPr bwMode="auto">
            <a:xfrm>
              <a:off x="177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7" name="Line 1605"/>
            <p:cNvSpPr>
              <a:spLocks noChangeShapeType="1"/>
            </p:cNvSpPr>
            <p:nvPr/>
          </p:nvSpPr>
          <p:spPr bwMode="auto">
            <a:xfrm>
              <a:off x="178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8" name="Line 1606"/>
            <p:cNvSpPr>
              <a:spLocks noChangeShapeType="1"/>
            </p:cNvSpPr>
            <p:nvPr/>
          </p:nvSpPr>
          <p:spPr bwMode="auto">
            <a:xfrm>
              <a:off x="179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99" name="Line 1607"/>
            <p:cNvSpPr>
              <a:spLocks noChangeShapeType="1"/>
            </p:cNvSpPr>
            <p:nvPr/>
          </p:nvSpPr>
          <p:spPr bwMode="auto">
            <a:xfrm>
              <a:off x="180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0" name="Line 1608"/>
            <p:cNvSpPr>
              <a:spLocks noChangeShapeType="1"/>
            </p:cNvSpPr>
            <p:nvPr/>
          </p:nvSpPr>
          <p:spPr bwMode="auto">
            <a:xfrm>
              <a:off x="181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1" name="Line 1609"/>
            <p:cNvSpPr>
              <a:spLocks noChangeShapeType="1"/>
            </p:cNvSpPr>
            <p:nvPr/>
          </p:nvSpPr>
          <p:spPr bwMode="auto">
            <a:xfrm>
              <a:off x="183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2" name="Line 1610"/>
            <p:cNvSpPr>
              <a:spLocks noChangeShapeType="1"/>
            </p:cNvSpPr>
            <p:nvPr/>
          </p:nvSpPr>
          <p:spPr bwMode="auto">
            <a:xfrm>
              <a:off x="184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3" name="Line 1611"/>
            <p:cNvSpPr>
              <a:spLocks noChangeShapeType="1"/>
            </p:cNvSpPr>
            <p:nvPr/>
          </p:nvSpPr>
          <p:spPr bwMode="auto">
            <a:xfrm>
              <a:off x="185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4" name="Line 1612"/>
            <p:cNvSpPr>
              <a:spLocks noChangeShapeType="1"/>
            </p:cNvSpPr>
            <p:nvPr/>
          </p:nvSpPr>
          <p:spPr bwMode="auto">
            <a:xfrm>
              <a:off x="186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5" name="Line 1613"/>
            <p:cNvSpPr>
              <a:spLocks noChangeShapeType="1"/>
            </p:cNvSpPr>
            <p:nvPr/>
          </p:nvSpPr>
          <p:spPr bwMode="auto">
            <a:xfrm>
              <a:off x="187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6" name="Line 1614"/>
            <p:cNvSpPr>
              <a:spLocks noChangeShapeType="1"/>
            </p:cNvSpPr>
            <p:nvPr/>
          </p:nvSpPr>
          <p:spPr bwMode="auto">
            <a:xfrm>
              <a:off x="188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7" name="Line 1615"/>
            <p:cNvSpPr>
              <a:spLocks noChangeShapeType="1"/>
            </p:cNvSpPr>
            <p:nvPr/>
          </p:nvSpPr>
          <p:spPr bwMode="auto">
            <a:xfrm>
              <a:off x="190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8" name="Line 1616"/>
            <p:cNvSpPr>
              <a:spLocks noChangeShapeType="1"/>
            </p:cNvSpPr>
            <p:nvPr/>
          </p:nvSpPr>
          <p:spPr bwMode="auto">
            <a:xfrm>
              <a:off x="191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09" name="Line 1617"/>
            <p:cNvSpPr>
              <a:spLocks noChangeShapeType="1"/>
            </p:cNvSpPr>
            <p:nvPr/>
          </p:nvSpPr>
          <p:spPr bwMode="auto">
            <a:xfrm>
              <a:off x="192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0" name="Line 1618"/>
            <p:cNvSpPr>
              <a:spLocks noChangeShapeType="1"/>
            </p:cNvSpPr>
            <p:nvPr/>
          </p:nvSpPr>
          <p:spPr bwMode="auto">
            <a:xfrm>
              <a:off x="193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1" name="Line 1619"/>
            <p:cNvSpPr>
              <a:spLocks noChangeShapeType="1"/>
            </p:cNvSpPr>
            <p:nvPr/>
          </p:nvSpPr>
          <p:spPr bwMode="auto">
            <a:xfrm>
              <a:off x="194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2" name="Line 1620"/>
            <p:cNvSpPr>
              <a:spLocks noChangeShapeType="1"/>
            </p:cNvSpPr>
            <p:nvPr/>
          </p:nvSpPr>
          <p:spPr bwMode="auto">
            <a:xfrm>
              <a:off x="195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3" name="Line 1621"/>
            <p:cNvSpPr>
              <a:spLocks noChangeShapeType="1"/>
            </p:cNvSpPr>
            <p:nvPr/>
          </p:nvSpPr>
          <p:spPr bwMode="auto">
            <a:xfrm>
              <a:off x="196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4" name="Line 1622"/>
            <p:cNvSpPr>
              <a:spLocks noChangeShapeType="1"/>
            </p:cNvSpPr>
            <p:nvPr/>
          </p:nvSpPr>
          <p:spPr bwMode="auto">
            <a:xfrm>
              <a:off x="198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5" name="Line 1623"/>
            <p:cNvSpPr>
              <a:spLocks noChangeShapeType="1"/>
            </p:cNvSpPr>
            <p:nvPr/>
          </p:nvSpPr>
          <p:spPr bwMode="auto">
            <a:xfrm>
              <a:off x="199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6" name="Line 1624"/>
            <p:cNvSpPr>
              <a:spLocks noChangeShapeType="1"/>
            </p:cNvSpPr>
            <p:nvPr/>
          </p:nvSpPr>
          <p:spPr bwMode="auto">
            <a:xfrm>
              <a:off x="200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7" name="Line 1625"/>
            <p:cNvSpPr>
              <a:spLocks noChangeShapeType="1"/>
            </p:cNvSpPr>
            <p:nvPr/>
          </p:nvSpPr>
          <p:spPr bwMode="auto">
            <a:xfrm>
              <a:off x="201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8" name="Line 1626"/>
            <p:cNvSpPr>
              <a:spLocks noChangeShapeType="1"/>
            </p:cNvSpPr>
            <p:nvPr/>
          </p:nvSpPr>
          <p:spPr bwMode="auto">
            <a:xfrm>
              <a:off x="202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19" name="Line 1627"/>
            <p:cNvSpPr>
              <a:spLocks noChangeShapeType="1"/>
            </p:cNvSpPr>
            <p:nvPr/>
          </p:nvSpPr>
          <p:spPr bwMode="auto">
            <a:xfrm>
              <a:off x="203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0" name="Line 1628"/>
            <p:cNvSpPr>
              <a:spLocks noChangeShapeType="1"/>
            </p:cNvSpPr>
            <p:nvPr/>
          </p:nvSpPr>
          <p:spPr bwMode="auto">
            <a:xfrm>
              <a:off x="205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1" name="Line 1629"/>
            <p:cNvSpPr>
              <a:spLocks noChangeShapeType="1"/>
            </p:cNvSpPr>
            <p:nvPr/>
          </p:nvSpPr>
          <p:spPr bwMode="auto">
            <a:xfrm>
              <a:off x="206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2" name="Line 1630"/>
            <p:cNvSpPr>
              <a:spLocks noChangeShapeType="1"/>
            </p:cNvSpPr>
            <p:nvPr/>
          </p:nvSpPr>
          <p:spPr bwMode="auto">
            <a:xfrm>
              <a:off x="207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3" name="Line 1631"/>
            <p:cNvSpPr>
              <a:spLocks noChangeShapeType="1"/>
            </p:cNvSpPr>
            <p:nvPr/>
          </p:nvSpPr>
          <p:spPr bwMode="auto">
            <a:xfrm>
              <a:off x="208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4" name="Line 1632"/>
            <p:cNvSpPr>
              <a:spLocks noChangeShapeType="1"/>
            </p:cNvSpPr>
            <p:nvPr/>
          </p:nvSpPr>
          <p:spPr bwMode="auto">
            <a:xfrm>
              <a:off x="209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5" name="Line 1633"/>
            <p:cNvSpPr>
              <a:spLocks noChangeShapeType="1"/>
            </p:cNvSpPr>
            <p:nvPr/>
          </p:nvSpPr>
          <p:spPr bwMode="auto">
            <a:xfrm>
              <a:off x="210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6" name="Line 1634"/>
            <p:cNvSpPr>
              <a:spLocks noChangeShapeType="1"/>
            </p:cNvSpPr>
            <p:nvPr/>
          </p:nvSpPr>
          <p:spPr bwMode="auto">
            <a:xfrm>
              <a:off x="211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7" name="Line 1635"/>
            <p:cNvSpPr>
              <a:spLocks noChangeShapeType="1"/>
            </p:cNvSpPr>
            <p:nvPr/>
          </p:nvSpPr>
          <p:spPr bwMode="auto">
            <a:xfrm>
              <a:off x="213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8" name="Line 1636"/>
            <p:cNvSpPr>
              <a:spLocks noChangeShapeType="1"/>
            </p:cNvSpPr>
            <p:nvPr/>
          </p:nvSpPr>
          <p:spPr bwMode="auto">
            <a:xfrm>
              <a:off x="214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29" name="Line 1637"/>
            <p:cNvSpPr>
              <a:spLocks noChangeShapeType="1"/>
            </p:cNvSpPr>
            <p:nvPr/>
          </p:nvSpPr>
          <p:spPr bwMode="auto">
            <a:xfrm>
              <a:off x="215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0" name="Line 1638"/>
            <p:cNvSpPr>
              <a:spLocks noChangeShapeType="1"/>
            </p:cNvSpPr>
            <p:nvPr/>
          </p:nvSpPr>
          <p:spPr bwMode="auto">
            <a:xfrm>
              <a:off x="216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1" name="Line 1639"/>
            <p:cNvSpPr>
              <a:spLocks noChangeShapeType="1"/>
            </p:cNvSpPr>
            <p:nvPr/>
          </p:nvSpPr>
          <p:spPr bwMode="auto">
            <a:xfrm>
              <a:off x="217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2" name="Line 1640"/>
            <p:cNvSpPr>
              <a:spLocks noChangeShapeType="1"/>
            </p:cNvSpPr>
            <p:nvPr/>
          </p:nvSpPr>
          <p:spPr bwMode="auto">
            <a:xfrm>
              <a:off x="218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3" name="Line 1641"/>
            <p:cNvSpPr>
              <a:spLocks noChangeShapeType="1"/>
            </p:cNvSpPr>
            <p:nvPr/>
          </p:nvSpPr>
          <p:spPr bwMode="auto">
            <a:xfrm>
              <a:off x="219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4" name="Line 1642"/>
            <p:cNvSpPr>
              <a:spLocks noChangeShapeType="1"/>
            </p:cNvSpPr>
            <p:nvPr/>
          </p:nvSpPr>
          <p:spPr bwMode="auto">
            <a:xfrm>
              <a:off x="221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5" name="Line 1643"/>
            <p:cNvSpPr>
              <a:spLocks noChangeShapeType="1"/>
            </p:cNvSpPr>
            <p:nvPr/>
          </p:nvSpPr>
          <p:spPr bwMode="auto">
            <a:xfrm>
              <a:off x="222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6" name="Line 1644"/>
            <p:cNvSpPr>
              <a:spLocks noChangeShapeType="1"/>
            </p:cNvSpPr>
            <p:nvPr/>
          </p:nvSpPr>
          <p:spPr bwMode="auto">
            <a:xfrm>
              <a:off x="223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7" name="Line 1645"/>
            <p:cNvSpPr>
              <a:spLocks noChangeShapeType="1"/>
            </p:cNvSpPr>
            <p:nvPr/>
          </p:nvSpPr>
          <p:spPr bwMode="auto">
            <a:xfrm>
              <a:off x="224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8" name="Line 1646"/>
            <p:cNvSpPr>
              <a:spLocks noChangeShapeType="1"/>
            </p:cNvSpPr>
            <p:nvPr/>
          </p:nvSpPr>
          <p:spPr bwMode="auto">
            <a:xfrm>
              <a:off x="225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39" name="Line 1647"/>
            <p:cNvSpPr>
              <a:spLocks noChangeShapeType="1"/>
            </p:cNvSpPr>
            <p:nvPr/>
          </p:nvSpPr>
          <p:spPr bwMode="auto">
            <a:xfrm>
              <a:off x="226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0" name="Line 1648"/>
            <p:cNvSpPr>
              <a:spLocks noChangeShapeType="1"/>
            </p:cNvSpPr>
            <p:nvPr/>
          </p:nvSpPr>
          <p:spPr bwMode="auto">
            <a:xfrm>
              <a:off x="228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1" name="Line 1649"/>
            <p:cNvSpPr>
              <a:spLocks noChangeShapeType="1"/>
            </p:cNvSpPr>
            <p:nvPr/>
          </p:nvSpPr>
          <p:spPr bwMode="auto">
            <a:xfrm>
              <a:off x="229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2" name="Line 1650"/>
            <p:cNvSpPr>
              <a:spLocks noChangeShapeType="1"/>
            </p:cNvSpPr>
            <p:nvPr/>
          </p:nvSpPr>
          <p:spPr bwMode="auto">
            <a:xfrm>
              <a:off x="230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3" name="Line 1651"/>
            <p:cNvSpPr>
              <a:spLocks noChangeShapeType="1"/>
            </p:cNvSpPr>
            <p:nvPr/>
          </p:nvSpPr>
          <p:spPr bwMode="auto">
            <a:xfrm>
              <a:off x="231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4" name="Line 1652"/>
            <p:cNvSpPr>
              <a:spLocks noChangeShapeType="1"/>
            </p:cNvSpPr>
            <p:nvPr/>
          </p:nvSpPr>
          <p:spPr bwMode="auto">
            <a:xfrm>
              <a:off x="232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5" name="Line 1653"/>
            <p:cNvSpPr>
              <a:spLocks noChangeShapeType="1"/>
            </p:cNvSpPr>
            <p:nvPr/>
          </p:nvSpPr>
          <p:spPr bwMode="auto">
            <a:xfrm>
              <a:off x="233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6" name="Line 1654"/>
            <p:cNvSpPr>
              <a:spLocks noChangeShapeType="1"/>
            </p:cNvSpPr>
            <p:nvPr/>
          </p:nvSpPr>
          <p:spPr bwMode="auto">
            <a:xfrm>
              <a:off x="234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7" name="Line 1655"/>
            <p:cNvSpPr>
              <a:spLocks noChangeShapeType="1"/>
            </p:cNvSpPr>
            <p:nvPr/>
          </p:nvSpPr>
          <p:spPr bwMode="auto">
            <a:xfrm>
              <a:off x="236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8" name="Line 1656"/>
            <p:cNvSpPr>
              <a:spLocks noChangeShapeType="1"/>
            </p:cNvSpPr>
            <p:nvPr/>
          </p:nvSpPr>
          <p:spPr bwMode="auto">
            <a:xfrm>
              <a:off x="237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49" name="Line 1657"/>
            <p:cNvSpPr>
              <a:spLocks noChangeShapeType="1"/>
            </p:cNvSpPr>
            <p:nvPr/>
          </p:nvSpPr>
          <p:spPr bwMode="auto">
            <a:xfrm>
              <a:off x="238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0" name="Line 1658"/>
            <p:cNvSpPr>
              <a:spLocks noChangeShapeType="1"/>
            </p:cNvSpPr>
            <p:nvPr/>
          </p:nvSpPr>
          <p:spPr bwMode="auto">
            <a:xfrm>
              <a:off x="239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1" name="Line 1659"/>
            <p:cNvSpPr>
              <a:spLocks noChangeShapeType="1"/>
            </p:cNvSpPr>
            <p:nvPr/>
          </p:nvSpPr>
          <p:spPr bwMode="auto">
            <a:xfrm>
              <a:off x="240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2" name="Line 1660"/>
            <p:cNvSpPr>
              <a:spLocks noChangeShapeType="1"/>
            </p:cNvSpPr>
            <p:nvPr/>
          </p:nvSpPr>
          <p:spPr bwMode="auto">
            <a:xfrm>
              <a:off x="241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3" name="Line 1661"/>
            <p:cNvSpPr>
              <a:spLocks noChangeShapeType="1"/>
            </p:cNvSpPr>
            <p:nvPr/>
          </p:nvSpPr>
          <p:spPr bwMode="auto">
            <a:xfrm>
              <a:off x="243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4" name="Line 1662"/>
            <p:cNvSpPr>
              <a:spLocks noChangeShapeType="1"/>
            </p:cNvSpPr>
            <p:nvPr/>
          </p:nvSpPr>
          <p:spPr bwMode="auto">
            <a:xfrm>
              <a:off x="244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5" name="Line 1663"/>
            <p:cNvSpPr>
              <a:spLocks noChangeShapeType="1"/>
            </p:cNvSpPr>
            <p:nvPr/>
          </p:nvSpPr>
          <p:spPr bwMode="auto">
            <a:xfrm>
              <a:off x="245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6" name="Line 1664"/>
            <p:cNvSpPr>
              <a:spLocks noChangeShapeType="1"/>
            </p:cNvSpPr>
            <p:nvPr/>
          </p:nvSpPr>
          <p:spPr bwMode="auto">
            <a:xfrm>
              <a:off x="246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7" name="Line 1665"/>
            <p:cNvSpPr>
              <a:spLocks noChangeShapeType="1"/>
            </p:cNvSpPr>
            <p:nvPr/>
          </p:nvSpPr>
          <p:spPr bwMode="auto">
            <a:xfrm>
              <a:off x="247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8" name="Line 1666"/>
            <p:cNvSpPr>
              <a:spLocks noChangeShapeType="1"/>
            </p:cNvSpPr>
            <p:nvPr/>
          </p:nvSpPr>
          <p:spPr bwMode="auto">
            <a:xfrm>
              <a:off x="248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59" name="Line 1667"/>
            <p:cNvSpPr>
              <a:spLocks noChangeShapeType="1"/>
            </p:cNvSpPr>
            <p:nvPr/>
          </p:nvSpPr>
          <p:spPr bwMode="auto">
            <a:xfrm>
              <a:off x="249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0" name="Line 1668"/>
            <p:cNvSpPr>
              <a:spLocks noChangeShapeType="1"/>
            </p:cNvSpPr>
            <p:nvPr/>
          </p:nvSpPr>
          <p:spPr bwMode="auto">
            <a:xfrm>
              <a:off x="251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1" name="Line 1669"/>
            <p:cNvSpPr>
              <a:spLocks noChangeShapeType="1"/>
            </p:cNvSpPr>
            <p:nvPr/>
          </p:nvSpPr>
          <p:spPr bwMode="auto">
            <a:xfrm>
              <a:off x="252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2" name="Line 1670"/>
            <p:cNvSpPr>
              <a:spLocks noChangeShapeType="1"/>
            </p:cNvSpPr>
            <p:nvPr/>
          </p:nvSpPr>
          <p:spPr bwMode="auto">
            <a:xfrm>
              <a:off x="253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3" name="Line 1671"/>
            <p:cNvSpPr>
              <a:spLocks noChangeShapeType="1"/>
            </p:cNvSpPr>
            <p:nvPr/>
          </p:nvSpPr>
          <p:spPr bwMode="auto">
            <a:xfrm>
              <a:off x="254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4" name="Line 1672"/>
            <p:cNvSpPr>
              <a:spLocks noChangeShapeType="1"/>
            </p:cNvSpPr>
            <p:nvPr/>
          </p:nvSpPr>
          <p:spPr bwMode="auto">
            <a:xfrm>
              <a:off x="255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5" name="Line 1673"/>
            <p:cNvSpPr>
              <a:spLocks noChangeShapeType="1"/>
            </p:cNvSpPr>
            <p:nvPr/>
          </p:nvSpPr>
          <p:spPr bwMode="auto">
            <a:xfrm>
              <a:off x="256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6" name="Line 1674"/>
            <p:cNvSpPr>
              <a:spLocks noChangeShapeType="1"/>
            </p:cNvSpPr>
            <p:nvPr/>
          </p:nvSpPr>
          <p:spPr bwMode="auto">
            <a:xfrm>
              <a:off x="257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7" name="Line 1675"/>
            <p:cNvSpPr>
              <a:spLocks noChangeShapeType="1"/>
            </p:cNvSpPr>
            <p:nvPr/>
          </p:nvSpPr>
          <p:spPr bwMode="auto">
            <a:xfrm>
              <a:off x="259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8" name="Line 1676"/>
            <p:cNvSpPr>
              <a:spLocks noChangeShapeType="1"/>
            </p:cNvSpPr>
            <p:nvPr/>
          </p:nvSpPr>
          <p:spPr bwMode="auto">
            <a:xfrm>
              <a:off x="260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69" name="Line 1677"/>
            <p:cNvSpPr>
              <a:spLocks noChangeShapeType="1"/>
            </p:cNvSpPr>
            <p:nvPr/>
          </p:nvSpPr>
          <p:spPr bwMode="auto">
            <a:xfrm>
              <a:off x="261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0" name="Line 1678"/>
            <p:cNvSpPr>
              <a:spLocks noChangeShapeType="1"/>
            </p:cNvSpPr>
            <p:nvPr/>
          </p:nvSpPr>
          <p:spPr bwMode="auto">
            <a:xfrm>
              <a:off x="262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1" name="Line 1679"/>
            <p:cNvSpPr>
              <a:spLocks noChangeShapeType="1"/>
            </p:cNvSpPr>
            <p:nvPr/>
          </p:nvSpPr>
          <p:spPr bwMode="auto">
            <a:xfrm>
              <a:off x="263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2" name="Line 1680"/>
            <p:cNvSpPr>
              <a:spLocks noChangeShapeType="1"/>
            </p:cNvSpPr>
            <p:nvPr/>
          </p:nvSpPr>
          <p:spPr bwMode="auto">
            <a:xfrm>
              <a:off x="264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3" name="Line 1681"/>
            <p:cNvSpPr>
              <a:spLocks noChangeShapeType="1"/>
            </p:cNvSpPr>
            <p:nvPr/>
          </p:nvSpPr>
          <p:spPr bwMode="auto">
            <a:xfrm>
              <a:off x="266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4" name="Line 1682"/>
            <p:cNvSpPr>
              <a:spLocks noChangeShapeType="1"/>
            </p:cNvSpPr>
            <p:nvPr/>
          </p:nvSpPr>
          <p:spPr bwMode="auto">
            <a:xfrm>
              <a:off x="267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5" name="Line 1683"/>
            <p:cNvSpPr>
              <a:spLocks noChangeShapeType="1"/>
            </p:cNvSpPr>
            <p:nvPr/>
          </p:nvSpPr>
          <p:spPr bwMode="auto">
            <a:xfrm>
              <a:off x="268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6" name="Line 1684"/>
            <p:cNvSpPr>
              <a:spLocks noChangeShapeType="1"/>
            </p:cNvSpPr>
            <p:nvPr/>
          </p:nvSpPr>
          <p:spPr bwMode="auto">
            <a:xfrm>
              <a:off x="269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7" name="Line 1685"/>
            <p:cNvSpPr>
              <a:spLocks noChangeShapeType="1"/>
            </p:cNvSpPr>
            <p:nvPr/>
          </p:nvSpPr>
          <p:spPr bwMode="auto">
            <a:xfrm>
              <a:off x="270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8" name="Line 1686"/>
            <p:cNvSpPr>
              <a:spLocks noChangeShapeType="1"/>
            </p:cNvSpPr>
            <p:nvPr/>
          </p:nvSpPr>
          <p:spPr bwMode="auto">
            <a:xfrm>
              <a:off x="271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79" name="Line 1687"/>
            <p:cNvSpPr>
              <a:spLocks noChangeShapeType="1"/>
            </p:cNvSpPr>
            <p:nvPr/>
          </p:nvSpPr>
          <p:spPr bwMode="auto">
            <a:xfrm>
              <a:off x="272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0" name="Line 1688"/>
            <p:cNvSpPr>
              <a:spLocks noChangeShapeType="1"/>
            </p:cNvSpPr>
            <p:nvPr/>
          </p:nvSpPr>
          <p:spPr bwMode="auto">
            <a:xfrm>
              <a:off x="274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1" name="Line 1689"/>
            <p:cNvSpPr>
              <a:spLocks noChangeShapeType="1"/>
            </p:cNvSpPr>
            <p:nvPr/>
          </p:nvSpPr>
          <p:spPr bwMode="auto">
            <a:xfrm>
              <a:off x="275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2" name="Line 1690"/>
            <p:cNvSpPr>
              <a:spLocks noChangeShapeType="1"/>
            </p:cNvSpPr>
            <p:nvPr/>
          </p:nvSpPr>
          <p:spPr bwMode="auto">
            <a:xfrm>
              <a:off x="276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3" name="Line 1691"/>
            <p:cNvSpPr>
              <a:spLocks noChangeShapeType="1"/>
            </p:cNvSpPr>
            <p:nvPr/>
          </p:nvSpPr>
          <p:spPr bwMode="auto">
            <a:xfrm>
              <a:off x="277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4" name="Line 1692"/>
            <p:cNvSpPr>
              <a:spLocks noChangeShapeType="1"/>
            </p:cNvSpPr>
            <p:nvPr/>
          </p:nvSpPr>
          <p:spPr bwMode="auto">
            <a:xfrm>
              <a:off x="278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486" name="Group 1894"/>
          <p:cNvGrpSpPr>
            <a:grpSpLocks/>
          </p:cNvGrpSpPr>
          <p:nvPr/>
        </p:nvGrpSpPr>
        <p:grpSpPr bwMode="auto">
          <a:xfrm>
            <a:off x="1655763" y="5803900"/>
            <a:ext cx="6340475" cy="822325"/>
            <a:chOff x="1043" y="3656"/>
            <a:chExt cx="3994" cy="518"/>
          </a:xfrm>
        </p:grpSpPr>
        <p:sp>
          <p:nvSpPr>
            <p:cNvPr id="112286" name="Line 1694"/>
            <p:cNvSpPr>
              <a:spLocks noChangeShapeType="1"/>
            </p:cNvSpPr>
            <p:nvPr/>
          </p:nvSpPr>
          <p:spPr bwMode="auto">
            <a:xfrm>
              <a:off x="279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7" name="Line 1695"/>
            <p:cNvSpPr>
              <a:spLocks noChangeShapeType="1"/>
            </p:cNvSpPr>
            <p:nvPr/>
          </p:nvSpPr>
          <p:spPr bwMode="auto">
            <a:xfrm>
              <a:off x="281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8" name="Line 1696"/>
            <p:cNvSpPr>
              <a:spLocks noChangeShapeType="1"/>
            </p:cNvSpPr>
            <p:nvPr/>
          </p:nvSpPr>
          <p:spPr bwMode="auto">
            <a:xfrm>
              <a:off x="282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89" name="Line 1697"/>
            <p:cNvSpPr>
              <a:spLocks noChangeShapeType="1"/>
            </p:cNvSpPr>
            <p:nvPr/>
          </p:nvSpPr>
          <p:spPr bwMode="auto">
            <a:xfrm>
              <a:off x="283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0" name="Line 1698"/>
            <p:cNvSpPr>
              <a:spLocks noChangeShapeType="1"/>
            </p:cNvSpPr>
            <p:nvPr/>
          </p:nvSpPr>
          <p:spPr bwMode="auto">
            <a:xfrm>
              <a:off x="284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1" name="Line 1699"/>
            <p:cNvSpPr>
              <a:spLocks noChangeShapeType="1"/>
            </p:cNvSpPr>
            <p:nvPr/>
          </p:nvSpPr>
          <p:spPr bwMode="auto">
            <a:xfrm>
              <a:off x="285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2" name="Line 1700"/>
            <p:cNvSpPr>
              <a:spLocks noChangeShapeType="1"/>
            </p:cNvSpPr>
            <p:nvPr/>
          </p:nvSpPr>
          <p:spPr bwMode="auto">
            <a:xfrm>
              <a:off x="286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3" name="Line 1701"/>
            <p:cNvSpPr>
              <a:spLocks noChangeShapeType="1"/>
            </p:cNvSpPr>
            <p:nvPr/>
          </p:nvSpPr>
          <p:spPr bwMode="auto">
            <a:xfrm>
              <a:off x="287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4" name="Line 1702"/>
            <p:cNvSpPr>
              <a:spLocks noChangeShapeType="1"/>
            </p:cNvSpPr>
            <p:nvPr/>
          </p:nvSpPr>
          <p:spPr bwMode="auto">
            <a:xfrm>
              <a:off x="289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5" name="Line 1703"/>
            <p:cNvSpPr>
              <a:spLocks noChangeShapeType="1"/>
            </p:cNvSpPr>
            <p:nvPr/>
          </p:nvSpPr>
          <p:spPr bwMode="auto">
            <a:xfrm>
              <a:off x="290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6" name="Line 1704"/>
            <p:cNvSpPr>
              <a:spLocks noChangeShapeType="1"/>
            </p:cNvSpPr>
            <p:nvPr/>
          </p:nvSpPr>
          <p:spPr bwMode="auto">
            <a:xfrm>
              <a:off x="291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7" name="Line 1705"/>
            <p:cNvSpPr>
              <a:spLocks noChangeShapeType="1"/>
            </p:cNvSpPr>
            <p:nvPr/>
          </p:nvSpPr>
          <p:spPr bwMode="auto">
            <a:xfrm>
              <a:off x="292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8" name="Line 1706"/>
            <p:cNvSpPr>
              <a:spLocks noChangeShapeType="1"/>
            </p:cNvSpPr>
            <p:nvPr/>
          </p:nvSpPr>
          <p:spPr bwMode="auto">
            <a:xfrm>
              <a:off x="293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99" name="Line 1707"/>
            <p:cNvSpPr>
              <a:spLocks noChangeShapeType="1"/>
            </p:cNvSpPr>
            <p:nvPr/>
          </p:nvSpPr>
          <p:spPr bwMode="auto">
            <a:xfrm>
              <a:off x="294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0" name="Line 1708"/>
            <p:cNvSpPr>
              <a:spLocks noChangeShapeType="1"/>
            </p:cNvSpPr>
            <p:nvPr/>
          </p:nvSpPr>
          <p:spPr bwMode="auto">
            <a:xfrm>
              <a:off x="296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1" name="Line 1709"/>
            <p:cNvSpPr>
              <a:spLocks noChangeShapeType="1"/>
            </p:cNvSpPr>
            <p:nvPr/>
          </p:nvSpPr>
          <p:spPr bwMode="auto">
            <a:xfrm>
              <a:off x="297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2" name="Line 1710"/>
            <p:cNvSpPr>
              <a:spLocks noChangeShapeType="1"/>
            </p:cNvSpPr>
            <p:nvPr/>
          </p:nvSpPr>
          <p:spPr bwMode="auto">
            <a:xfrm>
              <a:off x="298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3" name="Line 1711"/>
            <p:cNvSpPr>
              <a:spLocks noChangeShapeType="1"/>
            </p:cNvSpPr>
            <p:nvPr/>
          </p:nvSpPr>
          <p:spPr bwMode="auto">
            <a:xfrm>
              <a:off x="299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4" name="Line 1712"/>
            <p:cNvSpPr>
              <a:spLocks noChangeShapeType="1"/>
            </p:cNvSpPr>
            <p:nvPr/>
          </p:nvSpPr>
          <p:spPr bwMode="auto">
            <a:xfrm>
              <a:off x="300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5" name="Line 1713"/>
            <p:cNvSpPr>
              <a:spLocks noChangeShapeType="1"/>
            </p:cNvSpPr>
            <p:nvPr/>
          </p:nvSpPr>
          <p:spPr bwMode="auto">
            <a:xfrm>
              <a:off x="301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6" name="Line 1714"/>
            <p:cNvSpPr>
              <a:spLocks noChangeShapeType="1"/>
            </p:cNvSpPr>
            <p:nvPr/>
          </p:nvSpPr>
          <p:spPr bwMode="auto">
            <a:xfrm>
              <a:off x="302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7" name="Line 1715"/>
            <p:cNvSpPr>
              <a:spLocks noChangeShapeType="1"/>
            </p:cNvSpPr>
            <p:nvPr/>
          </p:nvSpPr>
          <p:spPr bwMode="auto">
            <a:xfrm>
              <a:off x="304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8" name="Line 1716"/>
            <p:cNvSpPr>
              <a:spLocks noChangeShapeType="1"/>
            </p:cNvSpPr>
            <p:nvPr/>
          </p:nvSpPr>
          <p:spPr bwMode="auto">
            <a:xfrm>
              <a:off x="305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09" name="Line 1717"/>
            <p:cNvSpPr>
              <a:spLocks noChangeShapeType="1"/>
            </p:cNvSpPr>
            <p:nvPr/>
          </p:nvSpPr>
          <p:spPr bwMode="auto">
            <a:xfrm>
              <a:off x="306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0" name="Line 1718"/>
            <p:cNvSpPr>
              <a:spLocks noChangeShapeType="1"/>
            </p:cNvSpPr>
            <p:nvPr/>
          </p:nvSpPr>
          <p:spPr bwMode="auto">
            <a:xfrm>
              <a:off x="307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1" name="Line 1719"/>
            <p:cNvSpPr>
              <a:spLocks noChangeShapeType="1"/>
            </p:cNvSpPr>
            <p:nvPr/>
          </p:nvSpPr>
          <p:spPr bwMode="auto">
            <a:xfrm>
              <a:off x="308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2" name="Line 1720"/>
            <p:cNvSpPr>
              <a:spLocks noChangeShapeType="1"/>
            </p:cNvSpPr>
            <p:nvPr/>
          </p:nvSpPr>
          <p:spPr bwMode="auto">
            <a:xfrm>
              <a:off x="309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3" name="Line 1721"/>
            <p:cNvSpPr>
              <a:spLocks noChangeShapeType="1"/>
            </p:cNvSpPr>
            <p:nvPr/>
          </p:nvSpPr>
          <p:spPr bwMode="auto">
            <a:xfrm>
              <a:off x="310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4" name="Line 1722"/>
            <p:cNvSpPr>
              <a:spLocks noChangeShapeType="1"/>
            </p:cNvSpPr>
            <p:nvPr/>
          </p:nvSpPr>
          <p:spPr bwMode="auto">
            <a:xfrm>
              <a:off x="312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5" name="Line 1723"/>
            <p:cNvSpPr>
              <a:spLocks noChangeShapeType="1"/>
            </p:cNvSpPr>
            <p:nvPr/>
          </p:nvSpPr>
          <p:spPr bwMode="auto">
            <a:xfrm>
              <a:off x="313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6" name="Line 1724"/>
            <p:cNvSpPr>
              <a:spLocks noChangeShapeType="1"/>
            </p:cNvSpPr>
            <p:nvPr/>
          </p:nvSpPr>
          <p:spPr bwMode="auto">
            <a:xfrm>
              <a:off x="314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7" name="Line 1725"/>
            <p:cNvSpPr>
              <a:spLocks noChangeShapeType="1"/>
            </p:cNvSpPr>
            <p:nvPr/>
          </p:nvSpPr>
          <p:spPr bwMode="auto">
            <a:xfrm>
              <a:off x="315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8" name="Line 1726"/>
            <p:cNvSpPr>
              <a:spLocks noChangeShapeType="1"/>
            </p:cNvSpPr>
            <p:nvPr/>
          </p:nvSpPr>
          <p:spPr bwMode="auto">
            <a:xfrm>
              <a:off x="316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19" name="Line 1727"/>
            <p:cNvSpPr>
              <a:spLocks noChangeShapeType="1"/>
            </p:cNvSpPr>
            <p:nvPr/>
          </p:nvSpPr>
          <p:spPr bwMode="auto">
            <a:xfrm>
              <a:off x="317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0" name="Line 1728"/>
            <p:cNvSpPr>
              <a:spLocks noChangeShapeType="1"/>
            </p:cNvSpPr>
            <p:nvPr/>
          </p:nvSpPr>
          <p:spPr bwMode="auto">
            <a:xfrm>
              <a:off x="319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1" name="Line 1729"/>
            <p:cNvSpPr>
              <a:spLocks noChangeShapeType="1"/>
            </p:cNvSpPr>
            <p:nvPr/>
          </p:nvSpPr>
          <p:spPr bwMode="auto">
            <a:xfrm>
              <a:off x="320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2" name="Line 1730"/>
            <p:cNvSpPr>
              <a:spLocks noChangeShapeType="1"/>
            </p:cNvSpPr>
            <p:nvPr/>
          </p:nvSpPr>
          <p:spPr bwMode="auto">
            <a:xfrm>
              <a:off x="321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3" name="Line 1731"/>
            <p:cNvSpPr>
              <a:spLocks noChangeShapeType="1"/>
            </p:cNvSpPr>
            <p:nvPr/>
          </p:nvSpPr>
          <p:spPr bwMode="auto">
            <a:xfrm>
              <a:off x="322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4" name="Line 1732"/>
            <p:cNvSpPr>
              <a:spLocks noChangeShapeType="1"/>
            </p:cNvSpPr>
            <p:nvPr/>
          </p:nvSpPr>
          <p:spPr bwMode="auto">
            <a:xfrm>
              <a:off x="323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5" name="Line 1733"/>
            <p:cNvSpPr>
              <a:spLocks noChangeShapeType="1"/>
            </p:cNvSpPr>
            <p:nvPr/>
          </p:nvSpPr>
          <p:spPr bwMode="auto">
            <a:xfrm>
              <a:off x="324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6" name="Line 1734"/>
            <p:cNvSpPr>
              <a:spLocks noChangeShapeType="1"/>
            </p:cNvSpPr>
            <p:nvPr/>
          </p:nvSpPr>
          <p:spPr bwMode="auto">
            <a:xfrm>
              <a:off x="325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7" name="Line 1735"/>
            <p:cNvSpPr>
              <a:spLocks noChangeShapeType="1"/>
            </p:cNvSpPr>
            <p:nvPr/>
          </p:nvSpPr>
          <p:spPr bwMode="auto">
            <a:xfrm>
              <a:off x="327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8" name="Line 1736"/>
            <p:cNvSpPr>
              <a:spLocks noChangeShapeType="1"/>
            </p:cNvSpPr>
            <p:nvPr/>
          </p:nvSpPr>
          <p:spPr bwMode="auto">
            <a:xfrm>
              <a:off x="328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29" name="Line 1737"/>
            <p:cNvSpPr>
              <a:spLocks noChangeShapeType="1"/>
            </p:cNvSpPr>
            <p:nvPr/>
          </p:nvSpPr>
          <p:spPr bwMode="auto">
            <a:xfrm>
              <a:off x="329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0" name="Line 1738"/>
            <p:cNvSpPr>
              <a:spLocks noChangeShapeType="1"/>
            </p:cNvSpPr>
            <p:nvPr/>
          </p:nvSpPr>
          <p:spPr bwMode="auto">
            <a:xfrm>
              <a:off x="330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1" name="Line 1739"/>
            <p:cNvSpPr>
              <a:spLocks noChangeShapeType="1"/>
            </p:cNvSpPr>
            <p:nvPr/>
          </p:nvSpPr>
          <p:spPr bwMode="auto">
            <a:xfrm>
              <a:off x="331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2" name="Line 1740"/>
            <p:cNvSpPr>
              <a:spLocks noChangeShapeType="1"/>
            </p:cNvSpPr>
            <p:nvPr/>
          </p:nvSpPr>
          <p:spPr bwMode="auto">
            <a:xfrm>
              <a:off x="332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3" name="Line 1741"/>
            <p:cNvSpPr>
              <a:spLocks noChangeShapeType="1"/>
            </p:cNvSpPr>
            <p:nvPr/>
          </p:nvSpPr>
          <p:spPr bwMode="auto">
            <a:xfrm>
              <a:off x="334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4" name="Line 1742"/>
            <p:cNvSpPr>
              <a:spLocks noChangeShapeType="1"/>
            </p:cNvSpPr>
            <p:nvPr/>
          </p:nvSpPr>
          <p:spPr bwMode="auto">
            <a:xfrm>
              <a:off x="335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5" name="Line 1743"/>
            <p:cNvSpPr>
              <a:spLocks noChangeShapeType="1"/>
            </p:cNvSpPr>
            <p:nvPr/>
          </p:nvSpPr>
          <p:spPr bwMode="auto">
            <a:xfrm>
              <a:off x="336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6" name="Line 1744"/>
            <p:cNvSpPr>
              <a:spLocks noChangeShapeType="1"/>
            </p:cNvSpPr>
            <p:nvPr/>
          </p:nvSpPr>
          <p:spPr bwMode="auto">
            <a:xfrm>
              <a:off x="337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7" name="Line 1745"/>
            <p:cNvSpPr>
              <a:spLocks noChangeShapeType="1"/>
            </p:cNvSpPr>
            <p:nvPr/>
          </p:nvSpPr>
          <p:spPr bwMode="auto">
            <a:xfrm>
              <a:off x="338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8" name="Line 1746"/>
            <p:cNvSpPr>
              <a:spLocks noChangeShapeType="1"/>
            </p:cNvSpPr>
            <p:nvPr/>
          </p:nvSpPr>
          <p:spPr bwMode="auto">
            <a:xfrm>
              <a:off x="339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39" name="Line 1747"/>
            <p:cNvSpPr>
              <a:spLocks noChangeShapeType="1"/>
            </p:cNvSpPr>
            <p:nvPr/>
          </p:nvSpPr>
          <p:spPr bwMode="auto">
            <a:xfrm>
              <a:off x="340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0" name="Line 1748"/>
            <p:cNvSpPr>
              <a:spLocks noChangeShapeType="1"/>
            </p:cNvSpPr>
            <p:nvPr/>
          </p:nvSpPr>
          <p:spPr bwMode="auto">
            <a:xfrm>
              <a:off x="342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1" name="Line 1749"/>
            <p:cNvSpPr>
              <a:spLocks noChangeShapeType="1"/>
            </p:cNvSpPr>
            <p:nvPr/>
          </p:nvSpPr>
          <p:spPr bwMode="auto">
            <a:xfrm>
              <a:off x="343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2" name="Line 1750"/>
            <p:cNvSpPr>
              <a:spLocks noChangeShapeType="1"/>
            </p:cNvSpPr>
            <p:nvPr/>
          </p:nvSpPr>
          <p:spPr bwMode="auto">
            <a:xfrm>
              <a:off x="344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3" name="Line 1751"/>
            <p:cNvSpPr>
              <a:spLocks noChangeShapeType="1"/>
            </p:cNvSpPr>
            <p:nvPr/>
          </p:nvSpPr>
          <p:spPr bwMode="auto">
            <a:xfrm>
              <a:off x="345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4" name="Line 1752"/>
            <p:cNvSpPr>
              <a:spLocks noChangeShapeType="1"/>
            </p:cNvSpPr>
            <p:nvPr/>
          </p:nvSpPr>
          <p:spPr bwMode="auto">
            <a:xfrm>
              <a:off x="346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5" name="Line 1753"/>
            <p:cNvSpPr>
              <a:spLocks noChangeShapeType="1"/>
            </p:cNvSpPr>
            <p:nvPr/>
          </p:nvSpPr>
          <p:spPr bwMode="auto">
            <a:xfrm>
              <a:off x="347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6" name="Line 1754"/>
            <p:cNvSpPr>
              <a:spLocks noChangeShapeType="1"/>
            </p:cNvSpPr>
            <p:nvPr/>
          </p:nvSpPr>
          <p:spPr bwMode="auto">
            <a:xfrm>
              <a:off x="349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7" name="Line 1755"/>
            <p:cNvSpPr>
              <a:spLocks noChangeShapeType="1"/>
            </p:cNvSpPr>
            <p:nvPr/>
          </p:nvSpPr>
          <p:spPr bwMode="auto">
            <a:xfrm>
              <a:off x="350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8" name="Line 1756"/>
            <p:cNvSpPr>
              <a:spLocks noChangeShapeType="1"/>
            </p:cNvSpPr>
            <p:nvPr/>
          </p:nvSpPr>
          <p:spPr bwMode="auto">
            <a:xfrm>
              <a:off x="351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49" name="Line 1757"/>
            <p:cNvSpPr>
              <a:spLocks noChangeShapeType="1"/>
            </p:cNvSpPr>
            <p:nvPr/>
          </p:nvSpPr>
          <p:spPr bwMode="auto">
            <a:xfrm>
              <a:off x="352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0" name="Line 1758"/>
            <p:cNvSpPr>
              <a:spLocks noChangeShapeType="1"/>
            </p:cNvSpPr>
            <p:nvPr/>
          </p:nvSpPr>
          <p:spPr bwMode="auto">
            <a:xfrm>
              <a:off x="353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1" name="Line 1759"/>
            <p:cNvSpPr>
              <a:spLocks noChangeShapeType="1"/>
            </p:cNvSpPr>
            <p:nvPr/>
          </p:nvSpPr>
          <p:spPr bwMode="auto">
            <a:xfrm>
              <a:off x="354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2" name="Line 1760"/>
            <p:cNvSpPr>
              <a:spLocks noChangeShapeType="1"/>
            </p:cNvSpPr>
            <p:nvPr/>
          </p:nvSpPr>
          <p:spPr bwMode="auto">
            <a:xfrm>
              <a:off x="355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3" name="Line 1761"/>
            <p:cNvSpPr>
              <a:spLocks noChangeShapeType="1"/>
            </p:cNvSpPr>
            <p:nvPr/>
          </p:nvSpPr>
          <p:spPr bwMode="auto">
            <a:xfrm>
              <a:off x="357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4" name="Line 1762"/>
            <p:cNvSpPr>
              <a:spLocks noChangeShapeType="1"/>
            </p:cNvSpPr>
            <p:nvPr/>
          </p:nvSpPr>
          <p:spPr bwMode="auto">
            <a:xfrm>
              <a:off x="358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5" name="Line 1763"/>
            <p:cNvSpPr>
              <a:spLocks noChangeShapeType="1"/>
            </p:cNvSpPr>
            <p:nvPr/>
          </p:nvSpPr>
          <p:spPr bwMode="auto">
            <a:xfrm>
              <a:off x="359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6" name="Line 1764"/>
            <p:cNvSpPr>
              <a:spLocks noChangeShapeType="1"/>
            </p:cNvSpPr>
            <p:nvPr/>
          </p:nvSpPr>
          <p:spPr bwMode="auto">
            <a:xfrm>
              <a:off x="360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7" name="Line 1765"/>
            <p:cNvSpPr>
              <a:spLocks noChangeShapeType="1"/>
            </p:cNvSpPr>
            <p:nvPr/>
          </p:nvSpPr>
          <p:spPr bwMode="auto">
            <a:xfrm>
              <a:off x="361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8" name="Line 1766"/>
            <p:cNvSpPr>
              <a:spLocks noChangeShapeType="1"/>
            </p:cNvSpPr>
            <p:nvPr/>
          </p:nvSpPr>
          <p:spPr bwMode="auto">
            <a:xfrm>
              <a:off x="362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59" name="Line 1767"/>
            <p:cNvSpPr>
              <a:spLocks noChangeShapeType="1"/>
            </p:cNvSpPr>
            <p:nvPr/>
          </p:nvSpPr>
          <p:spPr bwMode="auto">
            <a:xfrm>
              <a:off x="363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0" name="Line 1768"/>
            <p:cNvSpPr>
              <a:spLocks noChangeShapeType="1"/>
            </p:cNvSpPr>
            <p:nvPr/>
          </p:nvSpPr>
          <p:spPr bwMode="auto">
            <a:xfrm>
              <a:off x="365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1" name="Line 1769"/>
            <p:cNvSpPr>
              <a:spLocks noChangeShapeType="1"/>
            </p:cNvSpPr>
            <p:nvPr/>
          </p:nvSpPr>
          <p:spPr bwMode="auto">
            <a:xfrm>
              <a:off x="366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2" name="Line 1770"/>
            <p:cNvSpPr>
              <a:spLocks noChangeShapeType="1"/>
            </p:cNvSpPr>
            <p:nvPr/>
          </p:nvSpPr>
          <p:spPr bwMode="auto">
            <a:xfrm>
              <a:off x="367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3" name="Line 1771"/>
            <p:cNvSpPr>
              <a:spLocks noChangeShapeType="1"/>
            </p:cNvSpPr>
            <p:nvPr/>
          </p:nvSpPr>
          <p:spPr bwMode="auto">
            <a:xfrm>
              <a:off x="368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4" name="Line 1772"/>
            <p:cNvSpPr>
              <a:spLocks noChangeShapeType="1"/>
            </p:cNvSpPr>
            <p:nvPr/>
          </p:nvSpPr>
          <p:spPr bwMode="auto">
            <a:xfrm>
              <a:off x="369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5" name="Line 1773"/>
            <p:cNvSpPr>
              <a:spLocks noChangeShapeType="1"/>
            </p:cNvSpPr>
            <p:nvPr/>
          </p:nvSpPr>
          <p:spPr bwMode="auto">
            <a:xfrm>
              <a:off x="370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6" name="Line 1774"/>
            <p:cNvSpPr>
              <a:spLocks noChangeShapeType="1"/>
            </p:cNvSpPr>
            <p:nvPr/>
          </p:nvSpPr>
          <p:spPr bwMode="auto">
            <a:xfrm>
              <a:off x="372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7" name="Line 1775"/>
            <p:cNvSpPr>
              <a:spLocks noChangeShapeType="1"/>
            </p:cNvSpPr>
            <p:nvPr/>
          </p:nvSpPr>
          <p:spPr bwMode="auto">
            <a:xfrm>
              <a:off x="373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8" name="Line 1776"/>
            <p:cNvSpPr>
              <a:spLocks noChangeShapeType="1"/>
            </p:cNvSpPr>
            <p:nvPr/>
          </p:nvSpPr>
          <p:spPr bwMode="auto">
            <a:xfrm>
              <a:off x="374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69" name="Line 1777"/>
            <p:cNvSpPr>
              <a:spLocks noChangeShapeType="1"/>
            </p:cNvSpPr>
            <p:nvPr/>
          </p:nvSpPr>
          <p:spPr bwMode="auto">
            <a:xfrm>
              <a:off x="375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0" name="Line 1778"/>
            <p:cNvSpPr>
              <a:spLocks noChangeShapeType="1"/>
            </p:cNvSpPr>
            <p:nvPr/>
          </p:nvSpPr>
          <p:spPr bwMode="auto">
            <a:xfrm>
              <a:off x="376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1" name="Line 1779"/>
            <p:cNvSpPr>
              <a:spLocks noChangeShapeType="1"/>
            </p:cNvSpPr>
            <p:nvPr/>
          </p:nvSpPr>
          <p:spPr bwMode="auto">
            <a:xfrm>
              <a:off x="377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2" name="Line 1780"/>
            <p:cNvSpPr>
              <a:spLocks noChangeShapeType="1"/>
            </p:cNvSpPr>
            <p:nvPr/>
          </p:nvSpPr>
          <p:spPr bwMode="auto">
            <a:xfrm>
              <a:off x="378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3" name="Line 1781"/>
            <p:cNvSpPr>
              <a:spLocks noChangeShapeType="1"/>
            </p:cNvSpPr>
            <p:nvPr/>
          </p:nvSpPr>
          <p:spPr bwMode="auto">
            <a:xfrm>
              <a:off x="380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4" name="Line 1782"/>
            <p:cNvSpPr>
              <a:spLocks noChangeShapeType="1"/>
            </p:cNvSpPr>
            <p:nvPr/>
          </p:nvSpPr>
          <p:spPr bwMode="auto">
            <a:xfrm>
              <a:off x="381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5" name="Line 1783"/>
            <p:cNvSpPr>
              <a:spLocks noChangeShapeType="1"/>
            </p:cNvSpPr>
            <p:nvPr/>
          </p:nvSpPr>
          <p:spPr bwMode="auto">
            <a:xfrm>
              <a:off x="382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6" name="Line 1784"/>
            <p:cNvSpPr>
              <a:spLocks noChangeShapeType="1"/>
            </p:cNvSpPr>
            <p:nvPr/>
          </p:nvSpPr>
          <p:spPr bwMode="auto">
            <a:xfrm>
              <a:off x="383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7" name="Line 1785"/>
            <p:cNvSpPr>
              <a:spLocks noChangeShapeType="1"/>
            </p:cNvSpPr>
            <p:nvPr/>
          </p:nvSpPr>
          <p:spPr bwMode="auto">
            <a:xfrm>
              <a:off x="384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8" name="Line 1786"/>
            <p:cNvSpPr>
              <a:spLocks noChangeShapeType="1"/>
            </p:cNvSpPr>
            <p:nvPr/>
          </p:nvSpPr>
          <p:spPr bwMode="auto">
            <a:xfrm>
              <a:off x="385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79" name="Line 1787"/>
            <p:cNvSpPr>
              <a:spLocks noChangeShapeType="1"/>
            </p:cNvSpPr>
            <p:nvPr/>
          </p:nvSpPr>
          <p:spPr bwMode="auto">
            <a:xfrm>
              <a:off x="387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0" name="Line 1788"/>
            <p:cNvSpPr>
              <a:spLocks noChangeShapeType="1"/>
            </p:cNvSpPr>
            <p:nvPr/>
          </p:nvSpPr>
          <p:spPr bwMode="auto">
            <a:xfrm>
              <a:off x="388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1" name="Line 1789"/>
            <p:cNvSpPr>
              <a:spLocks noChangeShapeType="1"/>
            </p:cNvSpPr>
            <p:nvPr/>
          </p:nvSpPr>
          <p:spPr bwMode="auto">
            <a:xfrm>
              <a:off x="389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2" name="Line 1790"/>
            <p:cNvSpPr>
              <a:spLocks noChangeShapeType="1"/>
            </p:cNvSpPr>
            <p:nvPr/>
          </p:nvSpPr>
          <p:spPr bwMode="auto">
            <a:xfrm>
              <a:off x="390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3" name="Line 1791"/>
            <p:cNvSpPr>
              <a:spLocks noChangeShapeType="1"/>
            </p:cNvSpPr>
            <p:nvPr/>
          </p:nvSpPr>
          <p:spPr bwMode="auto">
            <a:xfrm>
              <a:off x="391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4" name="Line 1792"/>
            <p:cNvSpPr>
              <a:spLocks noChangeShapeType="1"/>
            </p:cNvSpPr>
            <p:nvPr/>
          </p:nvSpPr>
          <p:spPr bwMode="auto">
            <a:xfrm>
              <a:off x="392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5" name="Line 1793"/>
            <p:cNvSpPr>
              <a:spLocks noChangeShapeType="1"/>
            </p:cNvSpPr>
            <p:nvPr/>
          </p:nvSpPr>
          <p:spPr bwMode="auto">
            <a:xfrm>
              <a:off x="393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6" name="Line 1794"/>
            <p:cNvSpPr>
              <a:spLocks noChangeShapeType="1"/>
            </p:cNvSpPr>
            <p:nvPr/>
          </p:nvSpPr>
          <p:spPr bwMode="auto">
            <a:xfrm>
              <a:off x="395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7" name="Line 1795"/>
            <p:cNvSpPr>
              <a:spLocks noChangeShapeType="1"/>
            </p:cNvSpPr>
            <p:nvPr/>
          </p:nvSpPr>
          <p:spPr bwMode="auto">
            <a:xfrm>
              <a:off x="396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8" name="Line 1796"/>
            <p:cNvSpPr>
              <a:spLocks noChangeShapeType="1"/>
            </p:cNvSpPr>
            <p:nvPr/>
          </p:nvSpPr>
          <p:spPr bwMode="auto">
            <a:xfrm>
              <a:off x="397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89" name="Line 1797"/>
            <p:cNvSpPr>
              <a:spLocks noChangeShapeType="1"/>
            </p:cNvSpPr>
            <p:nvPr/>
          </p:nvSpPr>
          <p:spPr bwMode="auto">
            <a:xfrm>
              <a:off x="398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0" name="Line 1798"/>
            <p:cNvSpPr>
              <a:spLocks noChangeShapeType="1"/>
            </p:cNvSpPr>
            <p:nvPr/>
          </p:nvSpPr>
          <p:spPr bwMode="auto">
            <a:xfrm>
              <a:off x="399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1" name="Line 1799"/>
            <p:cNvSpPr>
              <a:spLocks noChangeShapeType="1"/>
            </p:cNvSpPr>
            <p:nvPr/>
          </p:nvSpPr>
          <p:spPr bwMode="auto">
            <a:xfrm>
              <a:off x="400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2" name="Line 1800"/>
            <p:cNvSpPr>
              <a:spLocks noChangeShapeType="1"/>
            </p:cNvSpPr>
            <p:nvPr/>
          </p:nvSpPr>
          <p:spPr bwMode="auto">
            <a:xfrm>
              <a:off x="402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3" name="Line 1801"/>
            <p:cNvSpPr>
              <a:spLocks noChangeShapeType="1"/>
            </p:cNvSpPr>
            <p:nvPr/>
          </p:nvSpPr>
          <p:spPr bwMode="auto">
            <a:xfrm>
              <a:off x="403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4" name="Line 1802"/>
            <p:cNvSpPr>
              <a:spLocks noChangeShapeType="1"/>
            </p:cNvSpPr>
            <p:nvPr/>
          </p:nvSpPr>
          <p:spPr bwMode="auto">
            <a:xfrm>
              <a:off x="404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5" name="Line 1803"/>
            <p:cNvSpPr>
              <a:spLocks noChangeShapeType="1"/>
            </p:cNvSpPr>
            <p:nvPr/>
          </p:nvSpPr>
          <p:spPr bwMode="auto">
            <a:xfrm>
              <a:off x="405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6" name="Line 1804"/>
            <p:cNvSpPr>
              <a:spLocks noChangeShapeType="1"/>
            </p:cNvSpPr>
            <p:nvPr/>
          </p:nvSpPr>
          <p:spPr bwMode="auto">
            <a:xfrm>
              <a:off x="406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7" name="Line 1805"/>
            <p:cNvSpPr>
              <a:spLocks noChangeShapeType="1"/>
            </p:cNvSpPr>
            <p:nvPr/>
          </p:nvSpPr>
          <p:spPr bwMode="auto">
            <a:xfrm>
              <a:off x="407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8" name="Line 1806"/>
            <p:cNvSpPr>
              <a:spLocks noChangeShapeType="1"/>
            </p:cNvSpPr>
            <p:nvPr/>
          </p:nvSpPr>
          <p:spPr bwMode="auto">
            <a:xfrm>
              <a:off x="408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99" name="Line 1807"/>
            <p:cNvSpPr>
              <a:spLocks noChangeShapeType="1"/>
            </p:cNvSpPr>
            <p:nvPr/>
          </p:nvSpPr>
          <p:spPr bwMode="auto">
            <a:xfrm>
              <a:off x="410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0" name="Line 1808"/>
            <p:cNvSpPr>
              <a:spLocks noChangeShapeType="1"/>
            </p:cNvSpPr>
            <p:nvPr/>
          </p:nvSpPr>
          <p:spPr bwMode="auto">
            <a:xfrm>
              <a:off x="411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1" name="Line 1809"/>
            <p:cNvSpPr>
              <a:spLocks noChangeShapeType="1"/>
            </p:cNvSpPr>
            <p:nvPr/>
          </p:nvSpPr>
          <p:spPr bwMode="auto">
            <a:xfrm>
              <a:off x="412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2" name="Line 1810"/>
            <p:cNvSpPr>
              <a:spLocks noChangeShapeType="1"/>
            </p:cNvSpPr>
            <p:nvPr/>
          </p:nvSpPr>
          <p:spPr bwMode="auto">
            <a:xfrm>
              <a:off x="413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3" name="Line 1811"/>
            <p:cNvSpPr>
              <a:spLocks noChangeShapeType="1"/>
            </p:cNvSpPr>
            <p:nvPr/>
          </p:nvSpPr>
          <p:spPr bwMode="auto">
            <a:xfrm>
              <a:off x="414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4" name="Line 1812"/>
            <p:cNvSpPr>
              <a:spLocks noChangeShapeType="1"/>
            </p:cNvSpPr>
            <p:nvPr/>
          </p:nvSpPr>
          <p:spPr bwMode="auto">
            <a:xfrm>
              <a:off x="415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5" name="Line 1813"/>
            <p:cNvSpPr>
              <a:spLocks noChangeShapeType="1"/>
            </p:cNvSpPr>
            <p:nvPr/>
          </p:nvSpPr>
          <p:spPr bwMode="auto">
            <a:xfrm>
              <a:off x="416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6" name="Line 1814"/>
            <p:cNvSpPr>
              <a:spLocks noChangeShapeType="1"/>
            </p:cNvSpPr>
            <p:nvPr/>
          </p:nvSpPr>
          <p:spPr bwMode="auto">
            <a:xfrm>
              <a:off x="418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7" name="Line 1815"/>
            <p:cNvSpPr>
              <a:spLocks noChangeShapeType="1"/>
            </p:cNvSpPr>
            <p:nvPr/>
          </p:nvSpPr>
          <p:spPr bwMode="auto">
            <a:xfrm>
              <a:off x="419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8" name="Line 1816"/>
            <p:cNvSpPr>
              <a:spLocks noChangeShapeType="1"/>
            </p:cNvSpPr>
            <p:nvPr/>
          </p:nvSpPr>
          <p:spPr bwMode="auto">
            <a:xfrm>
              <a:off x="420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09" name="Line 1817"/>
            <p:cNvSpPr>
              <a:spLocks noChangeShapeType="1"/>
            </p:cNvSpPr>
            <p:nvPr/>
          </p:nvSpPr>
          <p:spPr bwMode="auto">
            <a:xfrm>
              <a:off x="421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0" name="Line 1818"/>
            <p:cNvSpPr>
              <a:spLocks noChangeShapeType="1"/>
            </p:cNvSpPr>
            <p:nvPr/>
          </p:nvSpPr>
          <p:spPr bwMode="auto">
            <a:xfrm>
              <a:off x="422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1" name="Line 1819"/>
            <p:cNvSpPr>
              <a:spLocks noChangeShapeType="1"/>
            </p:cNvSpPr>
            <p:nvPr/>
          </p:nvSpPr>
          <p:spPr bwMode="auto">
            <a:xfrm>
              <a:off x="423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2" name="Line 1820"/>
            <p:cNvSpPr>
              <a:spLocks noChangeShapeType="1"/>
            </p:cNvSpPr>
            <p:nvPr/>
          </p:nvSpPr>
          <p:spPr bwMode="auto">
            <a:xfrm>
              <a:off x="425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3" name="Line 1821"/>
            <p:cNvSpPr>
              <a:spLocks noChangeShapeType="1"/>
            </p:cNvSpPr>
            <p:nvPr/>
          </p:nvSpPr>
          <p:spPr bwMode="auto">
            <a:xfrm>
              <a:off x="426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4" name="Line 1822"/>
            <p:cNvSpPr>
              <a:spLocks noChangeShapeType="1"/>
            </p:cNvSpPr>
            <p:nvPr/>
          </p:nvSpPr>
          <p:spPr bwMode="auto">
            <a:xfrm>
              <a:off x="427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5" name="Line 1823"/>
            <p:cNvSpPr>
              <a:spLocks noChangeShapeType="1"/>
            </p:cNvSpPr>
            <p:nvPr/>
          </p:nvSpPr>
          <p:spPr bwMode="auto">
            <a:xfrm>
              <a:off x="428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6" name="Line 1824"/>
            <p:cNvSpPr>
              <a:spLocks noChangeShapeType="1"/>
            </p:cNvSpPr>
            <p:nvPr/>
          </p:nvSpPr>
          <p:spPr bwMode="auto">
            <a:xfrm>
              <a:off x="429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7" name="Line 1825"/>
            <p:cNvSpPr>
              <a:spLocks noChangeShapeType="1"/>
            </p:cNvSpPr>
            <p:nvPr/>
          </p:nvSpPr>
          <p:spPr bwMode="auto">
            <a:xfrm>
              <a:off x="430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8" name="Line 1826"/>
            <p:cNvSpPr>
              <a:spLocks noChangeShapeType="1"/>
            </p:cNvSpPr>
            <p:nvPr/>
          </p:nvSpPr>
          <p:spPr bwMode="auto">
            <a:xfrm>
              <a:off x="431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19" name="Line 1827"/>
            <p:cNvSpPr>
              <a:spLocks noChangeShapeType="1"/>
            </p:cNvSpPr>
            <p:nvPr/>
          </p:nvSpPr>
          <p:spPr bwMode="auto">
            <a:xfrm>
              <a:off x="433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0" name="Line 1828"/>
            <p:cNvSpPr>
              <a:spLocks noChangeShapeType="1"/>
            </p:cNvSpPr>
            <p:nvPr/>
          </p:nvSpPr>
          <p:spPr bwMode="auto">
            <a:xfrm>
              <a:off x="434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1" name="Line 1829"/>
            <p:cNvSpPr>
              <a:spLocks noChangeShapeType="1"/>
            </p:cNvSpPr>
            <p:nvPr/>
          </p:nvSpPr>
          <p:spPr bwMode="auto">
            <a:xfrm>
              <a:off x="435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2" name="Line 1830"/>
            <p:cNvSpPr>
              <a:spLocks noChangeShapeType="1"/>
            </p:cNvSpPr>
            <p:nvPr/>
          </p:nvSpPr>
          <p:spPr bwMode="auto">
            <a:xfrm>
              <a:off x="436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3" name="Line 1831"/>
            <p:cNvSpPr>
              <a:spLocks noChangeShapeType="1"/>
            </p:cNvSpPr>
            <p:nvPr/>
          </p:nvSpPr>
          <p:spPr bwMode="auto">
            <a:xfrm>
              <a:off x="437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4" name="Line 1832"/>
            <p:cNvSpPr>
              <a:spLocks noChangeShapeType="1"/>
            </p:cNvSpPr>
            <p:nvPr/>
          </p:nvSpPr>
          <p:spPr bwMode="auto">
            <a:xfrm>
              <a:off x="438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5" name="Line 1833"/>
            <p:cNvSpPr>
              <a:spLocks noChangeShapeType="1"/>
            </p:cNvSpPr>
            <p:nvPr/>
          </p:nvSpPr>
          <p:spPr bwMode="auto">
            <a:xfrm>
              <a:off x="440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6" name="Line 1834"/>
            <p:cNvSpPr>
              <a:spLocks noChangeShapeType="1"/>
            </p:cNvSpPr>
            <p:nvPr/>
          </p:nvSpPr>
          <p:spPr bwMode="auto">
            <a:xfrm>
              <a:off x="441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7" name="Line 1835"/>
            <p:cNvSpPr>
              <a:spLocks noChangeShapeType="1"/>
            </p:cNvSpPr>
            <p:nvPr/>
          </p:nvSpPr>
          <p:spPr bwMode="auto">
            <a:xfrm>
              <a:off x="442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8" name="Line 1836"/>
            <p:cNvSpPr>
              <a:spLocks noChangeShapeType="1"/>
            </p:cNvSpPr>
            <p:nvPr/>
          </p:nvSpPr>
          <p:spPr bwMode="auto">
            <a:xfrm>
              <a:off x="443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29" name="Line 1837"/>
            <p:cNvSpPr>
              <a:spLocks noChangeShapeType="1"/>
            </p:cNvSpPr>
            <p:nvPr/>
          </p:nvSpPr>
          <p:spPr bwMode="auto">
            <a:xfrm>
              <a:off x="444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0" name="Line 1838"/>
            <p:cNvSpPr>
              <a:spLocks noChangeShapeType="1"/>
            </p:cNvSpPr>
            <p:nvPr/>
          </p:nvSpPr>
          <p:spPr bwMode="auto">
            <a:xfrm>
              <a:off x="445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1" name="Line 1839"/>
            <p:cNvSpPr>
              <a:spLocks noChangeShapeType="1"/>
            </p:cNvSpPr>
            <p:nvPr/>
          </p:nvSpPr>
          <p:spPr bwMode="auto">
            <a:xfrm>
              <a:off x="446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2" name="Line 1840"/>
            <p:cNvSpPr>
              <a:spLocks noChangeShapeType="1"/>
            </p:cNvSpPr>
            <p:nvPr/>
          </p:nvSpPr>
          <p:spPr bwMode="auto">
            <a:xfrm>
              <a:off x="448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3" name="Line 1841"/>
            <p:cNvSpPr>
              <a:spLocks noChangeShapeType="1"/>
            </p:cNvSpPr>
            <p:nvPr/>
          </p:nvSpPr>
          <p:spPr bwMode="auto">
            <a:xfrm>
              <a:off x="449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4" name="Line 1842"/>
            <p:cNvSpPr>
              <a:spLocks noChangeShapeType="1"/>
            </p:cNvSpPr>
            <p:nvPr/>
          </p:nvSpPr>
          <p:spPr bwMode="auto">
            <a:xfrm>
              <a:off x="450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5" name="Line 1843"/>
            <p:cNvSpPr>
              <a:spLocks noChangeShapeType="1"/>
            </p:cNvSpPr>
            <p:nvPr/>
          </p:nvSpPr>
          <p:spPr bwMode="auto">
            <a:xfrm>
              <a:off x="451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6" name="Line 1844"/>
            <p:cNvSpPr>
              <a:spLocks noChangeShapeType="1"/>
            </p:cNvSpPr>
            <p:nvPr/>
          </p:nvSpPr>
          <p:spPr bwMode="auto">
            <a:xfrm>
              <a:off x="452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7" name="Line 1845"/>
            <p:cNvSpPr>
              <a:spLocks noChangeShapeType="1"/>
            </p:cNvSpPr>
            <p:nvPr/>
          </p:nvSpPr>
          <p:spPr bwMode="auto">
            <a:xfrm>
              <a:off x="453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8" name="Line 1846"/>
            <p:cNvSpPr>
              <a:spLocks noChangeShapeType="1"/>
            </p:cNvSpPr>
            <p:nvPr/>
          </p:nvSpPr>
          <p:spPr bwMode="auto">
            <a:xfrm>
              <a:off x="454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39" name="Line 1847"/>
            <p:cNvSpPr>
              <a:spLocks noChangeShapeType="1"/>
            </p:cNvSpPr>
            <p:nvPr/>
          </p:nvSpPr>
          <p:spPr bwMode="auto">
            <a:xfrm>
              <a:off x="456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0" name="Line 1848"/>
            <p:cNvSpPr>
              <a:spLocks noChangeShapeType="1"/>
            </p:cNvSpPr>
            <p:nvPr/>
          </p:nvSpPr>
          <p:spPr bwMode="auto">
            <a:xfrm>
              <a:off x="457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1" name="Line 1849"/>
            <p:cNvSpPr>
              <a:spLocks noChangeShapeType="1"/>
            </p:cNvSpPr>
            <p:nvPr/>
          </p:nvSpPr>
          <p:spPr bwMode="auto">
            <a:xfrm>
              <a:off x="458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2" name="Line 1850"/>
            <p:cNvSpPr>
              <a:spLocks noChangeShapeType="1"/>
            </p:cNvSpPr>
            <p:nvPr/>
          </p:nvSpPr>
          <p:spPr bwMode="auto">
            <a:xfrm>
              <a:off x="459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3" name="Line 1851"/>
            <p:cNvSpPr>
              <a:spLocks noChangeShapeType="1"/>
            </p:cNvSpPr>
            <p:nvPr/>
          </p:nvSpPr>
          <p:spPr bwMode="auto">
            <a:xfrm>
              <a:off x="460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4" name="Line 1852"/>
            <p:cNvSpPr>
              <a:spLocks noChangeShapeType="1"/>
            </p:cNvSpPr>
            <p:nvPr/>
          </p:nvSpPr>
          <p:spPr bwMode="auto">
            <a:xfrm>
              <a:off x="461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5" name="Line 1853"/>
            <p:cNvSpPr>
              <a:spLocks noChangeShapeType="1"/>
            </p:cNvSpPr>
            <p:nvPr/>
          </p:nvSpPr>
          <p:spPr bwMode="auto">
            <a:xfrm>
              <a:off x="463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6" name="Line 1854"/>
            <p:cNvSpPr>
              <a:spLocks noChangeShapeType="1"/>
            </p:cNvSpPr>
            <p:nvPr/>
          </p:nvSpPr>
          <p:spPr bwMode="auto">
            <a:xfrm>
              <a:off x="464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7" name="Line 1855"/>
            <p:cNvSpPr>
              <a:spLocks noChangeShapeType="1"/>
            </p:cNvSpPr>
            <p:nvPr/>
          </p:nvSpPr>
          <p:spPr bwMode="auto">
            <a:xfrm>
              <a:off x="4653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8" name="Line 1856"/>
            <p:cNvSpPr>
              <a:spLocks noChangeShapeType="1"/>
            </p:cNvSpPr>
            <p:nvPr/>
          </p:nvSpPr>
          <p:spPr bwMode="auto">
            <a:xfrm>
              <a:off x="4665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49" name="Line 1857"/>
            <p:cNvSpPr>
              <a:spLocks noChangeShapeType="1"/>
            </p:cNvSpPr>
            <p:nvPr/>
          </p:nvSpPr>
          <p:spPr bwMode="auto">
            <a:xfrm>
              <a:off x="4676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0" name="Line 1858"/>
            <p:cNvSpPr>
              <a:spLocks noChangeShapeType="1"/>
            </p:cNvSpPr>
            <p:nvPr/>
          </p:nvSpPr>
          <p:spPr bwMode="auto">
            <a:xfrm>
              <a:off x="4688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1" name="Line 1859"/>
            <p:cNvSpPr>
              <a:spLocks noChangeShapeType="1"/>
            </p:cNvSpPr>
            <p:nvPr/>
          </p:nvSpPr>
          <p:spPr bwMode="auto">
            <a:xfrm>
              <a:off x="469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2" name="Line 1860"/>
            <p:cNvSpPr>
              <a:spLocks noChangeShapeType="1"/>
            </p:cNvSpPr>
            <p:nvPr/>
          </p:nvSpPr>
          <p:spPr bwMode="auto">
            <a:xfrm>
              <a:off x="471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3" name="Line 1861"/>
            <p:cNvSpPr>
              <a:spLocks noChangeShapeType="1"/>
            </p:cNvSpPr>
            <p:nvPr/>
          </p:nvSpPr>
          <p:spPr bwMode="auto">
            <a:xfrm>
              <a:off x="472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4" name="Line 1862"/>
            <p:cNvSpPr>
              <a:spLocks noChangeShapeType="1"/>
            </p:cNvSpPr>
            <p:nvPr/>
          </p:nvSpPr>
          <p:spPr bwMode="auto">
            <a:xfrm>
              <a:off x="473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5" name="Line 1863"/>
            <p:cNvSpPr>
              <a:spLocks noChangeShapeType="1"/>
            </p:cNvSpPr>
            <p:nvPr/>
          </p:nvSpPr>
          <p:spPr bwMode="auto">
            <a:xfrm>
              <a:off x="474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6" name="Line 1864"/>
            <p:cNvSpPr>
              <a:spLocks noChangeShapeType="1"/>
            </p:cNvSpPr>
            <p:nvPr/>
          </p:nvSpPr>
          <p:spPr bwMode="auto">
            <a:xfrm>
              <a:off x="475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7" name="Line 1865"/>
            <p:cNvSpPr>
              <a:spLocks noChangeShapeType="1"/>
            </p:cNvSpPr>
            <p:nvPr/>
          </p:nvSpPr>
          <p:spPr bwMode="auto">
            <a:xfrm>
              <a:off x="476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8" name="Line 1866"/>
            <p:cNvSpPr>
              <a:spLocks noChangeShapeType="1"/>
            </p:cNvSpPr>
            <p:nvPr/>
          </p:nvSpPr>
          <p:spPr bwMode="auto">
            <a:xfrm>
              <a:off x="478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59" name="Line 1867"/>
            <p:cNvSpPr>
              <a:spLocks noChangeShapeType="1"/>
            </p:cNvSpPr>
            <p:nvPr/>
          </p:nvSpPr>
          <p:spPr bwMode="auto">
            <a:xfrm>
              <a:off x="479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0" name="Line 1868"/>
            <p:cNvSpPr>
              <a:spLocks noChangeShapeType="1"/>
            </p:cNvSpPr>
            <p:nvPr/>
          </p:nvSpPr>
          <p:spPr bwMode="auto">
            <a:xfrm>
              <a:off x="480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1" name="Line 1869"/>
            <p:cNvSpPr>
              <a:spLocks noChangeShapeType="1"/>
            </p:cNvSpPr>
            <p:nvPr/>
          </p:nvSpPr>
          <p:spPr bwMode="auto">
            <a:xfrm>
              <a:off x="481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2" name="Line 1870"/>
            <p:cNvSpPr>
              <a:spLocks noChangeShapeType="1"/>
            </p:cNvSpPr>
            <p:nvPr/>
          </p:nvSpPr>
          <p:spPr bwMode="auto">
            <a:xfrm>
              <a:off x="482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3" name="Line 1871"/>
            <p:cNvSpPr>
              <a:spLocks noChangeShapeType="1"/>
            </p:cNvSpPr>
            <p:nvPr/>
          </p:nvSpPr>
          <p:spPr bwMode="auto">
            <a:xfrm>
              <a:off x="483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4" name="Line 1872"/>
            <p:cNvSpPr>
              <a:spLocks noChangeShapeType="1"/>
            </p:cNvSpPr>
            <p:nvPr/>
          </p:nvSpPr>
          <p:spPr bwMode="auto">
            <a:xfrm>
              <a:off x="4849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5" name="Line 1873"/>
            <p:cNvSpPr>
              <a:spLocks noChangeShapeType="1"/>
            </p:cNvSpPr>
            <p:nvPr/>
          </p:nvSpPr>
          <p:spPr bwMode="auto">
            <a:xfrm>
              <a:off x="4861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6" name="Line 1874"/>
            <p:cNvSpPr>
              <a:spLocks noChangeShapeType="1"/>
            </p:cNvSpPr>
            <p:nvPr/>
          </p:nvSpPr>
          <p:spPr bwMode="auto">
            <a:xfrm>
              <a:off x="4872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7" name="Line 1875"/>
            <p:cNvSpPr>
              <a:spLocks noChangeShapeType="1"/>
            </p:cNvSpPr>
            <p:nvPr/>
          </p:nvSpPr>
          <p:spPr bwMode="auto">
            <a:xfrm>
              <a:off x="4884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8" name="Line 1876"/>
            <p:cNvSpPr>
              <a:spLocks noChangeShapeType="1"/>
            </p:cNvSpPr>
            <p:nvPr/>
          </p:nvSpPr>
          <p:spPr bwMode="auto">
            <a:xfrm>
              <a:off x="4895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69" name="Line 1877"/>
            <p:cNvSpPr>
              <a:spLocks noChangeShapeType="1"/>
            </p:cNvSpPr>
            <p:nvPr/>
          </p:nvSpPr>
          <p:spPr bwMode="auto">
            <a:xfrm>
              <a:off x="4907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0" name="Line 1878"/>
            <p:cNvSpPr>
              <a:spLocks noChangeShapeType="1"/>
            </p:cNvSpPr>
            <p:nvPr/>
          </p:nvSpPr>
          <p:spPr bwMode="auto">
            <a:xfrm>
              <a:off x="4918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1" name="Line 1879"/>
            <p:cNvSpPr>
              <a:spLocks noChangeShapeType="1"/>
            </p:cNvSpPr>
            <p:nvPr/>
          </p:nvSpPr>
          <p:spPr bwMode="auto">
            <a:xfrm>
              <a:off x="4930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2" name="Line 1880"/>
            <p:cNvSpPr>
              <a:spLocks noChangeShapeType="1"/>
            </p:cNvSpPr>
            <p:nvPr/>
          </p:nvSpPr>
          <p:spPr bwMode="auto">
            <a:xfrm>
              <a:off x="4941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3" name="Line 1881"/>
            <p:cNvSpPr>
              <a:spLocks noChangeShapeType="1"/>
            </p:cNvSpPr>
            <p:nvPr/>
          </p:nvSpPr>
          <p:spPr bwMode="auto">
            <a:xfrm>
              <a:off x="4953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4" name="Line 1882"/>
            <p:cNvSpPr>
              <a:spLocks noChangeShapeType="1"/>
            </p:cNvSpPr>
            <p:nvPr/>
          </p:nvSpPr>
          <p:spPr bwMode="auto">
            <a:xfrm>
              <a:off x="4964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5" name="Line 1883"/>
            <p:cNvSpPr>
              <a:spLocks noChangeShapeType="1"/>
            </p:cNvSpPr>
            <p:nvPr/>
          </p:nvSpPr>
          <p:spPr bwMode="auto">
            <a:xfrm>
              <a:off x="4976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6" name="Line 1884"/>
            <p:cNvSpPr>
              <a:spLocks noChangeShapeType="1"/>
            </p:cNvSpPr>
            <p:nvPr/>
          </p:nvSpPr>
          <p:spPr bwMode="auto">
            <a:xfrm>
              <a:off x="4987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7" name="Line 1885"/>
            <p:cNvSpPr>
              <a:spLocks noChangeShapeType="1"/>
            </p:cNvSpPr>
            <p:nvPr/>
          </p:nvSpPr>
          <p:spPr bwMode="auto">
            <a:xfrm>
              <a:off x="4999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8" name="Line 1886"/>
            <p:cNvSpPr>
              <a:spLocks noChangeShapeType="1"/>
            </p:cNvSpPr>
            <p:nvPr/>
          </p:nvSpPr>
          <p:spPr bwMode="auto">
            <a:xfrm>
              <a:off x="5010" y="3656"/>
              <a:ext cx="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79" name="Line 1887"/>
            <p:cNvSpPr>
              <a:spLocks noChangeShapeType="1"/>
            </p:cNvSpPr>
            <p:nvPr/>
          </p:nvSpPr>
          <p:spPr bwMode="auto">
            <a:xfrm>
              <a:off x="5022" y="3656"/>
              <a:ext cx="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80" name="Line 1888"/>
            <p:cNvSpPr>
              <a:spLocks noChangeShapeType="1"/>
            </p:cNvSpPr>
            <p:nvPr/>
          </p:nvSpPr>
          <p:spPr bwMode="auto">
            <a:xfrm>
              <a:off x="5033" y="3656"/>
              <a:ext cx="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81" name="Rectangle 1889"/>
            <p:cNvSpPr>
              <a:spLocks noChangeArrowheads="1"/>
            </p:cNvSpPr>
            <p:nvPr/>
          </p:nvSpPr>
          <p:spPr bwMode="auto">
            <a:xfrm rot="18900000">
              <a:off x="1043" y="4016"/>
              <a:ext cx="20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Lcn2</a:t>
              </a:r>
              <a:endParaRPr lang="en-US"/>
            </a:p>
          </p:txBody>
        </p:sp>
        <p:sp>
          <p:nvSpPr>
            <p:cNvPr id="112482" name="Rectangle 1890"/>
            <p:cNvSpPr>
              <a:spLocks noChangeArrowheads="1"/>
            </p:cNvSpPr>
            <p:nvPr/>
          </p:nvSpPr>
          <p:spPr bwMode="auto">
            <a:xfrm rot="18900000">
              <a:off x="1220" y="4059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S100a9</a:t>
              </a:r>
              <a:endParaRPr lang="en-US"/>
            </a:p>
          </p:txBody>
        </p:sp>
        <p:sp>
          <p:nvSpPr>
            <p:cNvPr id="112483" name="Rectangle 1891"/>
            <p:cNvSpPr>
              <a:spLocks noChangeArrowheads="1"/>
            </p:cNvSpPr>
            <p:nvPr/>
          </p:nvSpPr>
          <p:spPr bwMode="auto">
            <a:xfrm rot="18900000">
              <a:off x="1499" y="4059"/>
              <a:ext cx="32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S100a8</a:t>
              </a:r>
              <a:endParaRPr lang="en-US"/>
            </a:p>
          </p:txBody>
        </p:sp>
        <p:sp>
          <p:nvSpPr>
            <p:cNvPr id="112484" name="Rectangle 1892"/>
            <p:cNvSpPr>
              <a:spLocks noChangeArrowheads="1"/>
            </p:cNvSpPr>
            <p:nvPr/>
          </p:nvSpPr>
          <p:spPr bwMode="auto">
            <a:xfrm rot="18900000">
              <a:off x="1911" y="4003"/>
              <a:ext cx="1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Ngp</a:t>
              </a:r>
              <a:endParaRPr lang="en-US"/>
            </a:p>
          </p:txBody>
        </p:sp>
        <p:sp>
          <p:nvSpPr>
            <p:cNvPr id="112485" name="Rectangle 1893"/>
            <p:cNvSpPr>
              <a:spLocks noChangeArrowheads="1"/>
            </p:cNvSpPr>
            <p:nvPr/>
          </p:nvSpPr>
          <p:spPr bwMode="auto">
            <a:xfrm rot="18900000">
              <a:off x="2178" y="4009"/>
              <a:ext cx="19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Ccl8</a:t>
              </a:r>
              <a:endParaRPr lang="en-US"/>
            </a:p>
          </p:txBody>
        </p:sp>
      </p:grpSp>
      <p:sp>
        <p:nvSpPr>
          <p:cNvPr id="112487" name="Rectangle 1895"/>
          <p:cNvSpPr>
            <a:spLocks noChangeArrowheads="1"/>
          </p:cNvSpPr>
          <p:nvPr/>
        </p:nvSpPr>
        <p:spPr bwMode="auto">
          <a:xfrm rot="18900000">
            <a:off x="3778250" y="6416675"/>
            <a:ext cx="4460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Ccl12*</a:t>
            </a:r>
            <a:endParaRPr lang="en-US"/>
          </a:p>
        </p:txBody>
      </p:sp>
      <p:sp>
        <p:nvSpPr>
          <p:cNvPr id="112488" name="Rectangle 1896"/>
          <p:cNvSpPr>
            <a:spLocks noChangeArrowheads="1"/>
          </p:cNvSpPr>
          <p:nvPr/>
        </p:nvSpPr>
        <p:spPr bwMode="auto">
          <a:xfrm rot="18900000">
            <a:off x="4217988" y="6418263"/>
            <a:ext cx="4540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Cd40l*</a:t>
            </a:r>
            <a:endParaRPr lang="en-US"/>
          </a:p>
        </p:txBody>
      </p:sp>
      <p:sp>
        <p:nvSpPr>
          <p:cNvPr id="112489" name="Rectangle 1897"/>
          <p:cNvSpPr>
            <a:spLocks noChangeArrowheads="1"/>
          </p:cNvSpPr>
          <p:nvPr/>
        </p:nvSpPr>
        <p:spPr bwMode="auto">
          <a:xfrm rot="18900000">
            <a:off x="4748213" y="6381750"/>
            <a:ext cx="355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Mpo*</a:t>
            </a:r>
            <a:endParaRPr lang="en-US"/>
          </a:p>
        </p:txBody>
      </p:sp>
      <p:sp>
        <p:nvSpPr>
          <p:cNvPr id="112490" name="Rectangle 1898"/>
          <p:cNvSpPr>
            <a:spLocks noChangeArrowheads="1"/>
          </p:cNvSpPr>
          <p:nvPr/>
        </p:nvSpPr>
        <p:spPr bwMode="auto">
          <a:xfrm rot="18900000">
            <a:off x="5056188" y="6435725"/>
            <a:ext cx="5143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Pglyrp1</a:t>
            </a:r>
            <a:endParaRPr lang="en-US"/>
          </a:p>
        </p:txBody>
      </p:sp>
      <p:sp>
        <p:nvSpPr>
          <p:cNvPr id="112491" name="Rectangle 1899"/>
          <p:cNvSpPr>
            <a:spLocks noChangeArrowheads="1"/>
          </p:cNvSpPr>
          <p:nvPr/>
        </p:nvSpPr>
        <p:spPr bwMode="auto">
          <a:xfrm rot="18900000">
            <a:off x="5492750" y="6442075"/>
            <a:ext cx="5222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Cxcl10*</a:t>
            </a:r>
            <a:endParaRPr lang="en-US"/>
          </a:p>
        </p:txBody>
      </p:sp>
      <p:sp>
        <p:nvSpPr>
          <p:cNvPr id="112492" name="Rectangle 1900"/>
          <p:cNvSpPr>
            <a:spLocks noChangeArrowheads="1"/>
          </p:cNvSpPr>
          <p:nvPr/>
        </p:nvSpPr>
        <p:spPr bwMode="auto">
          <a:xfrm rot="18900000">
            <a:off x="6075363" y="6384925"/>
            <a:ext cx="361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Ccl9*</a:t>
            </a:r>
            <a:endParaRPr lang="en-US"/>
          </a:p>
        </p:txBody>
      </p:sp>
      <p:sp>
        <p:nvSpPr>
          <p:cNvPr id="112493" name="Rectangle 1901"/>
          <p:cNvSpPr>
            <a:spLocks noChangeArrowheads="1"/>
          </p:cNvSpPr>
          <p:nvPr/>
        </p:nvSpPr>
        <p:spPr bwMode="auto">
          <a:xfrm rot="18900000">
            <a:off x="6519863" y="6384925"/>
            <a:ext cx="361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Ccl7*</a:t>
            </a:r>
            <a:endParaRPr lang="en-US"/>
          </a:p>
        </p:txBody>
      </p:sp>
      <p:sp>
        <p:nvSpPr>
          <p:cNvPr id="112494" name="Rectangle 1902"/>
          <p:cNvSpPr>
            <a:spLocks noChangeArrowheads="1"/>
          </p:cNvSpPr>
          <p:nvPr/>
        </p:nvSpPr>
        <p:spPr bwMode="auto">
          <a:xfrm rot="18900000">
            <a:off x="6970713" y="6381750"/>
            <a:ext cx="3524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Cotl1</a:t>
            </a:r>
            <a:endParaRPr lang="en-US"/>
          </a:p>
        </p:txBody>
      </p:sp>
      <p:sp>
        <p:nvSpPr>
          <p:cNvPr id="112495" name="Rectangle 1903"/>
          <p:cNvSpPr>
            <a:spLocks noChangeArrowheads="1"/>
          </p:cNvSpPr>
          <p:nvPr/>
        </p:nvSpPr>
        <p:spPr bwMode="auto">
          <a:xfrm rot="18900000">
            <a:off x="7313613" y="6427788"/>
            <a:ext cx="47148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Treml1</a:t>
            </a:r>
            <a:endParaRPr lang="en-US"/>
          </a:p>
        </p:txBody>
      </p:sp>
      <p:sp>
        <p:nvSpPr>
          <p:cNvPr id="112496" name="Line 1904"/>
          <p:cNvSpPr>
            <a:spLocks noChangeShapeType="1"/>
          </p:cNvSpPr>
          <p:nvPr/>
        </p:nvSpPr>
        <p:spPr bwMode="auto">
          <a:xfrm flipV="1">
            <a:off x="1771650" y="61833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497" name="Line 1905"/>
          <p:cNvSpPr>
            <a:spLocks noChangeShapeType="1"/>
          </p:cNvSpPr>
          <p:nvPr/>
        </p:nvSpPr>
        <p:spPr bwMode="auto">
          <a:xfrm flipV="1">
            <a:off x="1771650" y="61658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498" name="Line 1906"/>
          <p:cNvSpPr>
            <a:spLocks noChangeShapeType="1"/>
          </p:cNvSpPr>
          <p:nvPr/>
        </p:nvSpPr>
        <p:spPr bwMode="auto">
          <a:xfrm flipV="1">
            <a:off x="1771650" y="61468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499" name="Line 1907"/>
          <p:cNvSpPr>
            <a:spLocks noChangeShapeType="1"/>
          </p:cNvSpPr>
          <p:nvPr/>
        </p:nvSpPr>
        <p:spPr bwMode="auto">
          <a:xfrm flipV="1">
            <a:off x="1771650" y="61293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0" name="Line 1908"/>
          <p:cNvSpPr>
            <a:spLocks noChangeShapeType="1"/>
          </p:cNvSpPr>
          <p:nvPr/>
        </p:nvSpPr>
        <p:spPr bwMode="auto">
          <a:xfrm flipV="1">
            <a:off x="1771650" y="61102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1" name="Line 1909"/>
          <p:cNvSpPr>
            <a:spLocks noChangeShapeType="1"/>
          </p:cNvSpPr>
          <p:nvPr/>
        </p:nvSpPr>
        <p:spPr bwMode="auto">
          <a:xfrm flipV="1">
            <a:off x="1771650" y="60928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2" name="Line 1910"/>
          <p:cNvSpPr>
            <a:spLocks noChangeShapeType="1"/>
          </p:cNvSpPr>
          <p:nvPr/>
        </p:nvSpPr>
        <p:spPr bwMode="auto">
          <a:xfrm flipV="1">
            <a:off x="1771650" y="60737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3" name="Line 1911"/>
          <p:cNvSpPr>
            <a:spLocks noChangeShapeType="1"/>
          </p:cNvSpPr>
          <p:nvPr/>
        </p:nvSpPr>
        <p:spPr bwMode="auto">
          <a:xfrm flipV="1">
            <a:off x="1771650" y="60563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4" name="Line 1912"/>
          <p:cNvSpPr>
            <a:spLocks noChangeShapeType="1"/>
          </p:cNvSpPr>
          <p:nvPr/>
        </p:nvSpPr>
        <p:spPr bwMode="auto">
          <a:xfrm flipV="1">
            <a:off x="1771650" y="60372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5" name="Line 1913"/>
          <p:cNvSpPr>
            <a:spLocks noChangeShapeType="1"/>
          </p:cNvSpPr>
          <p:nvPr/>
        </p:nvSpPr>
        <p:spPr bwMode="auto">
          <a:xfrm flipV="1">
            <a:off x="1771650" y="60198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6" name="Line 1914"/>
          <p:cNvSpPr>
            <a:spLocks noChangeShapeType="1"/>
          </p:cNvSpPr>
          <p:nvPr/>
        </p:nvSpPr>
        <p:spPr bwMode="auto">
          <a:xfrm flipV="1">
            <a:off x="1771650" y="60007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7" name="Line 1915"/>
          <p:cNvSpPr>
            <a:spLocks noChangeShapeType="1"/>
          </p:cNvSpPr>
          <p:nvPr/>
        </p:nvSpPr>
        <p:spPr bwMode="auto">
          <a:xfrm flipV="1">
            <a:off x="1771650" y="59832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8" name="Line 1916"/>
          <p:cNvSpPr>
            <a:spLocks noChangeShapeType="1"/>
          </p:cNvSpPr>
          <p:nvPr/>
        </p:nvSpPr>
        <p:spPr bwMode="auto">
          <a:xfrm flipV="1">
            <a:off x="1771650" y="59642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09" name="Line 1917"/>
          <p:cNvSpPr>
            <a:spLocks noChangeShapeType="1"/>
          </p:cNvSpPr>
          <p:nvPr/>
        </p:nvSpPr>
        <p:spPr bwMode="auto">
          <a:xfrm flipV="1">
            <a:off x="1771650" y="59467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0" name="Line 1918"/>
          <p:cNvSpPr>
            <a:spLocks noChangeShapeType="1"/>
          </p:cNvSpPr>
          <p:nvPr/>
        </p:nvSpPr>
        <p:spPr bwMode="auto">
          <a:xfrm flipV="1">
            <a:off x="1771650" y="59277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1" name="Line 1919"/>
          <p:cNvSpPr>
            <a:spLocks noChangeShapeType="1"/>
          </p:cNvSpPr>
          <p:nvPr/>
        </p:nvSpPr>
        <p:spPr bwMode="auto">
          <a:xfrm flipV="1">
            <a:off x="1771650" y="59086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2" name="Line 1920"/>
          <p:cNvSpPr>
            <a:spLocks noChangeShapeType="1"/>
          </p:cNvSpPr>
          <p:nvPr/>
        </p:nvSpPr>
        <p:spPr bwMode="auto">
          <a:xfrm flipV="1">
            <a:off x="1771650" y="58912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3" name="Line 1921"/>
          <p:cNvSpPr>
            <a:spLocks noChangeShapeType="1"/>
          </p:cNvSpPr>
          <p:nvPr/>
        </p:nvSpPr>
        <p:spPr bwMode="auto">
          <a:xfrm flipV="1">
            <a:off x="1771650" y="58721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4" name="Line 1922"/>
          <p:cNvSpPr>
            <a:spLocks noChangeShapeType="1"/>
          </p:cNvSpPr>
          <p:nvPr/>
        </p:nvSpPr>
        <p:spPr bwMode="auto">
          <a:xfrm flipV="1">
            <a:off x="1771650" y="58547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5" name="Line 1923"/>
          <p:cNvSpPr>
            <a:spLocks noChangeShapeType="1"/>
          </p:cNvSpPr>
          <p:nvPr/>
        </p:nvSpPr>
        <p:spPr bwMode="auto">
          <a:xfrm flipV="1">
            <a:off x="1771650" y="58356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6" name="Line 1924"/>
          <p:cNvSpPr>
            <a:spLocks noChangeShapeType="1"/>
          </p:cNvSpPr>
          <p:nvPr/>
        </p:nvSpPr>
        <p:spPr bwMode="auto">
          <a:xfrm flipV="1">
            <a:off x="1771650" y="58181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7" name="Line 1925"/>
          <p:cNvSpPr>
            <a:spLocks noChangeShapeType="1"/>
          </p:cNvSpPr>
          <p:nvPr/>
        </p:nvSpPr>
        <p:spPr bwMode="auto">
          <a:xfrm flipV="1">
            <a:off x="1771650" y="57991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8" name="Line 1926"/>
          <p:cNvSpPr>
            <a:spLocks noChangeShapeType="1"/>
          </p:cNvSpPr>
          <p:nvPr/>
        </p:nvSpPr>
        <p:spPr bwMode="auto">
          <a:xfrm flipV="1">
            <a:off x="1771650" y="57816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19" name="Line 1927"/>
          <p:cNvSpPr>
            <a:spLocks noChangeShapeType="1"/>
          </p:cNvSpPr>
          <p:nvPr/>
        </p:nvSpPr>
        <p:spPr bwMode="auto">
          <a:xfrm flipV="1">
            <a:off x="1771650" y="57626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0" name="Line 1928"/>
          <p:cNvSpPr>
            <a:spLocks noChangeShapeType="1"/>
          </p:cNvSpPr>
          <p:nvPr/>
        </p:nvSpPr>
        <p:spPr bwMode="auto">
          <a:xfrm flipV="1">
            <a:off x="1771650" y="574516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1" name="Line 1929"/>
          <p:cNvSpPr>
            <a:spLocks noChangeShapeType="1"/>
          </p:cNvSpPr>
          <p:nvPr/>
        </p:nvSpPr>
        <p:spPr bwMode="auto">
          <a:xfrm flipV="1">
            <a:off x="1771650" y="57261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2" name="Line 1930"/>
          <p:cNvSpPr>
            <a:spLocks noChangeShapeType="1"/>
          </p:cNvSpPr>
          <p:nvPr/>
        </p:nvSpPr>
        <p:spPr bwMode="auto">
          <a:xfrm flipV="1">
            <a:off x="1771650" y="57086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3" name="Line 1931"/>
          <p:cNvSpPr>
            <a:spLocks noChangeShapeType="1"/>
          </p:cNvSpPr>
          <p:nvPr/>
        </p:nvSpPr>
        <p:spPr bwMode="auto">
          <a:xfrm flipV="1">
            <a:off x="1771650" y="56896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4" name="Line 1932"/>
          <p:cNvSpPr>
            <a:spLocks noChangeShapeType="1"/>
          </p:cNvSpPr>
          <p:nvPr/>
        </p:nvSpPr>
        <p:spPr bwMode="auto">
          <a:xfrm flipV="1">
            <a:off x="1771650" y="56721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5" name="Line 1933"/>
          <p:cNvSpPr>
            <a:spLocks noChangeShapeType="1"/>
          </p:cNvSpPr>
          <p:nvPr/>
        </p:nvSpPr>
        <p:spPr bwMode="auto">
          <a:xfrm flipV="1">
            <a:off x="1771650" y="56530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6" name="Line 1934"/>
          <p:cNvSpPr>
            <a:spLocks noChangeShapeType="1"/>
          </p:cNvSpPr>
          <p:nvPr/>
        </p:nvSpPr>
        <p:spPr bwMode="auto">
          <a:xfrm flipV="1">
            <a:off x="1771650" y="56356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7" name="Line 1935"/>
          <p:cNvSpPr>
            <a:spLocks noChangeShapeType="1"/>
          </p:cNvSpPr>
          <p:nvPr/>
        </p:nvSpPr>
        <p:spPr bwMode="auto">
          <a:xfrm flipV="1">
            <a:off x="1771650" y="56165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8" name="Line 1936"/>
          <p:cNvSpPr>
            <a:spLocks noChangeShapeType="1"/>
          </p:cNvSpPr>
          <p:nvPr/>
        </p:nvSpPr>
        <p:spPr bwMode="auto">
          <a:xfrm flipV="1">
            <a:off x="1771650" y="55991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29" name="Line 1937"/>
          <p:cNvSpPr>
            <a:spLocks noChangeShapeType="1"/>
          </p:cNvSpPr>
          <p:nvPr/>
        </p:nvSpPr>
        <p:spPr bwMode="auto">
          <a:xfrm flipV="1">
            <a:off x="1771650" y="55800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0" name="Line 1938"/>
          <p:cNvSpPr>
            <a:spLocks noChangeShapeType="1"/>
          </p:cNvSpPr>
          <p:nvPr/>
        </p:nvSpPr>
        <p:spPr bwMode="auto">
          <a:xfrm flipV="1">
            <a:off x="1771650" y="55626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1" name="Line 1939"/>
          <p:cNvSpPr>
            <a:spLocks noChangeShapeType="1"/>
          </p:cNvSpPr>
          <p:nvPr/>
        </p:nvSpPr>
        <p:spPr bwMode="auto">
          <a:xfrm flipV="1">
            <a:off x="1771650" y="55435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2" name="Line 1940"/>
          <p:cNvSpPr>
            <a:spLocks noChangeShapeType="1"/>
          </p:cNvSpPr>
          <p:nvPr/>
        </p:nvSpPr>
        <p:spPr bwMode="auto">
          <a:xfrm flipV="1">
            <a:off x="1771650" y="55260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3" name="Line 1941"/>
          <p:cNvSpPr>
            <a:spLocks noChangeShapeType="1"/>
          </p:cNvSpPr>
          <p:nvPr/>
        </p:nvSpPr>
        <p:spPr bwMode="auto">
          <a:xfrm flipV="1">
            <a:off x="1771650" y="55070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4" name="Line 1942"/>
          <p:cNvSpPr>
            <a:spLocks noChangeShapeType="1"/>
          </p:cNvSpPr>
          <p:nvPr/>
        </p:nvSpPr>
        <p:spPr bwMode="auto">
          <a:xfrm flipV="1">
            <a:off x="1771650" y="54895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5" name="Line 1943"/>
          <p:cNvSpPr>
            <a:spLocks noChangeShapeType="1"/>
          </p:cNvSpPr>
          <p:nvPr/>
        </p:nvSpPr>
        <p:spPr bwMode="auto">
          <a:xfrm flipV="1">
            <a:off x="1771650" y="54705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6" name="Line 1944"/>
          <p:cNvSpPr>
            <a:spLocks noChangeShapeType="1"/>
          </p:cNvSpPr>
          <p:nvPr/>
        </p:nvSpPr>
        <p:spPr bwMode="auto">
          <a:xfrm flipV="1">
            <a:off x="1771650" y="54514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7" name="Line 1945"/>
          <p:cNvSpPr>
            <a:spLocks noChangeShapeType="1"/>
          </p:cNvSpPr>
          <p:nvPr/>
        </p:nvSpPr>
        <p:spPr bwMode="auto">
          <a:xfrm flipV="1">
            <a:off x="1771650" y="54340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8" name="Line 1946"/>
          <p:cNvSpPr>
            <a:spLocks noChangeShapeType="1"/>
          </p:cNvSpPr>
          <p:nvPr/>
        </p:nvSpPr>
        <p:spPr bwMode="auto">
          <a:xfrm flipV="1">
            <a:off x="1771650" y="54149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39" name="Line 1947"/>
          <p:cNvSpPr>
            <a:spLocks noChangeShapeType="1"/>
          </p:cNvSpPr>
          <p:nvPr/>
        </p:nvSpPr>
        <p:spPr bwMode="auto">
          <a:xfrm flipV="1">
            <a:off x="1771650" y="53975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0" name="Line 1948"/>
          <p:cNvSpPr>
            <a:spLocks noChangeShapeType="1"/>
          </p:cNvSpPr>
          <p:nvPr/>
        </p:nvSpPr>
        <p:spPr bwMode="auto">
          <a:xfrm flipV="1">
            <a:off x="1771650" y="53784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1" name="Line 1949"/>
          <p:cNvSpPr>
            <a:spLocks noChangeShapeType="1"/>
          </p:cNvSpPr>
          <p:nvPr/>
        </p:nvSpPr>
        <p:spPr bwMode="auto">
          <a:xfrm flipV="1">
            <a:off x="1771650" y="53609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2" name="Line 1950"/>
          <p:cNvSpPr>
            <a:spLocks noChangeShapeType="1"/>
          </p:cNvSpPr>
          <p:nvPr/>
        </p:nvSpPr>
        <p:spPr bwMode="auto">
          <a:xfrm flipV="1">
            <a:off x="1771650" y="53419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3" name="Line 1951"/>
          <p:cNvSpPr>
            <a:spLocks noChangeShapeType="1"/>
          </p:cNvSpPr>
          <p:nvPr/>
        </p:nvSpPr>
        <p:spPr bwMode="auto">
          <a:xfrm flipV="1">
            <a:off x="1771650" y="53244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4" name="Line 1952"/>
          <p:cNvSpPr>
            <a:spLocks noChangeShapeType="1"/>
          </p:cNvSpPr>
          <p:nvPr/>
        </p:nvSpPr>
        <p:spPr bwMode="auto">
          <a:xfrm flipV="1">
            <a:off x="1771650" y="53054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5" name="Line 1953"/>
          <p:cNvSpPr>
            <a:spLocks noChangeShapeType="1"/>
          </p:cNvSpPr>
          <p:nvPr/>
        </p:nvSpPr>
        <p:spPr bwMode="auto">
          <a:xfrm flipV="1">
            <a:off x="1771650" y="528796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6" name="Line 1954"/>
          <p:cNvSpPr>
            <a:spLocks noChangeShapeType="1"/>
          </p:cNvSpPr>
          <p:nvPr/>
        </p:nvSpPr>
        <p:spPr bwMode="auto">
          <a:xfrm flipV="1">
            <a:off x="1771650" y="52689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7" name="Line 1955"/>
          <p:cNvSpPr>
            <a:spLocks noChangeShapeType="1"/>
          </p:cNvSpPr>
          <p:nvPr/>
        </p:nvSpPr>
        <p:spPr bwMode="auto">
          <a:xfrm flipV="1">
            <a:off x="1771650" y="52514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8" name="Line 1956"/>
          <p:cNvSpPr>
            <a:spLocks noChangeShapeType="1"/>
          </p:cNvSpPr>
          <p:nvPr/>
        </p:nvSpPr>
        <p:spPr bwMode="auto">
          <a:xfrm flipV="1">
            <a:off x="1771650" y="52324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49" name="Line 1957"/>
          <p:cNvSpPr>
            <a:spLocks noChangeShapeType="1"/>
          </p:cNvSpPr>
          <p:nvPr/>
        </p:nvSpPr>
        <p:spPr bwMode="auto">
          <a:xfrm flipV="1">
            <a:off x="1771650" y="52149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0" name="Line 1958"/>
          <p:cNvSpPr>
            <a:spLocks noChangeShapeType="1"/>
          </p:cNvSpPr>
          <p:nvPr/>
        </p:nvSpPr>
        <p:spPr bwMode="auto">
          <a:xfrm flipV="1">
            <a:off x="1771650" y="51958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1" name="Line 1959"/>
          <p:cNvSpPr>
            <a:spLocks noChangeShapeType="1"/>
          </p:cNvSpPr>
          <p:nvPr/>
        </p:nvSpPr>
        <p:spPr bwMode="auto">
          <a:xfrm flipV="1">
            <a:off x="1771650" y="51784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2" name="Line 1960"/>
          <p:cNvSpPr>
            <a:spLocks noChangeShapeType="1"/>
          </p:cNvSpPr>
          <p:nvPr/>
        </p:nvSpPr>
        <p:spPr bwMode="auto">
          <a:xfrm flipV="1">
            <a:off x="1771650" y="5159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3" name="Line 1961"/>
          <p:cNvSpPr>
            <a:spLocks noChangeShapeType="1"/>
          </p:cNvSpPr>
          <p:nvPr/>
        </p:nvSpPr>
        <p:spPr bwMode="auto">
          <a:xfrm flipV="1">
            <a:off x="1771650" y="5141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4" name="Line 1962"/>
          <p:cNvSpPr>
            <a:spLocks noChangeShapeType="1"/>
          </p:cNvSpPr>
          <p:nvPr/>
        </p:nvSpPr>
        <p:spPr bwMode="auto">
          <a:xfrm flipV="1">
            <a:off x="1771650" y="5122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5" name="Line 1963"/>
          <p:cNvSpPr>
            <a:spLocks noChangeShapeType="1"/>
          </p:cNvSpPr>
          <p:nvPr/>
        </p:nvSpPr>
        <p:spPr bwMode="auto">
          <a:xfrm flipV="1">
            <a:off x="1771650" y="5105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6" name="Line 1964"/>
          <p:cNvSpPr>
            <a:spLocks noChangeShapeType="1"/>
          </p:cNvSpPr>
          <p:nvPr/>
        </p:nvSpPr>
        <p:spPr bwMode="auto">
          <a:xfrm flipV="1">
            <a:off x="1771650" y="5086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7" name="Line 1965"/>
          <p:cNvSpPr>
            <a:spLocks noChangeShapeType="1"/>
          </p:cNvSpPr>
          <p:nvPr/>
        </p:nvSpPr>
        <p:spPr bwMode="auto">
          <a:xfrm flipV="1">
            <a:off x="1771650" y="5068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8" name="Line 1966"/>
          <p:cNvSpPr>
            <a:spLocks noChangeShapeType="1"/>
          </p:cNvSpPr>
          <p:nvPr/>
        </p:nvSpPr>
        <p:spPr bwMode="auto">
          <a:xfrm flipV="1">
            <a:off x="1771650" y="50498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59" name="Line 1967"/>
          <p:cNvSpPr>
            <a:spLocks noChangeShapeType="1"/>
          </p:cNvSpPr>
          <p:nvPr/>
        </p:nvSpPr>
        <p:spPr bwMode="auto">
          <a:xfrm flipV="1">
            <a:off x="1771650" y="50307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0" name="Line 1968"/>
          <p:cNvSpPr>
            <a:spLocks noChangeShapeType="1"/>
          </p:cNvSpPr>
          <p:nvPr/>
        </p:nvSpPr>
        <p:spPr bwMode="auto">
          <a:xfrm flipV="1">
            <a:off x="1771650" y="50133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1" name="Line 1969"/>
          <p:cNvSpPr>
            <a:spLocks noChangeShapeType="1"/>
          </p:cNvSpPr>
          <p:nvPr/>
        </p:nvSpPr>
        <p:spPr bwMode="auto">
          <a:xfrm flipV="1">
            <a:off x="1771650" y="49942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2" name="Line 1970"/>
          <p:cNvSpPr>
            <a:spLocks noChangeShapeType="1"/>
          </p:cNvSpPr>
          <p:nvPr/>
        </p:nvSpPr>
        <p:spPr bwMode="auto">
          <a:xfrm flipV="1">
            <a:off x="1771650" y="49768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3" name="Line 1971"/>
          <p:cNvSpPr>
            <a:spLocks noChangeShapeType="1"/>
          </p:cNvSpPr>
          <p:nvPr/>
        </p:nvSpPr>
        <p:spPr bwMode="auto">
          <a:xfrm flipV="1">
            <a:off x="1771650" y="49577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4" name="Line 1972"/>
          <p:cNvSpPr>
            <a:spLocks noChangeShapeType="1"/>
          </p:cNvSpPr>
          <p:nvPr/>
        </p:nvSpPr>
        <p:spPr bwMode="auto">
          <a:xfrm flipV="1">
            <a:off x="1771650" y="49403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5" name="Line 1973"/>
          <p:cNvSpPr>
            <a:spLocks noChangeShapeType="1"/>
          </p:cNvSpPr>
          <p:nvPr/>
        </p:nvSpPr>
        <p:spPr bwMode="auto">
          <a:xfrm flipV="1">
            <a:off x="1771650" y="49212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6" name="Line 1974"/>
          <p:cNvSpPr>
            <a:spLocks noChangeShapeType="1"/>
          </p:cNvSpPr>
          <p:nvPr/>
        </p:nvSpPr>
        <p:spPr bwMode="auto">
          <a:xfrm flipV="1">
            <a:off x="1771650" y="49037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7" name="Line 1975"/>
          <p:cNvSpPr>
            <a:spLocks noChangeShapeType="1"/>
          </p:cNvSpPr>
          <p:nvPr/>
        </p:nvSpPr>
        <p:spPr bwMode="auto">
          <a:xfrm flipV="1">
            <a:off x="1771650" y="48847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8" name="Line 1976"/>
          <p:cNvSpPr>
            <a:spLocks noChangeShapeType="1"/>
          </p:cNvSpPr>
          <p:nvPr/>
        </p:nvSpPr>
        <p:spPr bwMode="auto">
          <a:xfrm flipV="1">
            <a:off x="1771650" y="48672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69" name="Line 1977"/>
          <p:cNvSpPr>
            <a:spLocks noChangeShapeType="1"/>
          </p:cNvSpPr>
          <p:nvPr/>
        </p:nvSpPr>
        <p:spPr bwMode="auto">
          <a:xfrm flipV="1">
            <a:off x="1771650" y="48482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0" name="Line 1978"/>
          <p:cNvSpPr>
            <a:spLocks noChangeShapeType="1"/>
          </p:cNvSpPr>
          <p:nvPr/>
        </p:nvSpPr>
        <p:spPr bwMode="auto">
          <a:xfrm flipV="1">
            <a:off x="1771650" y="483076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1" name="Line 1979"/>
          <p:cNvSpPr>
            <a:spLocks noChangeShapeType="1"/>
          </p:cNvSpPr>
          <p:nvPr/>
        </p:nvSpPr>
        <p:spPr bwMode="auto">
          <a:xfrm flipV="1">
            <a:off x="1771650" y="48117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2" name="Line 1980"/>
          <p:cNvSpPr>
            <a:spLocks noChangeShapeType="1"/>
          </p:cNvSpPr>
          <p:nvPr/>
        </p:nvSpPr>
        <p:spPr bwMode="auto">
          <a:xfrm flipV="1">
            <a:off x="1771650" y="47942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3" name="Line 1981"/>
          <p:cNvSpPr>
            <a:spLocks noChangeShapeType="1"/>
          </p:cNvSpPr>
          <p:nvPr/>
        </p:nvSpPr>
        <p:spPr bwMode="auto">
          <a:xfrm flipV="1">
            <a:off x="1771650" y="47752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4" name="Line 1982"/>
          <p:cNvSpPr>
            <a:spLocks noChangeShapeType="1"/>
          </p:cNvSpPr>
          <p:nvPr/>
        </p:nvSpPr>
        <p:spPr bwMode="auto">
          <a:xfrm flipV="1">
            <a:off x="1771650" y="47577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5" name="Line 1983"/>
          <p:cNvSpPr>
            <a:spLocks noChangeShapeType="1"/>
          </p:cNvSpPr>
          <p:nvPr/>
        </p:nvSpPr>
        <p:spPr bwMode="auto">
          <a:xfrm flipV="1">
            <a:off x="1771650" y="47386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6" name="Line 1984"/>
          <p:cNvSpPr>
            <a:spLocks noChangeShapeType="1"/>
          </p:cNvSpPr>
          <p:nvPr/>
        </p:nvSpPr>
        <p:spPr bwMode="auto">
          <a:xfrm flipV="1">
            <a:off x="1771650" y="47212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7" name="Line 1985"/>
          <p:cNvSpPr>
            <a:spLocks noChangeShapeType="1"/>
          </p:cNvSpPr>
          <p:nvPr/>
        </p:nvSpPr>
        <p:spPr bwMode="auto">
          <a:xfrm flipV="1">
            <a:off x="1771650" y="47021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8" name="Line 1986"/>
          <p:cNvSpPr>
            <a:spLocks noChangeShapeType="1"/>
          </p:cNvSpPr>
          <p:nvPr/>
        </p:nvSpPr>
        <p:spPr bwMode="auto">
          <a:xfrm flipV="1">
            <a:off x="1771650" y="46847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79" name="Line 1987"/>
          <p:cNvSpPr>
            <a:spLocks noChangeShapeType="1"/>
          </p:cNvSpPr>
          <p:nvPr/>
        </p:nvSpPr>
        <p:spPr bwMode="auto">
          <a:xfrm flipV="1">
            <a:off x="1771650" y="46656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0" name="Line 1988"/>
          <p:cNvSpPr>
            <a:spLocks noChangeShapeType="1"/>
          </p:cNvSpPr>
          <p:nvPr/>
        </p:nvSpPr>
        <p:spPr bwMode="auto">
          <a:xfrm flipV="1">
            <a:off x="1771650" y="46482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1" name="Line 1989"/>
          <p:cNvSpPr>
            <a:spLocks noChangeShapeType="1"/>
          </p:cNvSpPr>
          <p:nvPr/>
        </p:nvSpPr>
        <p:spPr bwMode="auto">
          <a:xfrm flipV="1">
            <a:off x="1771650" y="46291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2" name="Line 1990"/>
          <p:cNvSpPr>
            <a:spLocks noChangeShapeType="1"/>
          </p:cNvSpPr>
          <p:nvPr/>
        </p:nvSpPr>
        <p:spPr bwMode="auto">
          <a:xfrm flipV="1">
            <a:off x="1771650" y="46101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3" name="Line 1991"/>
          <p:cNvSpPr>
            <a:spLocks noChangeShapeType="1"/>
          </p:cNvSpPr>
          <p:nvPr/>
        </p:nvSpPr>
        <p:spPr bwMode="auto">
          <a:xfrm flipV="1">
            <a:off x="1771650" y="45926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4" name="Line 1992"/>
          <p:cNvSpPr>
            <a:spLocks noChangeShapeType="1"/>
          </p:cNvSpPr>
          <p:nvPr/>
        </p:nvSpPr>
        <p:spPr bwMode="auto">
          <a:xfrm flipV="1">
            <a:off x="1771650" y="45735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5" name="Line 1993"/>
          <p:cNvSpPr>
            <a:spLocks noChangeShapeType="1"/>
          </p:cNvSpPr>
          <p:nvPr/>
        </p:nvSpPr>
        <p:spPr bwMode="auto">
          <a:xfrm flipV="1">
            <a:off x="1771650" y="45561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6" name="Line 1994"/>
          <p:cNvSpPr>
            <a:spLocks noChangeShapeType="1"/>
          </p:cNvSpPr>
          <p:nvPr/>
        </p:nvSpPr>
        <p:spPr bwMode="auto">
          <a:xfrm flipV="1">
            <a:off x="1771650" y="45370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7" name="Line 1995"/>
          <p:cNvSpPr>
            <a:spLocks noChangeShapeType="1"/>
          </p:cNvSpPr>
          <p:nvPr/>
        </p:nvSpPr>
        <p:spPr bwMode="auto">
          <a:xfrm flipV="1">
            <a:off x="1771650" y="45196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8" name="Line 1996"/>
          <p:cNvSpPr>
            <a:spLocks noChangeShapeType="1"/>
          </p:cNvSpPr>
          <p:nvPr/>
        </p:nvSpPr>
        <p:spPr bwMode="auto">
          <a:xfrm flipV="1">
            <a:off x="1771650" y="45005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89" name="Line 1997"/>
          <p:cNvSpPr>
            <a:spLocks noChangeShapeType="1"/>
          </p:cNvSpPr>
          <p:nvPr/>
        </p:nvSpPr>
        <p:spPr bwMode="auto">
          <a:xfrm flipV="1">
            <a:off x="1771650" y="44831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0" name="Line 1998"/>
          <p:cNvSpPr>
            <a:spLocks noChangeShapeType="1"/>
          </p:cNvSpPr>
          <p:nvPr/>
        </p:nvSpPr>
        <p:spPr bwMode="auto">
          <a:xfrm flipV="1">
            <a:off x="1771650" y="44640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1" name="Line 1999"/>
          <p:cNvSpPr>
            <a:spLocks noChangeShapeType="1"/>
          </p:cNvSpPr>
          <p:nvPr/>
        </p:nvSpPr>
        <p:spPr bwMode="auto">
          <a:xfrm flipV="1">
            <a:off x="1771650" y="44465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2" name="Line 2000"/>
          <p:cNvSpPr>
            <a:spLocks noChangeShapeType="1"/>
          </p:cNvSpPr>
          <p:nvPr/>
        </p:nvSpPr>
        <p:spPr bwMode="auto">
          <a:xfrm flipV="1">
            <a:off x="1771650" y="44275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3" name="Line 2001"/>
          <p:cNvSpPr>
            <a:spLocks noChangeShapeType="1"/>
          </p:cNvSpPr>
          <p:nvPr/>
        </p:nvSpPr>
        <p:spPr bwMode="auto">
          <a:xfrm flipV="1">
            <a:off x="1771650" y="44100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4" name="Line 2002"/>
          <p:cNvSpPr>
            <a:spLocks noChangeShapeType="1"/>
          </p:cNvSpPr>
          <p:nvPr/>
        </p:nvSpPr>
        <p:spPr bwMode="auto">
          <a:xfrm flipV="1">
            <a:off x="1771650" y="43910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5" name="Line 2003"/>
          <p:cNvSpPr>
            <a:spLocks noChangeShapeType="1"/>
          </p:cNvSpPr>
          <p:nvPr/>
        </p:nvSpPr>
        <p:spPr bwMode="auto">
          <a:xfrm flipV="1">
            <a:off x="1771650" y="437356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6" name="Line 2004"/>
          <p:cNvSpPr>
            <a:spLocks noChangeShapeType="1"/>
          </p:cNvSpPr>
          <p:nvPr/>
        </p:nvSpPr>
        <p:spPr bwMode="auto">
          <a:xfrm flipV="1">
            <a:off x="1771650" y="43545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7" name="Line 2005"/>
          <p:cNvSpPr>
            <a:spLocks noChangeShapeType="1"/>
          </p:cNvSpPr>
          <p:nvPr/>
        </p:nvSpPr>
        <p:spPr bwMode="auto">
          <a:xfrm flipV="1">
            <a:off x="1771650" y="43370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8" name="Line 2006"/>
          <p:cNvSpPr>
            <a:spLocks noChangeShapeType="1"/>
          </p:cNvSpPr>
          <p:nvPr/>
        </p:nvSpPr>
        <p:spPr bwMode="auto">
          <a:xfrm flipV="1">
            <a:off x="1771650" y="43180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99" name="Line 2007"/>
          <p:cNvSpPr>
            <a:spLocks noChangeShapeType="1"/>
          </p:cNvSpPr>
          <p:nvPr/>
        </p:nvSpPr>
        <p:spPr bwMode="auto">
          <a:xfrm flipV="1">
            <a:off x="1771650" y="43005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0" name="Line 2008"/>
          <p:cNvSpPr>
            <a:spLocks noChangeShapeType="1"/>
          </p:cNvSpPr>
          <p:nvPr/>
        </p:nvSpPr>
        <p:spPr bwMode="auto">
          <a:xfrm flipV="1">
            <a:off x="1771650" y="42814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1" name="Line 2009"/>
          <p:cNvSpPr>
            <a:spLocks noChangeShapeType="1"/>
          </p:cNvSpPr>
          <p:nvPr/>
        </p:nvSpPr>
        <p:spPr bwMode="auto">
          <a:xfrm flipV="1">
            <a:off x="1771650" y="42640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2" name="Line 2010"/>
          <p:cNvSpPr>
            <a:spLocks noChangeShapeType="1"/>
          </p:cNvSpPr>
          <p:nvPr/>
        </p:nvSpPr>
        <p:spPr bwMode="auto">
          <a:xfrm flipV="1">
            <a:off x="1771650" y="42449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3" name="Line 2011"/>
          <p:cNvSpPr>
            <a:spLocks noChangeShapeType="1"/>
          </p:cNvSpPr>
          <p:nvPr/>
        </p:nvSpPr>
        <p:spPr bwMode="auto">
          <a:xfrm flipV="1">
            <a:off x="1771650" y="42275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4" name="Line 2012"/>
          <p:cNvSpPr>
            <a:spLocks noChangeShapeType="1"/>
          </p:cNvSpPr>
          <p:nvPr/>
        </p:nvSpPr>
        <p:spPr bwMode="auto">
          <a:xfrm flipV="1">
            <a:off x="1771650" y="42084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5" name="Line 2013"/>
          <p:cNvSpPr>
            <a:spLocks noChangeShapeType="1"/>
          </p:cNvSpPr>
          <p:nvPr/>
        </p:nvSpPr>
        <p:spPr bwMode="auto">
          <a:xfrm flipV="1">
            <a:off x="1771650" y="41894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6" name="Line 2014"/>
          <p:cNvSpPr>
            <a:spLocks noChangeShapeType="1"/>
          </p:cNvSpPr>
          <p:nvPr/>
        </p:nvSpPr>
        <p:spPr bwMode="auto">
          <a:xfrm flipV="1">
            <a:off x="1771650" y="41719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7" name="Line 2015"/>
          <p:cNvSpPr>
            <a:spLocks noChangeShapeType="1"/>
          </p:cNvSpPr>
          <p:nvPr/>
        </p:nvSpPr>
        <p:spPr bwMode="auto">
          <a:xfrm flipV="1">
            <a:off x="1771650" y="41529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8" name="Line 2016"/>
          <p:cNvSpPr>
            <a:spLocks noChangeShapeType="1"/>
          </p:cNvSpPr>
          <p:nvPr/>
        </p:nvSpPr>
        <p:spPr bwMode="auto">
          <a:xfrm flipV="1">
            <a:off x="1771650" y="41354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09" name="Line 2017"/>
          <p:cNvSpPr>
            <a:spLocks noChangeShapeType="1"/>
          </p:cNvSpPr>
          <p:nvPr/>
        </p:nvSpPr>
        <p:spPr bwMode="auto">
          <a:xfrm flipV="1">
            <a:off x="1771650" y="41163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0" name="Line 2018"/>
          <p:cNvSpPr>
            <a:spLocks noChangeShapeType="1"/>
          </p:cNvSpPr>
          <p:nvPr/>
        </p:nvSpPr>
        <p:spPr bwMode="auto">
          <a:xfrm flipV="1">
            <a:off x="1771650" y="409892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1" name="Line 2019"/>
          <p:cNvSpPr>
            <a:spLocks noChangeShapeType="1"/>
          </p:cNvSpPr>
          <p:nvPr/>
        </p:nvSpPr>
        <p:spPr bwMode="auto">
          <a:xfrm flipV="1">
            <a:off x="1771650" y="40798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2" name="Line 2020"/>
          <p:cNvSpPr>
            <a:spLocks noChangeShapeType="1"/>
          </p:cNvSpPr>
          <p:nvPr/>
        </p:nvSpPr>
        <p:spPr bwMode="auto">
          <a:xfrm flipV="1">
            <a:off x="1771650" y="40624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3" name="Line 2021"/>
          <p:cNvSpPr>
            <a:spLocks noChangeShapeType="1"/>
          </p:cNvSpPr>
          <p:nvPr/>
        </p:nvSpPr>
        <p:spPr bwMode="auto">
          <a:xfrm flipV="1">
            <a:off x="1771650" y="40433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4" name="Line 2022"/>
          <p:cNvSpPr>
            <a:spLocks noChangeShapeType="1"/>
          </p:cNvSpPr>
          <p:nvPr/>
        </p:nvSpPr>
        <p:spPr bwMode="auto">
          <a:xfrm flipV="1">
            <a:off x="1771650" y="40259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5" name="Line 2023"/>
          <p:cNvSpPr>
            <a:spLocks noChangeShapeType="1"/>
          </p:cNvSpPr>
          <p:nvPr/>
        </p:nvSpPr>
        <p:spPr bwMode="auto">
          <a:xfrm flipV="1">
            <a:off x="1771650" y="40068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6" name="Line 2024"/>
          <p:cNvSpPr>
            <a:spLocks noChangeShapeType="1"/>
          </p:cNvSpPr>
          <p:nvPr/>
        </p:nvSpPr>
        <p:spPr bwMode="auto">
          <a:xfrm flipV="1">
            <a:off x="1771650" y="39893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7" name="Line 2025"/>
          <p:cNvSpPr>
            <a:spLocks noChangeShapeType="1"/>
          </p:cNvSpPr>
          <p:nvPr/>
        </p:nvSpPr>
        <p:spPr bwMode="auto">
          <a:xfrm flipV="1">
            <a:off x="1771650" y="397033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8" name="Line 2026"/>
          <p:cNvSpPr>
            <a:spLocks noChangeShapeType="1"/>
          </p:cNvSpPr>
          <p:nvPr/>
        </p:nvSpPr>
        <p:spPr bwMode="auto">
          <a:xfrm flipV="1">
            <a:off x="1771650" y="3952875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19" name="Line 2027"/>
          <p:cNvSpPr>
            <a:spLocks noChangeShapeType="1"/>
          </p:cNvSpPr>
          <p:nvPr/>
        </p:nvSpPr>
        <p:spPr bwMode="auto">
          <a:xfrm flipV="1">
            <a:off x="1771650" y="393382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0" name="Line 2028"/>
          <p:cNvSpPr>
            <a:spLocks noChangeShapeType="1"/>
          </p:cNvSpPr>
          <p:nvPr/>
        </p:nvSpPr>
        <p:spPr bwMode="auto">
          <a:xfrm flipV="1">
            <a:off x="1771650" y="391636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1" name="Line 2029"/>
          <p:cNvSpPr>
            <a:spLocks noChangeShapeType="1"/>
          </p:cNvSpPr>
          <p:nvPr/>
        </p:nvSpPr>
        <p:spPr bwMode="auto">
          <a:xfrm flipV="1">
            <a:off x="1771650" y="389731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2" name="Line 2030"/>
          <p:cNvSpPr>
            <a:spLocks noChangeShapeType="1"/>
          </p:cNvSpPr>
          <p:nvPr/>
        </p:nvSpPr>
        <p:spPr bwMode="auto">
          <a:xfrm flipV="1">
            <a:off x="1771650" y="387985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3" name="Line 2031"/>
          <p:cNvSpPr>
            <a:spLocks noChangeShapeType="1"/>
          </p:cNvSpPr>
          <p:nvPr/>
        </p:nvSpPr>
        <p:spPr bwMode="auto">
          <a:xfrm flipV="1">
            <a:off x="1771650" y="386080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4" name="Line 2032"/>
          <p:cNvSpPr>
            <a:spLocks noChangeShapeType="1"/>
          </p:cNvSpPr>
          <p:nvPr/>
        </p:nvSpPr>
        <p:spPr bwMode="auto">
          <a:xfrm flipV="1">
            <a:off x="1771650" y="384333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5" name="Line 2033"/>
          <p:cNvSpPr>
            <a:spLocks noChangeShapeType="1"/>
          </p:cNvSpPr>
          <p:nvPr/>
        </p:nvSpPr>
        <p:spPr bwMode="auto">
          <a:xfrm flipV="1">
            <a:off x="1771650" y="3824288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6" name="Line 2034"/>
          <p:cNvSpPr>
            <a:spLocks noChangeShapeType="1"/>
          </p:cNvSpPr>
          <p:nvPr/>
        </p:nvSpPr>
        <p:spPr bwMode="auto">
          <a:xfrm flipV="1">
            <a:off x="1771650" y="3811588"/>
            <a:ext cx="0" cy="12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7" name="Line 2035"/>
          <p:cNvSpPr>
            <a:spLocks noChangeShapeType="1"/>
          </p:cNvSpPr>
          <p:nvPr/>
        </p:nvSpPr>
        <p:spPr bwMode="auto">
          <a:xfrm flipH="1">
            <a:off x="1720850" y="6202363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28" name="Rectangle 2036"/>
          <p:cNvSpPr>
            <a:spLocks noChangeArrowheads="1"/>
          </p:cNvSpPr>
          <p:nvPr/>
        </p:nvSpPr>
        <p:spPr bwMode="auto">
          <a:xfrm>
            <a:off x="1498600" y="6115050"/>
            <a:ext cx="1349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-1</a:t>
            </a:r>
            <a:endParaRPr lang="en-US"/>
          </a:p>
        </p:txBody>
      </p:sp>
      <p:sp>
        <p:nvSpPr>
          <p:cNvPr id="112629" name="Line 2037"/>
          <p:cNvSpPr>
            <a:spLocks noChangeShapeType="1"/>
          </p:cNvSpPr>
          <p:nvPr/>
        </p:nvSpPr>
        <p:spPr bwMode="auto">
          <a:xfrm flipH="1">
            <a:off x="1720850" y="5803900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30" name="Rectangle 2038"/>
          <p:cNvSpPr>
            <a:spLocks noChangeArrowheads="1"/>
          </p:cNvSpPr>
          <p:nvPr/>
        </p:nvSpPr>
        <p:spPr bwMode="auto">
          <a:xfrm>
            <a:off x="1550988" y="5718175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0</a:t>
            </a:r>
            <a:endParaRPr lang="en-US"/>
          </a:p>
        </p:txBody>
      </p:sp>
      <p:sp>
        <p:nvSpPr>
          <p:cNvPr id="112631" name="Line 2039"/>
          <p:cNvSpPr>
            <a:spLocks noChangeShapeType="1"/>
          </p:cNvSpPr>
          <p:nvPr/>
        </p:nvSpPr>
        <p:spPr bwMode="auto">
          <a:xfrm flipH="1">
            <a:off x="1720850" y="5407025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32" name="Rectangle 2040"/>
          <p:cNvSpPr>
            <a:spLocks noChangeArrowheads="1"/>
          </p:cNvSpPr>
          <p:nvPr/>
        </p:nvSpPr>
        <p:spPr bwMode="auto">
          <a:xfrm>
            <a:off x="1550988" y="5319713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12633" name="Line 2041"/>
          <p:cNvSpPr>
            <a:spLocks noChangeShapeType="1"/>
          </p:cNvSpPr>
          <p:nvPr/>
        </p:nvSpPr>
        <p:spPr bwMode="auto">
          <a:xfrm flipH="1">
            <a:off x="1720850" y="5006975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34" name="Rectangle 2042"/>
          <p:cNvSpPr>
            <a:spLocks noChangeArrowheads="1"/>
          </p:cNvSpPr>
          <p:nvPr/>
        </p:nvSpPr>
        <p:spPr bwMode="auto">
          <a:xfrm>
            <a:off x="1550988" y="4919663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112635" name="Line 2043"/>
          <p:cNvSpPr>
            <a:spLocks noChangeShapeType="1"/>
          </p:cNvSpPr>
          <p:nvPr/>
        </p:nvSpPr>
        <p:spPr bwMode="auto">
          <a:xfrm flipH="1">
            <a:off x="1720850" y="4610100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36" name="Rectangle 2044"/>
          <p:cNvSpPr>
            <a:spLocks noChangeArrowheads="1"/>
          </p:cNvSpPr>
          <p:nvPr/>
        </p:nvSpPr>
        <p:spPr bwMode="auto">
          <a:xfrm>
            <a:off x="1550988" y="4522788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112637" name="Line 2045"/>
          <p:cNvSpPr>
            <a:spLocks noChangeShapeType="1"/>
          </p:cNvSpPr>
          <p:nvPr/>
        </p:nvSpPr>
        <p:spPr bwMode="auto">
          <a:xfrm flipH="1">
            <a:off x="1720850" y="4211638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38" name="Rectangle 2046"/>
          <p:cNvSpPr>
            <a:spLocks noChangeArrowheads="1"/>
          </p:cNvSpPr>
          <p:nvPr/>
        </p:nvSpPr>
        <p:spPr bwMode="auto">
          <a:xfrm>
            <a:off x="1550988" y="4124325"/>
            <a:ext cx="85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4</a:t>
            </a:r>
            <a:endParaRPr lang="en-US"/>
          </a:p>
        </p:txBody>
      </p:sp>
      <p:sp>
        <p:nvSpPr>
          <p:cNvPr id="112639" name="Line 2047"/>
          <p:cNvSpPr>
            <a:spLocks noChangeShapeType="1"/>
          </p:cNvSpPr>
          <p:nvPr/>
        </p:nvSpPr>
        <p:spPr bwMode="auto">
          <a:xfrm flipH="1">
            <a:off x="1720850" y="3811588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40" name="Rectangle 2048"/>
          <p:cNvSpPr>
            <a:spLocks noChangeArrowheads="1"/>
          </p:cNvSpPr>
          <p:nvPr/>
        </p:nvSpPr>
        <p:spPr bwMode="auto">
          <a:xfrm>
            <a:off x="1550988" y="3725863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12641" name="Line 2049"/>
          <p:cNvSpPr>
            <a:spLocks noChangeShapeType="1"/>
          </p:cNvSpPr>
          <p:nvPr/>
        </p:nvSpPr>
        <p:spPr bwMode="auto">
          <a:xfrm flipH="1">
            <a:off x="1720850" y="5803900"/>
            <a:ext cx="5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2759" name="Group 2167"/>
          <p:cNvGrpSpPr>
            <a:grpSpLocks/>
          </p:cNvGrpSpPr>
          <p:nvPr/>
        </p:nvGrpSpPr>
        <p:grpSpPr bwMode="auto">
          <a:xfrm>
            <a:off x="2090738" y="3706813"/>
            <a:ext cx="1152525" cy="765175"/>
            <a:chOff x="2427" y="2431"/>
            <a:chExt cx="726" cy="482"/>
          </a:xfrm>
        </p:grpSpPr>
        <p:sp>
          <p:nvSpPr>
            <p:cNvPr id="112642" name="Rectangle 2050"/>
            <p:cNvSpPr>
              <a:spLocks noChangeArrowheads="1"/>
            </p:cNvSpPr>
            <p:nvPr/>
          </p:nvSpPr>
          <p:spPr bwMode="auto">
            <a:xfrm>
              <a:off x="2631" y="2431"/>
              <a:ext cx="52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Buffy Coat</a:t>
              </a:r>
              <a:endParaRPr lang="en-US"/>
            </a:p>
          </p:txBody>
        </p:sp>
        <p:sp>
          <p:nvSpPr>
            <p:cNvPr id="112643" name="Rectangle 2051"/>
            <p:cNvSpPr>
              <a:spLocks noChangeArrowheads="1"/>
            </p:cNvSpPr>
            <p:nvPr/>
          </p:nvSpPr>
          <p:spPr bwMode="auto">
            <a:xfrm>
              <a:off x="2427" y="2461"/>
              <a:ext cx="123" cy="81"/>
            </a:xfrm>
            <a:prstGeom prst="rect">
              <a:avLst/>
            </a:prstGeom>
            <a:solidFill>
              <a:srgbClr val="000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45" name="Rectangle 2053"/>
            <p:cNvSpPr>
              <a:spLocks noChangeArrowheads="1"/>
            </p:cNvSpPr>
            <p:nvPr/>
          </p:nvSpPr>
          <p:spPr bwMode="auto">
            <a:xfrm>
              <a:off x="2631" y="2602"/>
              <a:ext cx="34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Spleen</a:t>
              </a:r>
              <a:endParaRPr lang="en-US"/>
            </a:p>
          </p:txBody>
        </p:sp>
        <p:sp>
          <p:nvSpPr>
            <p:cNvPr id="112646" name="Rectangle 2054"/>
            <p:cNvSpPr>
              <a:spLocks noChangeArrowheads="1"/>
            </p:cNvSpPr>
            <p:nvPr/>
          </p:nvSpPr>
          <p:spPr bwMode="auto">
            <a:xfrm>
              <a:off x="2433" y="2627"/>
              <a:ext cx="123" cy="80"/>
            </a:xfrm>
            <a:prstGeom prst="rect">
              <a:avLst/>
            </a:pr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48" name="Rectangle 2056"/>
            <p:cNvSpPr>
              <a:spLocks noChangeArrowheads="1"/>
            </p:cNvSpPr>
            <p:nvPr/>
          </p:nvSpPr>
          <p:spPr bwMode="auto">
            <a:xfrm>
              <a:off x="2631" y="2779"/>
              <a:ext cx="39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Thymus</a:t>
              </a:r>
              <a:endParaRPr lang="en-US"/>
            </a:p>
          </p:txBody>
        </p:sp>
        <p:sp>
          <p:nvSpPr>
            <p:cNvPr id="112649" name="Rectangle 2057"/>
            <p:cNvSpPr>
              <a:spLocks noChangeArrowheads="1"/>
            </p:cNvSpPr>
            <p:nvPr/>
          </p:nvSpPr>
          <p:spPr bwMode="auto">
            <a:xfrm>
              <a:off x="2439" y="2804"/>
              <a:ext cx="123" cy="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51" name="Line 2059"/>
          <p:cNvSpPr>
            <a:spLocks noChangeShapeType="1"/>
          </p:cNvSpPr>
          <p:nvPr/>
        </p:nvSpPr>
        <p:spPr bwMode="auto">
          <a:xfrm flipV="1">
            <a:off x="2122488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2" name="Line 2060"/>
          <p:cNvSpPr>
            <a:spLocks noChangeShapeType="1"/>
          </p:cNvSpPr>
          <p:nvPr/>
        </p:nvSpPr>
        <p:spPr bwMode="auto">
          <a:xfrm flipV="1">
            <a:off x="2122488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3" name="Line 2061"/>
          <p:cNvSpPr>
            <a:spLocks noChangeShapeType="1"/>
          </p:cNvSpPr>
          <p:nvPr/>
        </p:nvSpPr>
        <p:spPr bwMode="auto">
          <a:xfrm flipV="1">
            <a:off x="2122488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4" name="Line 2062"/>
          <p:cNvSpPr>
            <a:spLocks noChangeShapeType="1"/>
          </p:cNvSpPr>
          <p:nvPr/>
        </p:nvSpPr>
        <p:spPr bwMode="auto">
          <a:xfrm flipV="1">
            <a:off x="2122488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5" name="Line 2063"/>
          <p:cNvSpPr>
            <a:spLocks noChangeShapeType="1"/>
          </p:cNvSpPr>
          <p:nvPr/>
        </p:nvSpPr>
        <p:spPr bwMode="auto">
          <a:xfrm flipV="1">
            <a:off x="2122488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6" name="Line 2064"/>
          <p:cNvSpPr>
            <a:spLocks noChangeShapeType="1"/>
          </p:cNvSpPr>
          <p:nvPr/>
        </p:nvSpPr>
        <p:spPr bwMode="auto">
          <a:xfrm flipV="1">
            <a:off x="2122488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7" name="Line 2065"/>
          <p:cNvSpPr>
            <a:spLocks noChangeShapeType="1"/>
          </p:cNvSpPr>
          <p:nvPr/>
        </p:nvSpPr>
        <p:spPr bwMode="auto">
          <a:xfrm flipV="1">
            <a:off x="2122488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8" name="Line 2066"/>
          <p:cNvSpPr>
            <a:spLocks noChangeShapeType="1"/>
          </p:cNvSpPr>
          <p:nvPr/>
        </p:nvSpPr>
        <p:spPr bwMode="auto">
          <a:xfrm flipV="1">
            <a:off x="1771650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9" name="Line 2067"/>
          <p:cNvSpPr>
            <a:spLocks noChangeShapeType="1"/>
          </p:cNvSpPr>
          <p:nvPr/>
        </p:nvSpPr>
        <p:spPr bwMode="auto">
          <a:xfrm flipV="1">
            <a:off x="1771650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0" name="Line 2068"/>
          <p:cNvSpPr>
            <a:spLocks noChangeShapeType="1"/>
          </p:cNvSpPr>
          <p:nvPr/>
        </p:nvSpPr>
        <p:spPr bwMode="auto">
          <a:xfrm flipV="1">
            <a:off x="1771650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1" name="Line 2069"/>
          <p:cNvSpPr>
            <a:spLocks noChangeShapeType="1"/>
          </p:cNvSpPr>
          <p:nvPr/>
        </p:nvSpPr>
        <p:spPr bwMode="auto">
          <a:xfrm flipV="1">
            <a:off x="1771650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2" name="Line 2070"/>
          <p:cNvSpPr>
            <a:spLocks noChangeShapeType="1"/>
          </p:cNvSpPr>
          <p:nvPr/>
        </p:nvSpPr>
        <p:spPr bwMode="auto">
          <a:xfrm flipV="1">
            <a:off x="1771650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3" name="Line 2071"/>
          <p:cNvSpPr>
            <a:spLocks noChangeShapeType="1"/>
          </p:cNvSpPr>
          <p:nvPr/>
        </p:nvSpPr>
        <p:spPr bwMode="auto">
          <a:xfrm flipV="1">
            <a:off x="1771650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4" name="Line 2072"/>
          <p:cNvSpPr>
            <a:spLocks noChangeShapeType="1"/>
          </p:cNvSpPr>
          <p:nvPr/>
        </p:nvSpPr>
        <p:spPr bwMode="auto">
          <a:xfrm flipV="1">
            <a:off x="1771650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5" name="Line 2073"/>
          <p:cNvSpPr>
            <a:spLocks noChangeShapeType="1"/>
          </p:cNvSpPr>
          <p:nvPr/>
        </p:nvSpPr>
        <p:spPr bwMode="auto">
          <a:xfrm flipV="1">
            <a:off x="2827338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6" name="Line 2074"/>
          <p:cNvSpPr>
            <a:spLocks noChangeShapeType="1"/>
          </p:cNvSpPr>
          <p:nvPr/>
        </p:nvSpPr>
        <p:spPr bwMode="auto">
          <a:xfrm flipV="1">
            <a:off x="2827338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7" name="Line 2075"/>
          <p:cNvSpPr>
            <a:spLocks noChangeShapeType="1"/>
          </p:cNvSpPr>
          <p:nvPr/>
        </p:nvSpPr>
        <p:spPr bwMode="auto">
          <a:xfrm flipV="1">
            <a:off x="2827338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8" name="Line 2076"/>
          <p:cNvSpPr>
            <a:spLocks noChangeShapeType="1"/>
          </p:cNvSpPr>
          <p:nvPr/>
        </p:nvSpPr>
        <p:spPr bwMode="auto">
          <a:xfrm flipV="1">
            <a:off x="2827338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9" name="Line 2077"/>
          <p:cNvSpPr>
            <a:spLocks noChangeShapeType="1"/>
          </p:cNvSpPr>
          <p:nvPr/>
        </p:nvSpPr>
        <p:spPr bwMode="auto">
          <a:xfrm flipV="1">
            <a:off x="2827338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0" name="Line 2078"/>
          <p:cNvSpPr>
            <a:spLocks noChangeShapeType="1"/>
          </p:cNvSpPr>
          <p:nvPr/>
        </p:nvSpPr>
        <p:spPr bwMode="auto">
          <a:xfrm flipV="1">
            <a:off x="2827338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1" name="Line 2079"/>
          <p:cNvSpPr>
            <a:spLocks noChangeShapeType="1"/>
          </p:cNvSpPr>
          <p:nvPr/>
        </p:nvSpPr>
        <p:spPr bwMode="auto">
          <a:xfrm flipV="1">
            <a:off x="2827338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2" name="Line 2080"/>
          <p:cNvSpPr>
            <a:spLocks noChangeShapeType="1"/>
          </p:cNvSpPr>
          <p:nvPr/>
        </p:nvSpPr>
        <p:spPr bwMode="auto">
          <a:xfrm flipV="1">
            <a:off x="249396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3" name="Line 2081"/>
          <p:cNvSpPr>
            <a:spLocks noChangeShapeType="1"/>
          </p:cNvSpPr>
          <p:nvPr/>
        </p:nvSpPr>
        <p:spPr bwMode="auto">
          <a:xfrm flipV="1">
            <a:off x="249396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4" name="Line 2082"/>
          <p:cNvSpPr>
            <a:spLocks noChangeShapeType="1"/>
          </p:cNvSpPr>
          <p:nvPr/>
        </p:nvSpPr>
        <p:spPr bwMode="auto">
          <a:xfrm flipV="1">
            <a:off x="249396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5" name="Line 2083"/>
          <p:cNvSpPr>
            <a:spLocks noChangeShapeType="1"/>
          </p:cNvSpPr>
          <p:nvPr/>
        </p:nvSpPr>
        <p:spPr bwMode="auto">
          <a:xfrm flipV="1">
            <a:off x="249396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6" name="Line 2084"/>
          <p:cNvSpPr>
            <a:spLocks noChangeShapeType="1"/>
          </p:cNvSpPr>
          <p:nvPr/>
        </p:nvSpPr>
        <p:spPr bwMode="auto">
          <a:xfrm flipV="1">
            <a:off x="249396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7" name="Line 2085"/>
          <p:cNvSpPr>
            <a:spLocks noChangeShapeType="1"/>
          </p:cNvSpPr>
          <p:nvPr/>
        </p:nvSpPr>
        <p:spPr bwMode="auto">
          <a:xfrm flipV="1">
            <a:off x="249396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8" name="Line 2086"/>
          <p:cNvSpPr>
            <a:spLocks noChangeShapeType="1"/>
          </p:cNvSpPr>
          <p:nvPr/>
        </p:nvSpPr>
        <p:spPr bwMode="auto">
          <a:xfrm flipV="1">
            <a:off x="249396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9" name="Line 2087"/>
          <p:cNvSpPr>
            <a:spLocks noChangeShapeType="1"/>
          </p:cNvSpPr>
          <p:nvPr/>
        </p:nvSpPr>
        <p:spPr bwMode="auto">
          <a:xfrm flipV="1">
            <a:off x="3513138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0" name="Line 2088"/>
          <p:cNvSpPr>
            <a:spLocks noChangeShapeType="1"/>
          </p:cNvSpPr>
          <p:nvPr/>
        </p:nvSpPr>
        <p:spPr bwMode="auto">
          <a:xfrm flipV="1">
            <a:off x="3513138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1" name="Line 2089"/>
          <p:cNvSpPr>
            <a:spLocks noChangeShapeType="1"/>
          </p:cNvSpPr>
          <p:nvPr/>
        </p:nvSpPr>
        <p:spPr bwMode="auto">
          <a:xfrm flipV="1">
            <a:off x="3513138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2" name="Line 2090"/>
          <p:cNvSpPr>
            <a:spLocks noChangeShapeType="1"/>
          </p:cNvSpPr>
          <p:nvPr/>
        </p:nvSpPr>
        <p:spPr bwMode="auto">
          <a:xfrm flipV="1">
            <a:off x="3513138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3" name="Line 2091"/>
          <p:cNvSpPr>
            <a:spLocks noChangeShapeType="1"/>
          </p:cNvSpPr>
          <p:nvPr/>
        </p:nvSpPr>
        <p:spPr bwMode="auto">
          <a:xfrm flipV="1">
            <a:off x="3513138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4" name="Line 2092"/>
          <p:cNvSpPr>
            <a:spLocks noChangeShapeType="1"/>
          </p:cNvSpPr>
          <p:nvPr/>
        </p:nvSpPr>
        <p:spPr bwMode="auto">
          <a:xfrm flipV="1">
            <a:off x="3513138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5" name="Line 2093"/>
          <p:cNvSpPr>
            <a:spLocks noChangeShapeType="1"/>
          </p:cNvSpPr>
          <p:nvPr/>
        </p:nvSpPr>
        <p:spPr bwMode="auto">
          <a:xfrm flipV="1">
            <a:off x="3513138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6" name="Line 2094"/>
          <p:cNvSpPr>
            <a:spLocks noChangeShapeType="1"/>
          </p:cNvSpPr>
          <p:nvPr/>
        </p:nvSpPr>
        <p:spPr bwMode="auto">
          <a:xfrm flipV="1">
            <a:off x="317976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8" name="Line 2096"/>
          <p:cNvSpPr>
            <a:spLocks noChangeShapeType="1"/>
          </p:cNvSpPr>
          <p:nvPr/>
        </p:nvSpPr>
        <p:spPr bwMode="auto">
          <a:xfrm flipV="1">
            <a:off x="317976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9" name="Line 2097"/>
          <p:cNvSpPr>
            <a:spLocks noChangeShapeType="1"/>
          </p:cNvSpPr>
          <p:nvPr/>
        </p:nvSpPr>
        <p:spPr bwMode="auto">
          <a:xfrm flipV="1">
            <a:off x="317976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0" name="Line 2098"/>
          <p:cNvSpPr>
            <a:spLocks noChangeShapeType="1"/>
          </p:cNvSpPr>
          <p:nvPr/>
        </p:nvSpPr>
        <p:spPr bwMode="auto">
          <a:xfrm flipV="1">
            <a:off x="317976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1" name="Line 2099"/>
          <p:cNvSpPr>
            <a:spLocks noChangeShapeType="1"/>
          </p:cNvSpPr>
          <p:nvPr/>
        </p:nvSpPr>
        <p:spPr bwMode="auto">
          <a:xfrm flipV="1">
            <a:off x="317976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2" name="Line 2100"/>
          <p:cNvSpPr>
            <a:spLocks noChangeShapeType="1"/>
          </p:cNvSpPr>
          <p:nvPr/>
        </p:nvSpPr>
        <p:spPr bwMode="auto">
          <a:xfrm flipV="1">
            <a:off x="317976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3" name="Line 2101"/>
          <p:cNvSpPr>
            <a:spLocks noChangeShapeType="1"/>
          </p:cNvSpPr>
          <p:nvPr/>
        </p:nvSpPr>
        <p:spPr bwMode="auto">
          <a:xfrm flipV="1">
            <a:off x="317976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4" name="Line 2102"/>
          <p:cNvSpPr>
            <a:spLocks noChangeShapeType="1"/>
          </p:cNvSpPr>
          <p:nvPr/>
        </p:nvSpPr>
        <p:spPr bwMode="auto">
          <a:xfrm flipV="1">
            <a:off x="422751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5" name="Line 2103"/>
          <p:cNvSpPr>
            <a:spLocks noChangeShapeType="1"/>
          </p:cNvSpPr>
          <p:nvPr/>
        </p:nvSpPr>
        <p:spPr bwMode="auto">
          <a:xfrm flipV="1">
            <a:off x="422751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6" name="Line 2104"/>
          <p:cNvSpPr>
            <a:spLocks noChangeShapeType="1"/>
          </p:cNvSpPr>
          <p:nvPr/>
        </p:nvSpPr>
        <p:spPr bwMode="auto">
          <a:xfrm flipV="1">
            <a:off x="422751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7" name="Line 2105"/>
          <p:cNvSpPr>
            <a:spLocks noChangeShapeType="1"/>
          </p:cNvSpPr>
          <p:nvPr/>
        </p:nvSpPr>
        <p:spPr bwMode="auto">
          <a:xfrm flipV="1">
            <a:off x="422751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8" name="Line 2106"/>
          <p:cNvSpPr>
            <a:spLocks noChangeShapeType="1"/>
          </p:cNvSpPr>
          <p:nvPr/>
        </p:nvSpPr>
        <p:spPr bwMode="auto">
          <a:xfrm flipV="1">
            <a:off x="422751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9" name="Line 2107"/>
          <p:cNvSpPr>
            <a:spLocks noChangeShapeType="1"/>
          </p:cNvSpPr>
          <p:nvPr/>
        </p:nvSpPr>
        <p:spPr bwMode="auto">
          <a:xfrm flipV="1">
            <a:off x="422751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0" name="Line 2108"/>
          <p:cNvSpPr>
            <a:spLocks noChangeShapeType="1"/>
          </p:cNvSpPr>
          <p:nvPr/>
        </p:nvSpPr>
        <p:spPr bwMode="auto">
          <a:xfrm flipV="1">
            <a:off x="422751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1" name="Line 2109"/>
          <p:cNvSpPr>
            <a:spLocks noChangeShapeType="1"/>
          </p:cNvSpPr>
          <p:nvPr/>
        </p:nvSpPr>
        <p:spPr bwMode="auto">
          <a:xfrm flipV="1">
            <a:off x="388461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2" name="Line 2110"/>
          <p:cNvSpPr>
            <a:spLocks noChangeShapeType="1"/>
          </p:cNvSpPr>
          <p:nvPr/>
        </p:nvSpPr>
        <p:spPr bwMode="auto">
          <a:xfrm flipV="1">
            <a:off x="388461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3" name="Line 2111"/>
          <p:cNvSpPr>
            <a:spLocks noChangeShapeType="1"/>
          </p:cNvSpPr>
          <p:nvPr/>
        </p:nvSpPr>
        <p:spPr bwMode="auto">
          <a:xfrm flipV="1">
            <a:off x="388461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4" name="Line 2112"/>
          <p:cNvSpPr>
            <a:spLocks noChangeShapeType="1"/>
          </p:cNvSpPr>
          <p:nvPr/>
        </p:nvSpPr>
        <p:spPr bwMode="auto">
          <a:xfrm flipV="1">
            <a:off x="388461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5" name="Line 2113"/>
          <p:cNvSpPr>
            <a:spLocks noChangeShapeType="1"/>
          </p:cNvSpPr>
          <p:nvPr/>
        </p:nvSpPr>
        <p:spPr bwMode="auto">
          <a:xfrm flipV="1">
            <a:off x="388461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6" name="Line 2114"/>
          <p:cNvSpPr>
            <a:spLocks noChangeShapeType="1"/>
          </p:cNvSpPr>
          <p:nvPr/>
        </p:nvSpPr>
        <p:spPr bwMode="auto">
          <a:xfrm flipV="1">
            <a:off x="388461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7" name="Line 2115"/>
          <p:cNvSpPr>
            <a:spLocks noChangeShapeType="1"/>
          </p:cNvSpPr>
          <p:nvPr/>
        </p:nvSpPr>
        <p:spPr bwMode="auto">
          <a:xfrm flipV="1">
            <a:off x="388461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8" name="Line 2116"/>
          <p:cNvSpPr>
            <a:spLocks noChangeShapeType="1"/>
          </p:cNvSpPr>
          <p:nvPr/>
        </p:nvSpPr>
        <p:spPr bwMode="auto">
          <a:xfrm flipV="1">
            <a:off x="4597400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9" name="Line 2117"/>
          <p:cNvSpPr>
            <a:spLocks noChangeShapeType="1"/>
          </p:cNvSpPr>
          <p:nvPr/>
        </p:nvSpPr>
        <p:spPr bwMode="auto">
          <a:xfrm flipV="1">
            <a:off x="4597400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0" name="Line 2118"/>
          <p:cNvSpPr>
            <a:spLocks noChangeShapeType="1"/>
          </p:cNvSpPr>
          <p:nvPr/>
        </p:nvSpPr>
        <p:spPr bwMode="auto">
          <a:xfrm flipV="1">
            <a:off x="4597400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1" name="Line 2119"/>
          <p:cNvSpPr>
            <a:spLocks noChangeShapeType="1"/>
          </p:cNvSpPr>
          <p:nvPr/>
        </p:nvSpPr>
        <p:spPr bwMode="auto">
          <a:xfrm flipV="1">
            <a:off x="4597400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2" name="Line 2120"/>
          <p:cNvSpPr>
            <a:spLocks noChangeShapeType="1"/>
          </p:cNvSpPr>
          <p:nvPr/>
        </p:nvSpPr>
        <p:spPr bwMode="auto">
          <a:xfrm flipV="1">
            <a:off x="4597400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3" name="Line 2121"/>
          <p:cNvSpPr>
            <a:spLocks noChangeShapeType="1"/>
          </p:cNvSpPr>
          <p:nvPr/>
        </p:nvSpPr>
        <p:spPr bwMode="auto">
          <a:xfrm flipV="1">
            <a:off x="4597400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4" name="Line 2122"/>
          <p:cNvSpPr>
            <a:spLocks noChangeShapeType="1"/>
          </p:cNvSpPr>
          <p:nvPr/>
        </p:nvSpPr>
        <p:spPr bwMode="auto">
          <a:xfrm flipV="1">
            <a:off x="4597400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5" name="Line 2123"/>
          <p:cNvSpPr>
            <a:spLocks noChangeShapeType="1"/>
          </p:cNvSpPr>
          <p:nvPr/>
        </p:nvSpPr>
        <p:spPr bwMode="auto">
          <a:xfrm flipV="1">
            <a:off x="4927600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6" name="Line 2124"/>
          <p:cNvSpPr>
            <a:spLocks noChangeShapeType="1"/>
          </p:cNvSpPr>
          <p:nvPr/>
        </p:nvSpPr>
        <p:spPr bwMode="auto">
          <a:xfrm flipV="1">
            <a:off x="4927600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7" name="Line 2125"/>
          <p:cNvSpPr>
            <a:spLocks noChangeShapeType="1"/>
          </p:cNvSpPr>
          <p:nvPr/>
        </p:nvSpPr>
        <p:spPr bwMode="auto">
          <a:xfrm flipV="1">
            <a:off x="4927600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8" name="Line 2126"/>
          <p:cNvSpPr>
            <a:spLocks noChangeShapeType="1"/>
          </p:cNvSpPr>
          <p:nvPr/>
        </p:nvSpPr>
        <p:spPr bwMode="auto">
          <a:xfrm flipV="1">
            <a:off x="4927600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9" name="Line 2127"/>
          <p:cNvSpPr>
            <a:spLocks noChangeShapeType="1"/>
          </p:cNvSpPr>
          <p:nvPr/>
        </p:nvSpPr>
        <p:spPr bwMode="auto">
          <a:xfrm flipV="1">
            <a:off x="4927600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0" name="Line 2128"/>
          <p:cNvSpPr>
            <a:spLocks noChangeShapeType="1"/>
          </p:cNvSpPr>
          <p:nvPr/>
        </p:nvSpPr>
        <p:spPr bwMode="auto">
          <a:xfrm flipV="1">
            <a:off x="4927600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1" name="Line 2129"/>
          <p:cNvSpPr>
            <a:spLocks noChangeShapeType="1"/>
          </p:cNvSpPr>
          <p:nvPr/>
        </p:nvSpPr>
        <p:spPr bwMode="auto">
          <a:xfrm flipV="1">
            <a:off x="4927600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2" name="Line 2130"/>
          <p:cNvSpPr>
            <a:spLocks noChangeShapeType="1"/>
          </p:cNvSpPr>
          <p:nvPr/>
        </p:nvSpPr>
        <p:spPr bwMode="auto">
          <a:xfrm flipV="1">
            <a:off x="527526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3" name="Line 2131"/>
          <p:cNvSpPr>
            <a:spLocks noChangeShapeType="1"/>
          </p:cNvSpPr>
          <p:nvPr/>
        </p:nvSpPr>
        <p:spPr bwMode="auto">
          <a:xfrm flipV="1">
            <a:off x="527526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4" name="Line 2132"/>
          <p:cNvSpPr>
            <a:spLocks noChangeShapeType="1"/>
          </p:cNvSpPr>
          <p:nvPr/>
        </p:nvSpPr>
        <p:spPr bwMode="auto">
          <a:xfrm flipV="1">
            <a:off x="527526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5" name="Line 2133"/>
          <p:cNvSpPr>
            <a:spLocks noChangeShapeType="1"/>
          </p:cNvSpPr>
          <p:nvPr/>
        </p:nvSpPr>
        <p:spPr bwMode="auto">
          <a:xfrm flipV="1">
            <a:off x="527526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6" name="Line 2134"/>
          <p:cNvSpPr>
            <a:spLocks noChangeShapeType="1"/>
          </p:cNvSpPr>
          <p:nvPr/>
        </p:nvSpPr>
        <p:spPr bwMode="auto">
          <a:xfrm flipV="1">
            <a:off x="527526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7" name="Line 2135"/>
          <p:cNvSpPr>
            <a:spLocks noChangeShapeType="1"/>
          </p:cNvSpPr>
          <p:nvPr/>
        </p:nvSpPr>
        <p:spPr bwMode="auto">
          <a:xfrm flipV="1">
            <a:off x="527526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8" name="Line 2136"/>
          <p:cNvSpPr>
            <a:spLocks noChangeShapeType="1"/>
          </p:cNvSpPr>
          <p:nvPr/>
        </p:nvSpPr>
        <p:spPr bwMode="auto">
          <a:xfrm flipV="1">
            <a:off x="527526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9" name="Line 2137"/>
          <p:cNvSpPr>
            <a:spLocks noChangeShapeType="1"/>
          </p:cNvSpPr>
          <p:nvPr/>
        </p:nvSpPr>
        <p:spPr bwMode="auto">
          <a:xfrm flipV="1">
            <a:off x="563086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0" name="Line 2138"/>
          <p:cNvSpPr>
            <a:spLocks noChangeShapeType="1"/>
          </p:cNvSpPr>
          <p:nvPr/>
        </p:nvSpPr>
        <p:spPr bwMode="auto">
          <a:xfrm flipV="1">
            <a:off x="563086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1" name="Line 2139"/>
          <p:cNvSpPr>
            <a:spLocks noChangeShapeType="1"/>
          </p:cNvSpPr>
          <p:nvPr/>
        </p:nvSpPr>
        <p:spPr bwMode="auto">
          <a:xfrm flipV="1">
            <a:off x="563086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2" name="Line 2140"/>
          <p:cNvSpPr>
            <a:spLocks noChangeShapeType="1"/>
          </p:cNvSpPr>
          <p:nvPr/>
        </p:nvSpPr>
        <p:spPr bwMode="auto">
          <a:xfrm flipV="1">
            <a:off x="563086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3" name="Line 2141"/>
          <p:cNvSpPr>
            <a:spLocks noChangeShapeType="1"/>
          </p:cNvSpPr>
          <p:nvPr/>
        </p:nvSpPr>
        <p:spPr bwMode="auto">
          <a:xfrm flipV="1">
            <a:off x="563086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4" name="Line 2142"/>
          <p:cNvSpPr>
            <a:spLocks noChangeShapeType="1"/>
          </p:cNvSpPr>
          <p:nvPr/>
        </p:nvSpPr>
        <p:spPr bwMode="auto">
          <a:xfrm flipV="1">
            <a:off x="563086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5" name="Line 2143"/>
          <p:cNvSpPr>
            <a:spLocks noChangeShapeType="1"/>
          </p:cNvSpPr>
          <p:nvPr/>
        </p:nvSpPr>
        <p:spPr bwMode="auto">
          <a:xfrm flipV="1">
            <a:off x="563086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6" name="Line 2144"/>
          <p:cNvSpPr>
            <a:spLocks noChangeShapeType="1"/>
          </p:cNvSpPr>
          <p:nvPr/>
        </p:nvSpPr>
        <p:spPr bwMode="auto">
          <a:xfrm flipV="1">
            <a:off x="5988050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7" name="Line 2145"/>
          <p:cNvSpPr>
            <a:spLocks noChangeShapeType="1"/>
          </p:cNvSpPr>
          <p:nvPr/>
        </p:nvSpPr>
        <p:spPr bwMode="auto">
          <a:xfrm flipV="1">
            <a:off x="5988050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8" name="Line 2146"/>
          <p:cNvSpPr>
            <a:spLocks noChangeShapeType="1"/>
          </p:cNvSpPr>
          <p:nvPr/>
        </p:nvSpPr>
        <p:spPr bwMode="auto">
          <a:xfrm flipV="1">
            <a:off x="5988050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9" name="Line 2147"/>
          <p:cNvSpPr>
            <a:spLocks noChangeShapeType="1"/>
          </p:cNvSpPr>
          <p:nvPr/>
        </p:nvSpPr>
        <p:spPr bwMode="auto">
          <a:xfrm flipV="1">
            <a:off x="5988050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0" name="Line 2148"/>
          <p:cNvSpPr>
            <a:spLocks noChangeShapeType="1"/>
          </p:cNvSpPr>
          <p:nvPr/>
        </p:nvSpPr>
        <p:spPr bwMode="auto">
          <a:xfrm flipV="1">
            <a:off x="5988050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1" name="Line 2149"/>
          <p:cNvSpPr>
            <a:spLocks noChangeShapeType="1"/>
          </p:cNvSpPr>
          <p:nvPr/>
        </p:nvSpPr>
        <p:spPr bwMode="auto">
          <a:xfrm flipV="1">
            <a:off x="5988050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2" name="Line 2150"/>
          <p:cNvSpPr>
            <a:spLocks noChangeShapeType="1"/>
          </p:cNvSpPr>
          <p:nvPr/>
        </p:nvSpPr>
        <p:spPr bwMode="auto">
          <a:xfrm flipV="1">
            <a:off x="5988050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3" name="Line 2151"/>
          <p:cNvSpPr>
            <a:spLocks noChangeShapeType="1"/>
          </p:cNvSpPr>
          <p:nvPr/>
        </p:nvSpPr>
        <p:spPr bwMode="auto">
          <a:xfrm flipV="1">
            <a:off x="633571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4" name="Line 2152"/>
          <p:cNvSpPr>
            <a:spLocks noChangeShapeType="1"/>
          </p:cNvSpPr>
          <p:nvPr/>
        </p:nvSpPr>
        <p:spPr bwMode="auto">
          <a:xfrm flipV="1">
            <a:off x="633571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5" name="Line 2153"/>
          <p:cNvSpPr>
            <a:spLocks noChangeShapeType="1"/>
          </p:cNvSpPr>
          <p:nvPr/>
        </p:nvSpPr>
        <p:spPr bwMode="auto">
          <a:xfrm flipV="1">
            <a:off x="633571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6" name="Line 2154"/>
          <p:cNvSpPr>
            <a:spLocks noChangeShapeType="1"/>
          </p:cNvSpPr>
          <p:nvPr/>
        </p:nvSpPr>
        <p:spPr bwMode="auto">
          <a:xfrm flipV="1">
            <a:off x="633571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7" name="Line 2155"/>
          <p:cNvSpPr>
            <a:spLocks noChangeShapeType="1"/>
          </p:cNvSpPr>
          <p:nvPr/>
        </p:nvSpPr>
        <p:spPr bwMode="auto">
          <a:xfrm flipV="1">
            <a:off x="633571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8" name="Line 2156"/>
          <p:cNvSpPr>
            <a:spLocks noChangeShapeType="1"/>
          </p:cNvSpPr>
          <p:nvPr/>
        </p:nvSpPr>
        <p:spPr bwMode="auto">
          <a:xfrm flipV="1">
            <a:off x="633571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9" name="Line 2157"/>
          <p:cNvSpPr>
            <a:spLocks noChangeShapeType="1"/>
          </p:cNvSpPr>
          <p:nvPr/>
        </p:nvSpPr>
        <p:spPr bwMode="auto">
          <a:xfrm flipV="1">
            <a:off x="633571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0" name="Line 2158"/>
          <p:cNvSpPr>
            <a:spLocks noChangeShapeType="1"/>
          </p:cNvSpPr>
          <p:nvPr/>
        </p:nvSpPr>
        <p:spPr bwMode="auto">
          <a:xfrm flipV="1">
            <a:off x="6684963" y="6302375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1" name="Line 2159"/>
          <p:cNvSpPr>
            <a:spLocks noChangeShapeType="1"/>
          </p:cNvSpPr>
          <p:nvPr/>
        </p:nvSpPr>
        <p:spPr bwMode="auto">
          <a:xfrm flipV="1">
            <a:off x="6684963" y="6284913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2" name="Line 2160"/>
          <p:cNvSpPr>
            <a:spLocks noChangeShapeType="1"/>
          </p:cNvSpPr>
          <p:nvPr/>
        </p:nvSpPr>
        <p:spPr bwMode="auto">
          <a:xfrm flipV="1">
            <a:off x="6684963" y="6265863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3" name="Line 2161"/>
          <p:cNvSpPr>
            <a:spLocks noChangeShapeType="1"/>
          </p:cNvSpPr>
          <p:nvPr/>
        </p:nvSpPr>
        <p:spPr bwMode="auto">
          <a:xfrm flipV="1">
            <a:off x="6684963" y="6248400"/>
            <a:ext cx="0" cy="174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4" name="Line 2162"/>
          <p:cNvSpPr>
            <a:spLocks noChangeShapeType="1"/>
          </p:cNvSpPr>
          <p:nvPr/>
        </p:nvSpPr>
        <p:spPr bwMode="auto">
          <a:xfrm flipV="1">
            <a:off x="6684963" y="6229350"/>
            <a:ext cx="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5" name="Line 2163"/>
          <p:cNvSpPr>
            <a:spLocks noChangeShapeType="1"/>
          </p:cNvSpPr>
          <p:nvPr/>
        </p:nvSpPr>
        <p:spPr bwMode="auto">
          <a:xfrm flipV="1">
            <a:off x="6684963" y="6211888"/>
            <a:ext cx="0" cy="17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6" name="Line 2164"/>
          <p:cNvSpPr>
            <a:spLocks noChangeShapeType="1"/>
          </p:cNvSpPr>
          <p:nvPr/>
        </p:nvSpPr>
        <p:spPr bwMode="auto">
          <a:xfrm flipV="1">
            <a:off x="6684963" y="62055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7" name="Rectangle 2165"/>
          <p:cNvSpPr>
            <a:spLocks noChangeArrowheads="1"/>
          </p:cNvSpPr>
          <p:nvPr/>
        </p:nvSpPr>
        <p:spPr bwMode="auto">
          <a:xfrm rot="16200000">
            <a:off x="293688" y="4876800"/>
            <a:ext cx="19907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Case/Control  Ratio Log2</a:t>
            </a:r>
            <a:endParaRPr lang="en-US"/>
          </a:p>
        </p:txBody>
      </p:sp>
      <p:sp>
        <p:nvSpPr>
          <p:cNvPr id="112758" name="Text Box 2166"/>
          <p:cNvSpPr txBox="1">
            <a:spLocks noChangeArrowheads="1"/>
          </p:cNvSpPr>
          <p:nvPr/>
        </p:nvSpPr>
        <p:spPr bwMode="auto">
          <a:xfrm>
            <a:off x="5224463" y="3794125"/>
            <a:ext cx="3171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/>
              <a:t>B  Gene expression in tissues </a:t>
            </a:r>
          </a:p>
          <a:p>
            <a:r>
              <a:rPr lang="en-US" sz="1600"/>
              <a:t>     from 1 cm tumor bearing mice</a:t>
            </a:r>
          </a:p>
        </p:txBody>
      </p:sp>
    </p:spTree>
    <p:extLst>
      <p:ext uri="{BB962C8B-B14F-4D97-AF65-F5344CB8AC3E}">
        <p14:creationId xmlns:p14="http://schemas.microsoft.com/office/powerpoint/2010/main" val="5220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0"/>
            <a:ext cx="2622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Supplementary Figure 5</a:t>
            </a:r>
          </a:p>
        </p:txBody>
      </p:sp>
      <p:grpSp>
        <p:nvGrpSpPr>
          <p:cNvPr id="105478" name="Group 6"/>
          <p:cNvGrpSpPr>
            <a:grpSpLocks noChangeAspect="1"/>
          </p:cNvGrpSpPr>
          <p:nvPr/>
        </p:nvGrpSpPr>
        <p:grpSpPr bwMode="auto">
          <a:xfrm>
            <a:off x="1573213" y="762000"/>
            <a:ext cx="5997575" cy="4059238"/>
            <a:chOff x="991" y="480"/>
            <a:chExt cx="3778" cy="2557"/>
          </a:xfrm>
        </p:grpSpPr>
        <p:sp>
          <p:nvSpPr>
            <p:cNvPr id="105477" name="AutoShape 5"/>
            <p:cNvSpPr>
              <a:spLocks noChangeAspect="1" noChangeArrowheads="1" noTextEdit="1"/>
            </p:cNvSpPr>
            <p:nvPr/>
          </p:nvSpPr>
          <p:spPr bwMode="auto">
            <a:xfrm>
              <a:off x="991" y="480"/>
              <a:ext cx="3778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5679" name="Group 207"/>
            <p:cNvGrpSpPr>
              <a:grpSpLocks/>
            </p:cNvGrpSpPr>
            <p:nvPr/>
          </p:nvGrpSpPr>
          <p:grpSpPr bwMode="auto">
            <a:xfrm>
              <a:off x="991" y="480"/>
              <a:ext cx="2652" cy="2127"/>
              <a:chOff x="991" y="480"/>
              <a:chExt cx="2652" cy="2127"/>
            </a:xfrm>
          </p:grpSpPr>
          <p:sp>
            <p:nvSpPr>
              <p:cNvPr id="105479" name="Rectangle 7"/>
              <p:cNvSpPr>
                <a:spLocks noChangeArrowheads="1"/>
              </p:cNvSpPr>
              <p:nvPr/>
            </p:nvSpPr>
            <p:spPr bwMode="auto">
              <a:xfrm>
                <a:off x="991" y="480"/>
                <a:ext cx="7" cy="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480" name="Rectangle 8"/>
              <p:cNvSpPr>
                <a:spLocks noChangeArrowheads="1"/>
              </p:cNvSpPr>
              <p:nvPr/>
            </p:nvSpPr>
            <p:spPr bwMode="auto">
              <a:xfrm>
                <a:off x="1294" y="690"/>
                <a:ext cx="2297" cy="1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1" name="Line 9"/>
              <p:cNvSpPr>
                <a:spLocks noChangeShapeType="1"/>
              </p:cNvSpPr>
              <p:nvPr/>
            </p:nvSpPr>
            <p:spPr bwMode="auto">
              <a:xfrm>
                <a:off x="129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2" name="Line 10"/>
              <p:cNvSpPr>
                <a:spLocks noChangeShapeType="1"/>
              </p:cNvSpPr>
              <p:nvPr/>
            </p:nvSpPr>
            <p:spPr bwMode="auto">
              <a:xfrm>
                <a:off x="131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3" name="Line 11"/>
              <p:cNvSpPr>
                <a:spLocks noChangeShapeType="1"/>
              </p:cNvSpPr>
              <p:nvPr/>
            </p:nvSpPr>
            <p:spPr bwMode="auto">
              <a:xfrm>
                <a:off x="1328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4" name="Line 12"/>
              <p:cNvSpPr>
                <a:spLocks noChangeShapeType="1"/>
              </p:cNvSpPr>
              <p:nvPr/>
            </p:nvSpPr>
            <p:spPr bwMode="auto">
              <a:xfrm>
                <a:off x="134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5" name="Line 13"/>
              <p:cNvSpPr>
                <a:spLocks noChangeShapeType="1"/>
              </p:cNvSpPr>
              <p:nvPr/>
            </p:nvSpPr>
            <p:spPr bwMode="auto">
              <a:xfrm>
                <a:off x="136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6" name="Line 14"/>
              <p:cNvSpPr>
                <a:spLocks noChangeShapeType="1"/>
              </p:cNvSpPr>
              <p:nvPr/>
            </p:nvSpPr>
            <p:spPr bwMode="auto">
              <a:xfrm>
                <a:off x="138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7" name="Line 15"/>
              <p:cNvSpPr>
                <a:spLocks noChangeShapeType="1"/>
              </p:cNvSpPr>
              <p:nvPr/>
            </p:nvSpPr>
            <p:spPr bwMode="auto">
              <a:xfrm>
                <a:off x="1397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8" name="Line 16"/>
              <p:cNvSpPr>
                <a:spLocks noChangeShapeType="1"/>
              </p:cNvSpPr>
              <p:nvPr/>
            </p:nvSpPr>
            <p:spPr bwMode="auto">
              <a:xfrm>
                <a:off x="141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9" name="Line 17"/>
              <p:cNvSpPr>
                <a:spLocks noChangeShapeType="1"/>
              </p:cNvSpPr>
              <p:nvPr/>
            </p:nvSpPr>
            <p:spPr bwMode="auto">
              <a:xfrm>
                <a:off x="143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0" name="Line 18"/>
              <p:cNvSpPr>
                <a:spLocks noChangeShapeType="1"/>
              </p:cNvSpPr>
              <p:nvPr/>
            </p:nvSpPr>
            <p:spPr bwMode="auto">
              <a:xfrm>
                <a:off x="1449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1" name="Line 19"/>
              <p:cNvSpPr>
                <a:spLocks noChangeShapeType="1"/>
              </p:cNvSpPr>
              <p:nvPr/>
            </p:nvSpPr>
            <p:spPr bwMode="auto">
              <a:xfrm>
                <a:off x="146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2" name="Line 20"/>
              <p:cNvSpPr>
                <a:spLocks noChangeShapeType="1"/>
              </p:cNvSpPr>
              <p:nvPr/>
            </p:nvSpPr>
            <p:spPr bwMode="auto">
              <a:xfrm>
                <a:off x="148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3" name="Line 21"/>
              <p:cNvSpPr>
                <a:spLocks noChangeShapeType="1"/>
              </p:cNvSpPr>
              <p:nvPr/>
            </p:nvSpPr>
            <p:spPr bwMode="auto">
              <a:xfrm>
                <a:off x="150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4" name="Line 22"/>
              <p:cNvSpPr>
                <a:spLocks noChangeShapeType="1"/>
              </p:cNvSpPr>
              <p:nvPr/>
            </p:nvSpPr>
            <p:spPr bwMode="auto">
              <a:xfrm>
                <a:off x="1518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5" name="Line 23"/>
              <p:cNvSpPr>
                <a:spLocks noChangeShapeType="1"/>
              </p:cNvSpPr>
              <p:nvPr/>
            </p:nvSpPr>
            <p:spPr bwMode="auto">
              <a:xfrm>
                <a:off x="153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6" name="Line 24"/>
              <p:cNvSpPr>
                <a:spLocks noChangeShapeType="1"/>
              </p:cNvSpPr>
              <p:nvPr/>
            </p:nvSpPr>
            <p:spPr bwMode="auto">
              <a:xfrm>
                <a:off x="155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7" name="Line 25"/>
              <p:cNvSpPr>
                <a:spLocks noChangeShapeType="1"/>
              </p:cNvSpPr>
              <p:nvPr/>
            </p:nvSpPr>
            <p:spPr bwMode="auto">
              <a:xfrm>
                <a:off x="157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8" name="Line 26"/>
              <p:cNvSpPr>
                <a:spLocks noChangeShapeType="1"/>
              </p:cNvSpPr>
              <p:nvPr/>
            </p:nvSpPr>
            <p:spPr bwMode="auto">
              <a:xfrm>
                <a:off x="1587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99" name="Line 27"/>
              <p:cNvSpPr>
                <a:spLocks noChangeShapeType="1"/>
              </p:cNvSpPr>
              <p:nvPr/>
            </p:nvSpPr>
            <p:spPr bwMode="auto">
              <a:xfrm>
                <a:off x="160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0" name="Line 28"/>
              <p:cNvSpPr>
                <a:spLocks noChangeShapeType="1"/>
              </p:cNvSpPr>
              <p:nvPr/>
            </p:nvSpPr>
            <p:spPr bwMode="auto">
              <a:xfrm>
                <a:off x="162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1" name="Line 29"/>
              <p:cNvSpPr>
                <a:spLocks noChangeShapeType="1"/>
              </p:cNvSpPr>
              <p:nvPr/>
            </p:nvSpPr>
            <p:spPr bwMode="auto">
              <a:xfrm>
                <a:off x="1639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2" name="Line 30"/>
              <p:cNvSpPr>
                <a:spLocks noChangeShapeType="1"/>
              </p:cNvSpPr>
              <p:nvPr/>
            </p:nvSpPr>
            <p:spPr bwMode="auto">
              <a:xfrm>
                <a:off x="165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3" name="Line 31"/>
              <p:cNvSpPr>
                <a:spLocks noChangeShapeType="1"/>
              </p:cNvSpPr>
              <p:nvPr/>
            </p:nvSpPr>
            <p:spPr bwMode="auto">
              <a:xfrm>
                <a:off x="167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4" name="Line 32"/>
              <p:cNvSpPr>
                <a:spLocks noChangeShapeType="1"/>
              </p:cNvSpPr>
              <p:nvPr/>
            </p:nvSpPr>
            <p:spPr bwMode="auto">
              <a:xfrm>
                <a:off x="169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5" name="Line 33"/>
              <p:cNvSpPr>
                <a:spLocks noChangeShapeType="1"/>
              </p:cNvSpPr>
              <p:nvPr/>
            </p:nvSpPr>
            <p:spPr bwMode="auto">
              <a:xfrm>
                <a:off x="1708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6" name="Line 34"/>
              <p:cNvSpPr>
                <a:spLocks noChangeShapeType="1"/>
              </p:cNvSpPr>
              <p:nvPr/>
            </p:nvSpPr>
            <p:spPr bwMode="auto">
              <a:xfrm>
                <a:off x="172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7" name="Line 35"/>
              <p:cNvSpPr>
                <a:spLocks noChangeShapeType="1"/>
              </p:cNvSpPr>
              <p:nvPr/>
            </p:nvSpPr>
            <p:spPr bwMode="auto">
              <a:xfrm>
                <a:off x="174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8" name="Line 36"/>
              <p:cNvSpPr>
                <a:spLocks noChangeShapeType="1"/>
              </p:cNvSpPr>
              <p:nvPr/>
            </p:nvSpPr>
            <p:spPr bwMode="auto">
              <a:xfrm>
                <a:off x="1760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09" name="Line 37"/>
              <p:cNvSpPr>
                <a:spLocks noChangeShapeType="1"/>
              </p:cNvSpPr>
              <p:nvPr/>
            </p:nvSpPr>
            <p:spPr bwMode="auto">
              <a:xfrm>
                <a:off x="177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0" name="Line 38"/>
              <p:cNvSpPr>
                <a:spLocks noChangeShapeType="1"/>
              </p:cNvSpPr>
              <p:nvPr/>
            </p:nvSpPr>
            <p:spPr bwMode="auto">
              <a:xfrm>
                <a:off x="179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1" name="Line 39"/>
              <p:cNvSpPr>
                <a:spLocks noChangeShapeType="1"/>
              </p:cNvSpPr>
              <p:nvPr/>
            </p:nvSpPr>
            <p:spPr bwMode="auto">
              <a:xfrm>
                <a:off x="181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2" name="Line 40"/>
              <p:cNvSpPr>
                <a:spLocks noChangeShapeType="1"/>
              </p:cNvSpPr>
              <p:nvPr/>
            </p:nvSpPr>
            <p:spPr bwMode="auto">
              <a:xfrm>
                <a:off x="1829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3" name="Line 41"/>
              <p:cNvSpPr>
                <a:spLocks noChangeShapeType="1"/>
              </p:cNvSpPr>
              <p:nvPr/>
            </p:nvSpPr>
            <p:spPr bwMode="auto">
              <a:xfrm>
                <a:off x="184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4" name="Line 42"/>
              <p:cNvSpPr>
                <a:spLocks noChangeShapeType="1"/>
              </p:cNvSpPr>
              <p:nvPr/>
            </p:nvSpPr>
            <p:spPr bwMode="auto">
              <a:xfrm>
                <a:off x="186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5" name="Line 43"/>
              <p:cNvSpPr>
                <a:spLocks noChangeShapeType="1"/>
              </p:cNvSpPr>
              <p:nvPr/>
            </p:nvSpPr>
            <p:spPr bwMode="auto">
              <a:xfrm>
                <a:off x="188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6" name="Line 44"/>
              <p:cNvSpPr>
                <a:spLocks noChangeShapeType="1"/>
              </p:cNvSpPr>
              <p:nvPr/>
            </p:nvSpPr>
            <p:spPr bwMode="auto">
              <a:xfrm>
                <a:off x="1898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7" name="Line 45"/>
              <p:cNvSpPr>
                <a:spLocks noChangeShapeType="1"/>
              </p:cNvSpPr>
              <p:nvPr/>
            </p:nvSpPr>
            <p:spPr bwMode="auto">
              <a:xfrm>
                <a:off x="191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8" name="Line 46"/>
              <p:cNvSpPr>
                <a:spLocks noChangeShapeType="1"/>
              </p:cNvSpPr>
              <p:nvPr/>
            </p:nvSpPr>
            <p:spPr bwMode="auto">
              <a:xfrm>
                <a:off x="193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19" name="Line 47"/>
              <p:cNvSpPr>
                <a:spLocks noChangeShapeType="1"/>
              </p:cNvSpPr>
              <p:nvPr/>
            </p:nvSpPr>
            <p:spPr bwMode="auto">
              <a:xfrm>
                <a:off x="1950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0" name="Line 48"/>
              <p:cNvSpPr>
                <a:spLocks noChangeShapeType="1"/>
              </p:cNvSpPr>
              <p:nvPr/>
            </p:nvSpPr>
            <p:spPr bwMode="auto">
              <a:xfrm>
                <a:off x="196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1" name="Line 49"/>
              <p:cNvSpPr>
                <a:spLocks noChangeShapeType="1"/>
              </p:cNvSpPr>
              <p:nvPr/>
            </p:nvSpPr>
            <p:spPr bwMode="auto">
              <a:xfrm>
                <a:off x="198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2" name="Line 50"/>
              <p:cNvSpPr>
                <a:spLocks noChangeShapeType="1"/>
              </p:cNvSpPr>
              <p:nvPr/>
            </p:nvSpPr>
            <p:spPr bwMode="auto">
              <a:xfrm>
                <a:off x="200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3" name="Line 51"/>
              <p:cNvSpPr>
                <a:spLocks noChangeShapeType="1"/>
              </p:cNvSpPr>
              <p:nvPr/>
            </p:nvSpPr>
            <p:spPr bwMode="auto">
              <a:xfrm>
                <a:off x="2019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4" name="Line 52"/>
              <p:cNvSpPr>
                <a:spLocks noChangeShapeType="1"/>
              </p:cNvSpPr>
              <p:nvPr/>
            </p:nvSpPr>
            <p:spPr bwMode="auto">
              <a:xfrm>
                <a:off x="203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5" name="Line 53"/>
              <p:cNvSpPr>
                <a:spLocks noChangeShapeType="1"/>
              </p:cNvSpPr>
              <p:nvPr/>
            </p:nvSpPr>
            <p:spPr bwMode="auto">
              <a:xfrm>
                <a:off x="205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6" name="Line 54"/>
              <p:cNvSpPr>
                <a:spLocks noChangeShapeType="1"/>
              </p:cNvSpPr>
              <p:nvPr/>
            </p:nvSpPr>
            <p:spPr bwMode="auto">
              <a:xfrm>
                <a:off x="2071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7" name="Line 55"/>
              <p:cNvSpPr>
                <a:spLocks noChangeShapeType="1"/>
              </p:cNvSpPr>
              <p:nvPr/>
            </p:nvSpPr>
            <p:spPr bwMode="auto">
              <a:xfrm>
                <a:off x="208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8" name="Line 56"/>
              <p:cNvSpPr>
                <a:spLocks noChangeShapeType="1"/>
              </p:cNvSpPr>
              <p:nvPr/>
            </p:nvSpPr>
            <p:spPr bwMode="auto">
              <a:xfrm>
                <a:off x="210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29" name="Line 57"/>
              <p:cNvSpPr>
                <a:spLocks noChangeShapeType="1"/>
              </p:cNvSpPr>
              <p:nvPr/>
            </p:nvSpPr>
            <p:spPr bwMode="auto">
              <a:xfrm>
                <a:off x="212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0" name="Line 58"/>
              <p:cNvSpPr>
                <a:spLocks noChangeShapeType="1"/>
              </p:cNvSpPr>
              <p:nvPr/>
            </p:nvSpPr>
            <p:spPr bwMode="auto">
              <a:xfrm>
                <a:off x="2140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1" name="Line 59"/>
              <p:cNvSpPr>
                <a:spLocks noChangeShapeType="1"/>
              </p:cNvSpPr>
              <p:nvPr/>
            </p:nvSpPr>
            <p:spPr bwMode="auto">
              <a:xfrm>
                <a:off x="215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2" name="Line 60"/>
              <p:cNvSpPr>
                <a:spLocks noChangeShapeType="1"/>
              </p:cNvSpPr>
              <p:nvPr/>
            </p:nvSpPr>
            <p:spPr bwMode="auto">
              <a:xfrm>
                <a:off x="217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3" name="Line 61"/>
              <p:cNvSpPr>
                <a:spLocks noChangeShapeType="1"/>
              </p:cNvSpPr>
              <p:nvPr/>
            </p:nvSpPr>
            <p:spPr bwMode="auto">
              <a:xfrm>
                <a:off x="2192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4" name="Line 62"/>
              <p:cNvSpPr>
                <a:spLocks noChangeShapeType="1"/>
              </p:cNvSpPr>
              <p:nvPr/>
            </p:nvSpPr>
            <p:spPr bwMode="auto">
              <a:xfrm>
                <a:off x="221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5" name="Line 63"/>
              <p:cNvSpPr>
                <a:spLocks noChangeShapeType="1"/>
              </p:cNvSpPr>
              <p:nvPr/>
            </p:nvSpPr>
            <p:spPr bwMode="auto">
              <a:xfrm>
                <a:off x="222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6" name="Line 64"/>
              <p:cNvSpPr>
                <a:spLocks noChangeShapeType="1"/>
              </p:cNvSpPr>
              <p:nvPr/>
            </p:nvSpPr>
            <p:spPr bwMode="auto">
              <a:xfrm>
                <a:off x="224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7" name="Line 65"/>
              <p:cNvSpPr>
                <a:spLocks noChangeShapeType="1"/>
              </p:cNvSpPr>
              <p:nvPr/>
            </p:nvSpPr>
            <p:spPr bwMode="auto">
              <a:xfrm>
                <a:off x="2261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8" name="Line 66"/>
              <p:cNvSpPr>
                <a:spLocks noChangeShapeType="1"/>
              </p:cNvSpPr>
              <p:nvPr/>
            </p:nvSpPr>
            <p:spPr bwMode="auto">
              <a:xfrm>
                <a:off x="227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39" name="Line 67"/>
              <p:cNvSpPr>
                <a:spLocks noChangeShapeType="1"/>
              </p:cNvSpPr>
              <p:nvPr/>
            </p:nvSpPr>
            <p:spPr bwMode="auto">
              <a:xfrm>
                <a:off x="229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0" name="Line 68"/>
              <p:cNvSpPr>
                <a:spLocks noChangeShapeType="1"/>
              </p:cNvSpPr>
              <p:nvPr/>
            </p:nvSpPr>
            <p:spPr bwMode="auto">
              <a:xfrm>
                <a:off x="231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1" name="Line 69"/>
              <p:cNvSpPr>
                <a:spLocks noChangeShapeType="1"/>
              </p:cNvSpPr>
              <p:nvPr/>
            </p:nvSpPr>
            <p:spPr bwMode="auto">
              <a:xfrm>
                <a:off x="2330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2" name="Line 70"/>
              <p:cNvSpPr>
                <a:spLocks noChangeShapeType="1"/>
              </p:cNvSpPr>
              <p:nvPr/>
            </p:nvSpPr>
            <p:spPr bwMode="auto">
              <a:xfrm>
                <a:off x="234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3" name="Line 71"/>
              <p:cNvSpPr>
                <a:spLocks noChangeShapeType="1"/>
              </p:cNvSpPr>
              <p:nvPr/>
            </p:nvSpPr>
            <p:spPr bwMode="auto">
              <a:xfrm>
                <a:off x="236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4" name="Line 72"/>
              <p:cNvSpPr>
                <a:spLocks noChangeShapeType="1"/>
              </p:cNvSpPr>
              <p:nvPr/>
            </p:nvSpPr>
            <p:spPr bwMode="auto">
              <a:xfrm>
                <a:off x="2382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5" name="Line 73"/>
              <p:cNvSpPr>
                <a:spLocks noChangeShapeType="1"/>
              </p:cNvSpPr>
              <p:nvPr/>
            </p:nvSpPr>
            <p:spPr bwMode="auto">
              <a:xfrm>
                <a:off x="240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6" name="Line 74"/>
              <p:cNvSpPr>
                <a:spLocks noChangeShapeType="1"/>
              </p:cNvSpPr>
              <p:nvPr/>
            </p:nvSpPr>
            <p:spPr bwMode="auto">
              <a:xfrm>
                <a:off x="241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7" name="Line 75"/>
              <p:cNvSpPr>
                <a:spLocks noChangeShapeType="1"/>
              </p:cNvSpPr>
              <p:nvPr/>
            </p:nvSpPr>
            <p:spPr bwMode="auto">
              <a:xfrm>
                <a:off x="243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8" name="Line 76"/>
              <p:cNvSpPr>
                <a:spLocks noChangeShapeType="1"/>
              </p:cNvSpPr>
              <p:nvPr/>
            </p:nvSpPr>
            <p:spPr bwMode="auto">
              <a:xfrm>
                <a:off x="2451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49" name="Line 77"/>
              <p:cNvSpPr>
                <a:spLocks noChangeShapeType="1"/>
              </p:cNvSpPr>
              <p:nvPr/>
            </p:nvSpPr>
            <p:spPr bwMode="auto">
              <a:xfrm>
                <a:off x="246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0" name="Line 78"/>
              <p:cNvSpPr>
                <a:spLocks noChangeShapeType="1"/>
              </p:cNvSpPr>
              <p:nvPr/>
            </p:nvSpPr>
            <p:spPr bwMode="auto">
              <a:xfrm>
                <a:off x="248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1" name="Line 79"/>
              <p:cNvSpPr>
                <a:spLocks noChangeShapeType="1"/>
              </p:cNvSpPr>
              <p:nvPr/>
            </p:nvSpPr>
            <p:spPr bwMode="auto">
              <a:xfrm>
                <a:off x="2503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2" name="Line 80"/>
              <p:cNvSpPr>
                <a:spLocks noChangeShapeType="1"/>
              </p:cNvSpPr>
              <p:nvPr/>
            </p:nvSpPr>
            <p:spPr bwMode="auto">
              <a:xfrm>
                <a:off x="252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3" name="Line 81"/>
              <p:cNvSpPr>
                <a:spLocks noChangeShapeType="1"/>
              </p:cNvSpPr>
              <p:nvPr/>
            </p:nvSpPr>
            <p:spPr bwMode="auto">
              <a:xfrm>
                <a:off x="253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4" name="Line 82"/>
              <p:cNvSpPr>
                <a:spLocks noChangeShapeType="1"/>
              </p:cNvSpPr>
              <p:nvPr/>
            </p:nvSpPr>
            <p:spPr bwMode="auto">
              <a:xfrm>
                <a:off x="255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5" name="Line 83"/>
              <p:cNvSpPr>
                <a:spLocks noChangeShapeType="1"/>
              </p:cNvSpPr>
              <p:nvPr/>
            </p:nvSpPr>
            <p:spPr bwMode="auto">
              <a:xfrm>
                <a:off x="2572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6" name="Line 84"/>
              <p:cNvSpPr>
                <a:spLocks noChangeShapeType="1"/>
              </p:cNvSpPr>
              <p:nvPr/>
            </p:nvSpPr>
            <p:spPr bwMode="auto">
              <a:xfrm>
                <a:off x="259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7" name="Line 85"/>
              <p:cNvSpPr>
                <a:spLocks noChangeShapeType="1"/>
              </p:cNvSpPr>
              <p:nvPr/>
            </p:nvSpPr>
            <p:spPr bwMode="auto">
              <a:xfrm>
                <a:off x="260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8" name="Line 86"/>
              <p:cNvSpPr>
                <a:spLocks noChangeShapeType="1"/>
              </p:cNvSpPr>
              <p:nvPr/>
            </p:nvSpPr>
            <p:spPr bwMode="auto">
              <a:xfrm>
                <a:off x="262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59" name="Line 87"/>
              <p:cNvSpPr>
                <a:spLocks noChangeShapeType="1"/>
              </p:cNvSpPr>
              <p:nvPr/>
            </p:nvSpPr>
            <p:spPr bwMode="auto">
              <a:xfrm>
                <a:off x="2641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0" name="Line 88"/>
              <p:cNvSpPr>
                <a:spLocks noChangeShapeType="1"/>
              </p:cNvSpPr>
              <p:nvPr/>
            </p:nvSpPr>
            <p:spPr bwMode="auto">
              <a:xfrm>
                <a:off x="265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1" name="Line 89"/>
              <p:cNvSpPr>
                <a:spLocks noChangeShapeType="1"/>
              </p:cNvSpPr>
              <p:nvPr/>
            </p:nvSpPr>
            <p:spPr bwMode="auto">
              <a:xfrm>
                <a:off x="267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2" name="Line 90"/>
              <p:cNvSpPr>
                <a:spLocks noChangeShapeType="1"/>
              </p:cNvSpPr>
              <p:nvPr/>
            </p:nvSpPr>
            <p:spPr bwMode="auto">
              <a:xfrm>
                <a:off x="2693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3" name="Line 91"/>
              <p:cNvSpPr>
                <a:spLocks noChangeShapeType="1"/>
              </p:cNvSpPr>
              <p:nvPr/>
            </p:nvSpPr>
            <p:spPr bwMode="auto">
              <a:xfrm>
                <a:off x="271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4" name="Line 92"/>
              <p:cNvSpPr>
                <a:spLocks noChangeShapeType="1"/>
              </p:cNvSpPr>
              <p:nvPr/>
            </p:nvSpPr>
            <p:spPr bwMode="auto">
              <a:xfrm>
                <a:off x="272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5" name="Line 93"/>
              <p:cNvSpPr>
                <a:spLocks noChangeShapeType="1"/>
              </p:cNvSpPr>
              <p:nvPr/>
            </p:nvSpPr>
            <p:spPr bwMode="auto">
              <a:xfrm>
                <a:off x="274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6" name="Line 94"/>
              <p:cNvSpPr>
                <a:spLocks noChangeShapeType="1"/>
              </p:cNvSpPr>
              <p:nvPr/>
            </p:nvSpPr>
            <p:spPr bwMode="auto">
              <a:xfrm>
                <a:off x="2762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7" name="Line 95"/>
              <p:cNvSpPr>
                <a:spLocks noChangeShapeType="1"/>
              </p:cNvSpPr>
              <p:nvPr/>
            </p:nvSpPr>
            <p:spPr bwMode="auto">
              <a:xfrm>
                <a:off x="278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8" name="Line 96"/>
              <p:cNvSpPr>
                <a:spLocks noChangeShapeType="1"/>
              </p:cNvSpPr>
              <p:nvPr/>
            </p:nvSpPr>
            <p:spPr bwMode="auto">
              <a:xfrm>
                <a:off x="279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69" name="Line 97"/>
              <p:cNvSpPr>
                <a:spLocks noChangeShapeType="1"/>
              </p:cNvSpPr>
              <p:nvPr/>
            </p:nvSpPr>
            <p:spPr bwMode="auto">
              <a:xfrm>
                <a:off x="2814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0" name="Line 98"/>
              <p:cNvSpPr>
                <a:spLocks noChangeShapeType="1"/>
              </p:cNvSpPr>
              <p:nvPr/>
            </p:nvSpPr>
            <p:spPr bwMode="auto">
              <a:xfrm>
                <a:off x="283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1" name="Line 99"/>
              <p:cNvSpPr>
                <a:spLocks noChangeShapeType="1"/>
              </p:cNvSpPr>
              <p:nvPr/>
            </p:nvSpPr>
            <p:spPr bwMode="auto">
              <a:xfrm>
                <a:off x="284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2" name="Line 100"/>
              <p:cNvSpPr>
                <a:spLocks noChangeShapeType="1"/>
              </p:cNvSpPr>
              <p:nvPr/>
            </p:nvSpPr>
            <p:spPr bwMode="auto">
              <a:xfrm>
                <a:off x="286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3" name="Line 101"/>
              <p:cNvSpPr>
                <a:spLocks noChangeShapeType="1"/>
              </p:cNvSpPr>
              <p:nvPr/>
            </p:nvSpPr>
            <p:spPr bwMode="auto">
              <a:xfrm>
                <a:off x="2883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4" name="Line 102"/>
              <p:cNvSpPr>
                <a:spLocks noChangeShapeType="1"/>
              </p:cNvSpPr>
              <p:nvPr/>
            </p:nvSpPr>
            <p:spPr bwMode="auto">
              <a:xfrm>
                <a:off x="290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5" name="Line 103"/>
              <p:cNvSpPr>
                <a:spLocks noChangeShapeType="1"/>
              </p:cNvSpPr>
              <p:nvPr/>
            </p:nvSpPr>
            <p:spPr bwMode="auto">
              <a:xfrm>
                <a:off x="291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6" name="Line 104"/>
              <p:cNvSpPr>
                <a:spLocks noChangeShapeType="1"/>
              </p:cNvSpPr>
              <p:nvPr/>
            </p:nvSpPr>
            <p:spPr bwMode="auto">
              <a:xfrm>
                <a:off x="293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7" name="Line 105"/>
              <p:cNvSpPr>
                <a:spLocks noChangeShapeType="1"/>
              </p:cNvSpPr>
              <p:nvPr/>
            </p:nvSpPr>
            <p:spPr bwMode="auto">
              <a:xfrm>
                <a:off x="2952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8" name="Line 106"/>
              <p:cNvSpPr>
                <a:spLocks noChangeShapeType="1"/>
              </p:cNvSpPr>
              <p:nvPr/>
            </p:nvSpPr>
            <p:spPr bwMode="auto">
              <a:xfrm>
                <a:off x="297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79" name="Line 107"/>
              <p:cNvSpPr>
                <a:spLocks noChangeShapeType="1"/>
              </p:cNvSpPr>
              <p:nvPr/>
            </p:nvSpPr>
            <p:spPr bwMode="auto">
              <a:xfrm>
                <a:off x="298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0" name="Line 108"/>
              <p:cNvSpPr>
                <a:spLocks noChangeShapeType="1"/>
              </p:cNvSpPr>
              <p:nvPr/>
            </p:nvSpPr>
            <p:spPr bwMode="auto">
              <a:xfrm>
                <a:off x="3004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1" name="Line 109"/>
              <p:cNvSpPr>
                <a:spLocks noChangeShapeType="1"/>
              </p:cNvSpPr>
              <p:nvPr/>
            </p:nvSpPr>
            <p:spPr bwMode="auto">
              <a:xfrm>
                <a:off x="302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2" name="Line 110"/>
              <p:cNvSpPr>
                <a:spLocks noChangeShapeType="1"/>
              </p:cNvSpPr>
              <p:nvPr/>
            </p:nvSpPr>
            <p:spPr bwMode="auto">
              <a:xfrm>
                <a:off x="303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3" name="Line 111"/>
              <p:cNvSpPr>
                <a:spLocks noChangeShapeType="1"/>
              </p:cNvSpPr>
              <p:nvPr/>
            </p:nvSpPr>
            <p:spPr bwMode="auto">
              <a:xfrm>
                <a:off x="3056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4" name="Line 112"/>
              <p:cNvSpPr>
                <a:spLocks noChangeShapeType="1"/>
              </p:cNvSpPr>
              <p:nvPr/>
            </p:nvSpPr>
            <p:spPr bwMode="auto">
              <a:xfrm>
                <a:off x="3073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5" name="Line 113"/>
              <p:cNvSpPr>
                <a:spLocks noChangeShapeType="1"/>
              </p:cNvSpPr>
              <p:nvPr/>
            </p:nvSpPr>
            <p:spPr bwMode="auto">
              <a:xfrm>
                <a:off x="309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6" name="Line 114"/>
              <p:cNvSpPr>
                <a:spLocks noChangeShapeType="1"/>
              </p:cNvSpPr>
              <p:nvPr/>
            </p:nvSpPr>
            <p:spPr bwMode="auto">
              <a:xfrm>
                <a:off x="310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7" name="Line 115"/>
              <p:cNvSpPr>
                <a:spLocks noChangeShapeType="1"/>
              </p:cNvSpPr>
              <p:nvPr/>
            </p:nvSpPr>
            <p:spPr bwMode="auto">
              <a:xfrm>
                <a:off x="3125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8" name="Line 116"/>
              <p:cNvSpPr>
                <a:spLocks noChangeShapeType="1"/>
              </p:cNvSpPr>
              <p:nvPr/>
            </p:nvSpPr>
            <p:spPr bwMode="auto">
              <a:xfrm>
                <a:off x="314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89" name="Line 117"/>
              <p:cNvSpPr>
                <a:spLocks noChangeShapeType="1"/>
              </p:cNvSpPr>
              <p:nvPr/>
            </p:nvSpPr>
            <p:spPr bwMode="auto">
              <a:xfrm>
                <a:off x="316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0" name="Line 118"/>
              <p:cNvSpPr>
                <a:spLocks noChangeShapeType="1"/>
              </p:cNvSpPr>
              <p:nvPr/>
            </p:nvSpPr>
            <p:spPr bwMode="auto">
              <a:xfrm>
                <a:off x="317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1" name="Line 119"/>
              <p:cNvSpPr>
                <a:spLocks noChangeShapeType="1"/>
              </p:cNvSpPr>
              <p:nvPr/>
            </p:nvSpPr>
            <p:spPr bwMode="auto">
              <a:xfrm>
                <a:off x="3194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2" name="Line 120"/>
              <p:cNvSpPr>
                <a:spLocks noChangeShapeType="1"/>
              </p:cNvSpPr>
              <p:nvPr/>
            </p:nvSpPr>
            <p:spPr bwMode="auto">
              <a:xfrm>
                <a:off x="321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3" name="Line 121"/>
              <p:cNvSpPr>
                <a:spLocks noChangeShapeType="1"/>
              </p:cNvSpPr>
              <p:nvPr/>
            </p:nvSpPr>
            <p:spPr bwMode="auto">
              <a:xfrm>
                <a:off x="322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4" name="Line 122"/>
              <p:cNvSpPr>
                <a:spLocks noChangeShapeType="1"/>
              </p:cNvSpPr>
              <p:nvPr/>
            </p:nvSpPr>
            <p:spPr bwMode="auto">
              <a:xfrm>
                <a:off x="3246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5" name="Line 123"/>
              <p:cNvSpPr>
                <a:spLocks noChangeShapeType="1"/>
              </p:cNvSpPr>
              <p:nvPr/>
            </p:nvSpPr>
            <p:spPr bwMode="auto">
              <a:xfrm>
                <a:off x="326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6" name="Line 124"/>
              <p:cNvSpPr>
                <a:spLocks noChangeShapeType="1"/>
              </p:cNvSpPr>
              <p:nvPr/>
            </p:nvSpPr>
            <p:spPr bwMode="auto">
              <a:xfrm>
                <a:off x="328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7" name="Line 125"/>
              <p:cNvSpPr>
                <a:spLocks noChangeShapeType="1"/>
              </p:cNvSpPr>
              <p:nvPr/>
            </p:nvSpPr>
            <p:spPr bwMode="auto">
              <a:xfrm>
                <a:off x="329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8" name="Line 126"/>
              <p:cNvSpPr>
                <a:spLocks noChangeShapeType="1"/>
              </p:cNvSpPr>
              <p:nvPr/>
            </p:nvSpPr>
            <p:spPr bwMode="auto">
              <a:xfrm>
                <a:off x="3315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99" name="Line 127"/>
              <p:cNvSpPr>
                <a:spLocks noChangeShapeType="1"/>
              </p:cNvSpPr>
              <p:nvPr/>
            </p:nvSpPr>
            <p:spPr bwMode="auto">
              <a:xfrm>
                <a:off x="333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0" name="Line 128"/>
              <p:cNvSpPr>
                <a:spLocks noChangeShapeType="1"/>
              </p:cNvSpPr>
              <p:nvPr/>
            </p:nvSpPr>
            <p:spPr bwMode="auto">
              <a:xfrm>
                <a:off x="335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1" name="Line 129"/>
              <p:cNvSpPr>
                <a:spLocks noChangeShapeType="1"/>
              </p:cNvSpPr>
              <p:nvPr/>
            </p:nvSpPr>
            <p:spPr bwMode="auto">
              <a:xfrm>
                <a:off x="3367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2" name="Line 130"/>
              <p:cNvSpPr>
                <a:spLocks noChangeShapeType="1"/>
              </p:cNvSpPr>
              <p:nvPr/>
            </p:nvSpPr>
            <p:spPr bwMode="auto">
              <a:xfrm>
                <a:off x="3384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3" name="Line 131"/>
              <p:cNvSpPr>
                <a:spLocks noChangeShapeType="1"/>
              </p:cNvSpPr>
              <p:nvPr/>
            </p:nvSpPr>
            <p:spPr bwMode="auto">
              <a:xfrm>
                <a:off x="3402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4" name="Line 132"/>
              <p:cNvSpPr>
                <a:spLocks noChangeShapeType="1"/>
              </p:cNvSpPr>
              <p:nvPr/>
            </p:nvSpPr>
            <p:spPr bwMode="auto">
              <a:xfrm>
                <a:off x="3419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5" name="Line 133"/>
              <p:cNvSpPr>
                <a:spLocks noChangeShapeType="1"/>
              </p:cNvSpPr>
              <p:nvPr/>
            </p:nvSpPr>
            <p:spPr bwMode="auto">
              <a:xfrm>
                <a:off x="3436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6" name="Line 134"/>
              <p:cNvSpPr>
                <a:spLocks noChangeShapeType="1"/>
              </p:cNvSpPr>
              <p:nvPr/>
            </p:nvSpPr>
            <p:spPr bwMode="auto">
              <a:xfrm>
                <a:off x="3454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7" name="Line 135"/>
              <p:cNvSpPr>
                <a:spLocks noChangeShapeType="1"/>
              </p:cNvSpPr>
              <p:nvPr/>
            </p:nvSpPr>
            <p:spPr bwMode="auto">
              <a:xfrm>
                <a:off x="3471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8" name="Line 136"/>
              <p:cNvSpPr>
                <a:spLocks noChangeShapeType="1"/>
              </p:cNvSpPr>
              <p:nvPr/>
            </p:nvSpPr>
            <p:spPr bwMode="auto">
              <a:xfrm>
                <a:off x="3488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09" name="Line 137"/>
              <p:cNvSpPr>
                <a:spLocks noChangeShapeType="1"/>
              </p:cNvSpPr>
              <p:nvPr/>
            </p:nvSpPr>
            <p:spPr bwMode="auto">
              <a:xfrm>
                <a:off x="3505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0" name="Line 138"/>
              <p:cNvSpPr>
                <a:spLocks noChangeShapeType="1"/>
              </p:cNvSpPr>
              <p:nvPr/>
            </p:nvSpPr>
            <p:spPr bwMode="auto">
              <a:xfrm>
                <a:off x="3523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1" name="Line 139"/>
              <p:cNvSpPr>
                <a:spLocks noChangeShapeType="1"/>
              </p:cNvSpPr>
              <p:nvPr/>
            </p:nvSpPr>
            <p:spPr bwMode="auto">
              <a:xfrm>
                <a:off x="3540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2" name="Line 140"/>
              <p:cNvSpPr>
                <a:spLocks noChangeShapeType="1"/>
              </p:cNvSpPr>
              <p:nvPr/>
            </p:nvSpPr>
            <p:spPr bwMode="auto">
              <a:xfrm>
                <a:off x="3557" y="1649"/>
                <a:ext cx="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3" name="Line 141"/>
              <p:cNvSpPr>
                <a:spLocks noChangeShapeType="1"/>
              </p:cNvSpPr>
              <p:nvPr/>
            </p:nvSpPr>
            <p:spPr bwMode="auto">
              <a:xfrm>
                <a:off x="3575" y="1649"/>
                <a:ext cx="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4" name="Line 142"/>
              <p:cNvSpPr>
                <a:spLocks noChangeShapeType="1"/>
              </p:cNvSpPr>
              <p:nvPr/>
            </p:nvSpPr>
            <p:spPr bwMode="auto">
              <a:xfrm>
                <a:off x="1294" y="1649"/>
                <a:ext cx="0" cy="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5" name="Rectangle 143"/>
              <p:cNvSpPr>
                <a:spLocks noChangeArrowheads="1"/>
              </p:cNvSpPr>
              <p:nvPr/>
            </p:nvSpPr>
            <p:spPr bwMode="auto">
              <a:xfrm>
                <a:off x="1226" y="1705"/>
                <a:ext cx="136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500">
                    <a:solidFill>
                      <a:srgbClr val="000000"/>
                    </a:solidFill>
                  </a:rPr>
                  <a:t>-4</a:t>
                </a:r>
                <a:endParaRPr lang="en-US"/>
              </a:p>
            </p:txBody>
          </p:sp>
          <p:sp>
            <p:nvSpPr>
              <p:cNvPr id="105616" name="Line 144"/>
              <p:cNvSpPr>
                <a:spLocks noChangeShapeType="1"/>
              </p:cNvSpPr>
              <p:nvPr/>
            </p:nvSpPr>
            <p:spPr bwMode="auto">
              <a:xfrm>
                <a:off x="1868" y="1649"/>
                <a:ext cx="0" cy="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7" name="Rectangle 145"/>
              <p:cNvSpPr>
                <a:spLocks noChangeArrowheads="1"/>
              </p:cNvSpPr>
              <p:nvPr/>
            </p:nvSpPr>
            <p:spPr bwMode="auto">
              <a:xfrm>
                <a:off x="1800" y="1705"/>
                <a:ext cx="136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500">
                    <a:solidFill>
                      <a:srgbClr val="000000"/>
                    </a:solidFill>
                  </a:rPr>
                  <a:t>-2</a:t>
                </a:r>
                <a:endParaRPr lang="en-US"/>
              </a:p>
            </p:txBody>
          </p:sp>
          <p:sp>
            <p:nvSpPr>
              <p:cNvPr id="105618" name="Line 146"/>
              <p:cNvSpPr>
                <a:spLocks noChangeShapeType="1"/>
              </p:cNvSpPr>
              <p:nvPr/>
            </p:nvSpPr>
            <p:spPr bwMode="auto">
              <a:xfrm>
                <a:off x="3017" y="1649"/>
                <a:ext cx="0" cy="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19" name="Rectangle 147"/>
              <p:cNvSpPr>
                <a:spLocks noChangeArrowheads="1"/>
              </p:cNvSpPr>
              <p:nvPr/>
            </p:nvSpPr>
            <p:spPr bwMode="auto">
              <a:xfrm>
                <a:off x="2966" y="1705"/>
                <a:ext cx="102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500">
                    <a:solidFill>
                      <a:srgbClr val="000000"/>
                    </a:solidFill>
                  </a:rPr>
                  <a:t>2</a:t>
                </a:r>
                <a:endParaRPr lang="en-US"/>
              </a:p>
            </p:txBody>
          </p:sp>
          <p:sp>
            <p:nvSpPr>
              <p:cNvPr id="105620" name="Line 148"/>
              <p:cNvSpPr>
                <a:spLocks noChangeShapeType="1"/>
              </p:cNvSpPr>
              <p:nvPr/>
            </p:nvSpPr>
            <p:spPr bwMode="auto">
              <a:xfrm>
                <a:off x="3592" y="1649"/>
                <a:ext cx="0" cy="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1" name="Rectangle 149"/>
              <p:cNvSpPr>
                <a:spLocks noChangeArrowheads="1"/>
              </p:cNvSpPr>
              <p:nvPr/>
            </p:nvSpPr>
            <p:spPr bwMode="auto">
              <a:xfrm>
                <a:off x="3541" y="1705"/>
                <a:ext cx="102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500">
                    <a:solidFill>
                      <a:srgbClr val="000000"/>
                    </a:solidFill>
                  </a:rPr>
                  <a:t>4</a:t>
                </a:r>
                <a:endParaRPr lang="en-US"/>
              </a:p>
            </p:txBody>
          </p:sp>
          <p:sp>
            <p:nvSpPr>
              <p:cNvPr id="105622" name="Line 150"/>
              <p:cNvSpPr>
                <a:spLocks noChangeShapeType="1"/>
              </p:cNvSpPr>
              <p:nvPr/>
            </p:nvSpPr>
            <p:spPr bwMode="auto">
              <a:xfrm flipV="1">
                <a:off x="2443" y="2586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3" name="Line 151"/>
              <p:cNvSpPr>
                <a:spLocks noChangeShapeType="1"/>
              </p:cNvSpPr>
              <p:nvPr/>
            </p:nvSpPr>
            <p:spPr bwMode="auto">
              <a:xfrm flipV="1">
                <a:off x="2443" y="2564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4" name="Line 152"/>
              <p:cNvSpPr>
                <a:spLocks noChangeShapeType="1"/>
              </p:cNvSpPr>
              <p:nvPr/>
            </p:nvSpPr>
            <p:spPr bwMode="auto">
              <a:xfrm flipV="1">
                <a:off x="2443" y="2543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5" name="Line 153"/>
              <p:cNvSpPr>
                <a:spLocks noChangeShapeType="1"/>
              </p:cNvSpPr>
              <p:nvPr/>
            </p:nvSpPr>
            <p:spPr bwMode="auto">
              <a:xfrm flipV="1">
                <a:off x="2443" y="2521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6" name="Line 154"/>
              <p:cNvSpPr>
                <a:spLocks noChangeShapeType="1"/>
              </p:cNvSpPr>
              <p:nvPr/>
            </p:nvSpPr>
            <p:spPr bwMode="auto">
              <a:xfrm flipV="1">
                <a:off x="2443" y="2499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7" name="Line 155"/>
              <p:cNvSpPr>
                <a:spLocks noChangeShapeType="1"/>
              </p:cNvSpPr>
              <p:nvPr/>
            </p:nvSpPr>
            <p:spPr bwMode="auto">
              <a:xfrm flipV="1">
                <a:off x="2443" y="2478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8" name="Line 156"/>
              <p:cNvSpPr>
                <a:spLocks noChangeShapeType="1"/>
              </p:cNvSpPr>
              <p:nvPr/>
            </p:nvSpPr>
            <p:spPr bwMode="auto">
              <a:xfrm flipV="1">
                <a:off x="2443" y="2456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29" name="Line 157"/>
              <p:cNvSpPr>
                <a:spLocks noChangeShapeType="1"/>
              </p:cNvSpPr>
              <p:nvPr/>
            </p:nvSpPr>
            <p:spPr bwMode="auto">
              <a:xfrm flipV="1">
                <a:off x="2443" y="2434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0" name="Line 158"/>
              <p:cNvSpPr>
                <a:spLocks noChangeShapeType="1"/>
              </p:cNvSpPr>
              <p:nvPr/>
            </p:nvSpPr>
            <p:spPr bwMode="auto">
              <a:xfrm flipV="1">
                <a:off x="2443" y="2413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1" name="Line 159"/>
              <p:cNvSpPr>
                <a:spLocks noChangeShapeType="1"/>
              </p:cNvSpPr>
              <p:nvPr/>
            </p:nvSpPr>
            <p:spPr bwMode="auto">
              <a:xfrm flipV="1">
                <a:off x="2443" y="2391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2" name="Line 160"/>
              <p:cNvSpPr>
                <a:spLocks noChangeShapeType="1"/>
              </p:cNvSpPr>
              <p:nvPr/>
            </p:nvSpPr>
            <p:spPr bwMode="auto">
              <a:xfrm flipV="1">
                <a:off x="2443" y="2370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3" name="Line 161"/>
              <p:cNvSpPr>
                <a:spLocks noChangeShapeType="1"/>
              </p:cNvSpPr>
              <p:nvPr/>
            </p:nvSpPr>
            <p:spPr bwMode="auto">
              <a:xfrm flipV="1">
                <a:off x="2443" y="2348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4" name="Line 162"/>
              <p:cNvSpPr>
                <a:spLocks noChangeShapeType="1"/>
              </p:cNvSpPr>
              <p:nvPr/>
            </p:nvSpPr>
            <p:spPr bwMode="auto">
              <a:xfrm flipV="1">
                <a:off x="2443" y="2326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5" name="Line 163"/>
              <p:cNvSpPr>
                <a:spLocks noChangeShapeType="1"/>
              </p:cNvSpPr>
              <p:nvPr/>
            </p:nvSpPr>
            <p:spPr bwMode="auto">
              <a:xfrm flipV="1">
                <a:off x="2443" y="2305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6" name="Line 164"/>
              <p:cNvSpPr>
                <a:spLocks noChangeShapeType="1"/>
              </p:cNvSpPr>
              <p:nvPr/>
            </p:nvSpPr>
            <p:spPr bwMode="auto">
              <a:xfrm flipV="1">
                <a:off x="2443" y="2283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7" name="Line 165"/>
              <p:cNvSpPr>
                <a:spLocks noChangeShapeType="1"/>
              </p:cNvSpPr>
              <p:nvPr/>
            </p:nvSpPr>
            <p:spPr bwMode="auto">
              <a:xfrm flipV="1">
                <a:off x="2443" y="2261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8" name="Line 166"/>
              <p:cNvSpPr>
                <a:spLocks noChangeShapeType="1"/>
              </p:cNvSpPr>
              <p:nvPr/>
            </p:nvSpPr>
            <p:spPr bwMode="auto">
              <a:xfrm flipV="1">
                <a:off x="2443" y="2240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39" name="Line 167"/>
              <p:cNvSpPr>
                <a:spLocks noChangeShapeType="1"/>
              </p:cNvSpPr>
              <p:nvPr/>
            </p:nvSpPr>
            <p:spPr bwMode="auto">
              <a:xfrm flipV="1">
                <a:off x="2443" y="2218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0" name="Line 168"/>
              <p:cNvSpPr>
                <a:spLocks noChangeShapeType="1"/>
              </p:cNvSpPr>
              <p:nvPr/>
            </p:nvSpPr>
            <p:spPr bwMode="auto">
              <a:xfrm flipV="1">
                <a:off x="2443" y="2196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1" name="Line 169"/>
              <p:cNvSpPr>
                <a:spLocks noChangeShapeType="1"/>
              </p:cNvSpPr>
              <p:nvPr/>
            </p:nvSpPr>
            <p:spPr bwMode="auto">
              <a:xfrm flipV="1">
                <a:off x="2443" y="2175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2" name="Line 170"/>
              <p:cNvSpPr>
                <a:spLocks noChangeShapeType="1"/>
              </p:cNvSpPr>
              <p:nvPr/>
            </p:nvSpPr>
            <p:spPr bwMode="auto">
              <a:xfrm flipV="1">
                <a:off x="2443" y="2153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3" name="Line 171"/>
              <p:cNvSpPr>
                <a:spLocks noChangeShapeType="1"/>
              </p:cNvSpPr>
              <p:nvPr/>
            </p:nvSpPr>
            <p:spPr bwMode="auto">
              <a:xfrm flipV="1">
                <a:off x="2443" y="2132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4" name="Line 172"/>
              <p:cNvSpPr>
                <a:spLocks noChangeShapeType="1"/>
              </p:cNvSpPr>
              <p:nvPr/>
            </p:nvSpPr>
            <p:spPr bwMode="auto">
              <a:xfrm flipV="1">
                <a:off x="2443" y="2110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5" name="Line 173"/>
              <p:cNvSpPr>
                <a:spLocks noChangeShapeType="1"/>
              </p:cNvSpPr>
              <p:nvPr/>
            </p:nvSpPr>
            <p:spPr bwMode="auto">
              <a:xfrm flipV="1">
                <a:off x="2443" y="2088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6" name="Line 174"/>
              <p:cNvSpPr>
                <a:spLocks noChangeShapeType="1"/>
              </p:cNvSpPr>
              <p:nvPr/>
            </p:nvSpPr>
            <p:spPr bwMode="auto">
              <a:xfrm flipV="1">
                <a:off x="2443" y="2067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7" name="Line 175"/>
              <p:cNvSpPr>
                <a:spLocks noChangeShapeType="1"/>
              </p:cNvSpPr>
              <p:nvPr/>
            </p:nvSpPr>
            <p:spPr bwMode="auto">
              <a:xfrm flipV="1">
                <a:off x="2443" y="2045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8" name="Line 176"/>
              <p:cNvSpPr>
                <a:spLocks noChangeShapeType="1"/>
              </p:cNvSpPr>
              <p:nvPr/>
            </p:nvSpPr>
            <p:spPr bwMode="auto">
              <a:xfrm flipV="1">
                <a:off x="2443" y="2023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49" name="Line 177"/>
              <p:cNvSpPr>
                <a:spLocks noChangeShapeType="1"/>
              </p:cNvSpPr>
              <p:nvPr/>
            </p:nvSpPr>
            <p:spPr bwMode="auto">
              <a:xfrm flipV="1">
                <a:off x="2443" y="2002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0" name="Line 178"/>
              <p:cNvSpPr>
                <a:spLocks noChangeShapeType="1"/>
              </p:cNvSpPr>
              <p:nvPr/>
            </p:nvSpPr>
            <p:spPr bwMode="auto">
              <a:xfrm flipV="1">
                <a:off x="2443" y="1980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1" name="Line 179"/>
              <p:cNvSpPr>
                <a:spLocks noChangeShapeType="1"/>
              </p:cNvSpPr>
              <p:nvPr/>
            </p:nvSpPr>
            <p:spPr bwMode="auto">
              <a:xfrm flipV="1">
                <a:off x="2443" y="1959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2" name="Line 180"/>
              <p:cNvSpPr>
                <a:spLocks noChangeShapeType="1"/>
              </p:cNvSpPr>
              <p:nvPr/>
            </p:nvSpPr>
            <p:spPr bwMode="auto">
              <a:xfrm flipV="1">
                <a:off x="2443" y="1937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3" name="Line 181"/>
              <p:cNvSpPr>
                <a:spLocks noChangeShapeType="1"/>
              </p:cNvSpPr>
              <p:nvPr/>
            </p:nvSpPr>
            <p:spPr bwMode="auto">
              <a:xfrm flipV="1">
                <a:off x="2443" y="1915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4" name="Line 182"/>
              <p:cNvSpPr>
                <a:spLocks noChangeShapeType="1"/>
              </p:cNvSpPr>
              <p:nvPr/>
            </p:nvSpPr>
            <p:spPr bwMode="auto">
              <a:xfrm flipV="1">
                <a:off x="2443" y="1894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5" name="Line 183"/>
              <p:cNvSpPr>
                <a:spLocks noChangeShapeType="1"/>
              </p:cNvSpPr>
              <p:nvPr/>
            </p:nvSpPr>
            <p:spPr bwMode="auto">
              <a:xfrm flipV="1">
                <a:off x="2443" y="1872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6" name="Line 184"/>
              <p:cNvSpPr>
                <a:spLocks noChangeShapeType="1"/>
              </p:cNvSpPr>
              <p:nvPr/>
            </p:nvSpPr>
            <p:spPr bwMode="auto">
              <a:xfrm flipV="1">
                <a:off x="2443" y="1850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7" name="Line 185"/>
              <p:cNvSpPr>
                <a:spLocks noChangeShapeType="1"/>
              </p:cNvSpPr>
              <p:nvPr/>
            </p:nvSpPr>
            <p:spPr bwMode="auto">
              <a:xfrm flipV="1">
                <a:off x="2443" y="1829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8" name="Line 186"/>
              <p:cNvSpPr>
                <a:spLocks noChangeShapeType="1"/>
              </p:cNvSpPr>
              <p:nvPr/>
            </p:nvSpPr>
            <p:spPr bwMode="auto">
              <a:xfrm flipV="1">
                <a:off x="2443" y="1807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59" name="Line 187"/>
              <p:cNvSpPr>
                <a:spLocks noChangeShapeType="1"/>
              </p:cNvSpPr>
              <p:nvPr/>
            </p:nvSpPr>
            <p:spPr bwMode="auto">
              <a:xfrm flipV="1">
                <a:off x="2443" y="1786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0" name="Line 188"/>
              <p:cNvSpPr>
                <a:spLocks noChangeShapeType="1"/>
              </p:cNvSpPr>
              <p:nvPr/>
            </p:nvSpPr>
            <p:spPr bwMode="auto">
              <a:xfrm flipV="1">
                <a:off x="2443" y="1764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1" name="Line 189"/>
              <p:cNvSpPr>
                <a:spLocks noChangeShapeType="1"/>
              </p:cNvSpPr>
              <p:nvPr/>
            </p:nvSpPr>
            <p:spPr bwMode="auto">
              <a:xfrm flipV="1">
                <a:off x="2443" y="1742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2" name="Line 190"/>
              <p:cNvSpPr>
                <a:spLocks noChangeShapeType="1"/>
              </p:cNvSpPr>
              <p:nvPr/>
            </p:nvSpPr>
            <p:spPr bwMode="auto">
              <a:xfrm flipV="1">
                <a:off x="2443" y="1721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3" name="Line 191"/>
              <p:cNvSpPr>
                <a:spLocks noChangeShapeType="1"/>
              </p:cNvSpPr>
              <p:nvPr/>
            </p:nvSpPr>
            <p:spPr bwMode="auto">
              <a:xfrm flipV="1">
                <a:off x="2443" y="1699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4" name="Line 192"/>
              <p:cNvSpPr>
                <a:spLocks noChangeShapeType="1"/>
              </p:cNvSpPr>
              <p:nvPr/>
            </p:nvSpPr>
            <p:spPr bwMode="auto">
              <a:xfrm flipV="1">
                <a:off x="2443" y="1677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5" name="Line 193"/>
              <p:cNvSpPr>
                <a:spLocks noChangeShapeType="1"/>
              </p:cNvSpPr>
              <p:nvPr/>
            </p:nvSpPr>
            <p:spPr bwMode="auto">
              <a:xfrm flipV="1">
                <a:off x="2443" y="1656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6" name="Line 194"/>
              <p:cNvSpPr>
                <a:spLocks noChangeShapeType="1"/>
              </p:cNvSpPr>
              <p:nvPr/>
            </p:nvSpPr>
            <p:spPr bwMode="auto">
              <a:xfrm flipV="1">
                <a:off x="2443" y="1634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7" name="Line 195"/>
              <p:cNvSpPr>
                <a:spLocks noChangeShapeType="1"/>
              </p:cNvSpPr>
              <p:nvPr/>
            </p:nvSpPr>
            <p:spPr bwMode="auto">
              <a:xfrm flipV="1">
                <a:off x="2443" y="1612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8" name="Line 196"/>
              <p:cNvSpPr>
                <a:spLocks noChangeShapeType="1"/>
              </p:cNvSpPr>
              <p:nvPr/>
            </p:nvSpPr>
            <p:spPr bwMode="auto">
              <a:xfrm flipV="1">
                <a:off x="2443" y="1591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69" name="Line 197"/>
              <p:cNvSpPr>
                <a:spLocks noChangeShapeType="1"/>
              </p:cNvSpPr>
              <p:nvPr/>
            </p:nvSpPr>
            <p:spPr bwMode="auto">
              <a:xfrm flipV="1">
                <a:off x="2443" y="1569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0" name="Line 198"/>
              <p:cNvSpPr>
                <a:spLocks noChangeShapeType="1"/>
              </p:cNvSpPr>
              <p:nvPr/>
            </p:nvSpPr>
            <p:spPr bwMode="auto">
              <a:xfrm flipV="1">
                <a:off x="2443" y="1548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1" name="Line 199"/>
              <p:cNvSpPr>
                <a:spLocks noChangeShapeType="1"/>
              </p:cNvSpPr>
              <p:nvPr/>
            </p:nvSpPr>
            <p:spPr bwMode="auto">
              <a:xfrm flipV="1">
                <a:off x="2443" y="1526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2" name="Line 200"/>
              <p:cNvSpPr>
                <a:spLocks noChangeShapeType="1"/>
              </p:cNvSpPr>
              <p:nvPr/>
            </p:nvSpPr>
            <p:spPr bwMode="auto">
              <a:xfrm flipV="1">
                <a:off x="2443" y="1504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3" name="Line 201"/>
              <p:cNvSpPr>
                <a:spLocks noChangeShapeType="1"/>
              </p:cNvSpPr>
              <p:nvPr/>
            </p:nvSpPr>
            <p:spPr bwMode="auto">
              <a:xfrm flipV="1">
                <a:off x="2443" y="1483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4" name="Line 202"/>
              <p:cNvSpPr>
                <a:spLocks noChangeShapeType="1"/>
              </p:cNvSpPr>
              <p:nvPr/>
            </p:nvSpPr>
            <p:spPr bwMode="auto">
              <a:xfrm flipV="1">
                <a:off x="2443" y="1461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5" name="Line 203"/>
              <p:cNvSpPr>
                <a:spLocks noChangeShapeType="1"/>
              </p:cNvSpPr>
              <p:nvPr/>
            </p:nvSpPr>
            <p:spPr bwMode="auto">
              <a:xfrm flipV="1">
                <a:off x="2443" y="1439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6" name="Line 204"/>
              <p:cNvSpPr>
                <a:spLocks noChangeShapeType="1"/>
              </p:cNvSpPr>
              <p:nvPr/>
            </p:nvSpPr>
            <p:spPr bwMode="auto">
              <a:xfrm flipV="1">
                <a:off x="2443" y="1418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7" name="Line 205"/>
              <p:cNvSpPr>
                <a:spLocks noChangeShapeType="1"/>
              </p:cNvSpPr>
              <p:nvPr/>
            </p:nvSpPr>
            <p:spPr bwMode="auto">
              <a:xfrm flipV="1">
                <a:off x="2443" y="1396"/>
                <a:ext cx="0" cy="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78" name="Line 206"/>
              <p:cNvSpPr>
                <a:spLocks noChangeShapeType="1"/>
              </p:cNvSpPr>
              <p:nvPr/>
            </p:nvSpPr>
            <p:spPr bwMode="auto">
              <a:xfrm flipV="1">
                <a:off x="2443" y="1375"/>
                <a:ext cx="0" cy="2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5680" name="Line 208"/>
            <p:cNvSpPr>
              <a:spLocks noChangeShapeType="1"/>
            </p:cNvSpPr>
            <p:nvPr/>
          </p:nvSpPr>
          <p:spPr bwMode="auto">
            <a:xfrm flipV="1">
              <a:off x="2443" y="1353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1" name="Line 209"/>
            <p:cNvSpPr>
              <a:spLocks noChangeShapeType="1"/>
            </p:cNvSpPr>
            <p:nvPr/>
          </p:nvSpPr>
          <p:spPr bwMode="auto">
            <a:xfrm flipV="1">
              <a:off x="2443" y="1331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2" name="Line 210"/>
            <p:cNvSpPr>
              <a:spLocks noChangeShapeType="1"/>
            </p:cNvSpPr>
            <p:nvPr/>
          </p:nvSpPr>
          <p:spPr bwMode="auto">
            <a:xfrm flipV="1">
              <a:off x="2443" y="1310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3" name="Line 211"/>
            <p:cNvSpPr>
              <a:spLocks noChangeShapeType="1"/>
            </p:cNvSpPr>
            <p:nvPr/>
          </p:nvSpPr>
          <p:spPr bwMode="auto">
            <a:xfrm flipV="1">
              <a:off x="2443" y="1288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4" name="Line 212"/>
            <p:cNvSpPr>
              <a:spLocks noChangeShapeType="1"/>
            </p:cNvSpPr>
            <p:nvPr/>
          </p:nvSpPr>
          <p:spPr bwMode="auto">
            <a:xfrm flipV="1">
              <a:off x="2443" y="1266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5" name="Line 213"/>
            <p:cNvSpPr>
              <a:spLocks noChangeShapeType="1"/>
            </p:cNvSpPr>
            <p:nvPr/>
          </p:nvSpPr>
          <p:spPr bwMode="auto">
            <a:xfrm flipV="1">
              <a:off x="2443" y="1245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6" name="Line 214"/>
            <p:cNvSpPr>
              <a:spLocks noChangeShapeType="1"/>
            </p:cNvSpPr>
            <p:nvPr/>
          </p:nvSpPr>
          <p:spPr bwMode="auto">
            <a:xfrm flipV="1">
              <a:off x="2443" y="1223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7" name="Line 215"/>
            <p:cNvSpPr>
              <a:spLocks noChangeShapeType="1"/>
            </p:cNvSpPr>
            <p:nvPr/>
          </p:nvSpPr>
          <p:spPr bwMode="auto">
            <a:xfrm flipV="1">
              <a:off x="2443" y="1201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8" name="Line 216"/>
            <p:cNvSpPr>
              <a:spLocks noChangeShapeType="1"/>
            </p:cNvSpPr>
            <p:nvPr/>
          </p:nvSpPr>
          <p:spPr bwMode="auto">
            <a:xfrm flipV="1">
              <a:off x="2443" y="1180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89" name="Line 217"/>
            <p:cNvSpPr>
              <a:spLocks noChangeShapeType="1"/>
            </p:cNvSpPr>
            <p:nvPr/>
          </p:nvSpPr>
          <p:spPr bwMode="auto">
            <a:xfrm flipV="1">
              <a:off x="2443" y="1158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0" name="Line 218"/>
            <p:cNvSpPr>
              <a:spLocks noChangeShapeType="1"/>
            </p:cNvSpPr>
            <p:nvPr/>
          </p:nvSpPr>
          <p:spPr bwMode="auto">
            <a:xfrm flipV="1">
              <a:off x="2443" y="1137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1" name="Line 219"/>
            <p:cNvSpPr>
              <a:spLocks noChangeShapeType="1"/>
            </p:cNvSpPr>
            <p:nvPr/>
          </p:nvSpPr>
          <p:spPr bwMode="auto">
            <a:xfrm flipV="1">
              <a:off x="2443" y="1115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2" name="Line 220"/>
            <p:cNvSpPr>
              <a:spLocks noChangeShapeType="1"/>
            </p:cNvSpPr>
            <p:nvPr/>
          </p:nvSpPr>
          <p:spPr bwMode="auto">
            <a:xfrm flipV="1">
              <a:off x="2443" y="1093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3" name="Line 221"/>
            <p:cNvSpPr>
              <a:spLocks noChangeShapeType="1"/>
            </p:cNvSpPr>
            <p:nvPr/>
          </p:nvSpPr>
          <p:spPr bwMode="auto">
            <a:xfrm flipV="1">
              <a:off x="2443" y="1072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4" name="Line 222"/>
            <p:cNvSpPr>
              <a:spLocks noChangeShapeType="1"/>
            </p:cNvSpPr>
            <p:nvPr/>
          </p:nvSpPr>
          <p:spPr bwMode="auto">
            <a:xfrm flipV="1">
              <a:off x="2443" y="1050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5" name="Line 223"/>
            <p:cNvSpPr>
              <a:spLocks noChangeShapeType="1"/>
            </p:cNvSpPr>
            <p:nvPr/>
          </p:nvSpPr>
          <p:spPr bwMode="auto">
            <a:xfrm flipV="1">
              <a:off x="2443" y="1028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6" name="Line 224"/>
            <p:cNvSpPr>
              <a:spLocks noChangeShapeType="1"/>
            </p:cNvSpPr>
            <p:nvPr/>
          </p:nvSpPr>
          <p:spPr bwMode="auto">
            <a:xfrm flipV="1">
              <a:off x="2443" y="1007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7" name="Line 225"/>
            <p:cNvSpPr>
              <a:spLocks noChangeShapeType="1"/>
            </p:cNvSpPr>
            <p:nvPr/>
          </p:nvSpPr>
          <p:spPr bwMode="auto">
            <a:xfrm flipV="1">
              <a:off x="2443" y="985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8" name="Line 226"/>
            <p:cNvSpPr>
              <a:spLocks noChangeShapeType="1"/>
            </p:cNvSpPr>
            <p:nvPr/>
          </p:nvSpPr>
          <p:spPr bwMode="auto">
            <a:xfrm flipV="1">
              <a:off x="2443" y="964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99" name="Line 227"/>
            <p:cNvSpPr>
              <a:spLocks noChangeShapeType="1"/>
            </p:cNvSpPr>
            <p:nvPr/>
          </p:nvSpPr>
          <p:spPr bwMode="auto">
            <a:xfrm flipV="1">
              <a:off x="2443" y="942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0" name="Line 228"/>
            <p:cNvSpPr>
              <a:spLocks noChangeShapeType="1"/>
            </p:cNvSpPr>
            <p:nvPr/>
          </p:nvSpPr>
          <p:spPr bwMode="auto">
            <a:xfrm flipV="1">
              <a:off x="2443" y="920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1" name="Line 229"/>
            <p:cNvSpPr>
              <a:spLocks noChangeShapeType="1"/>
            </p:cNvSpPr>
            <p:nvPr/>
          </p:nvSpPr>
          <p:spPr bwMode="auto">
            <a:xfrm flipV="1">
              <a:off x="2443" y="899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2" name="Line 230"/>
            <p:cNvSpPr>
              <a:spLocks noChangeShapeType="1"/>
            </p:cNvSpPr>
            <p:nvPr/>
          </p:nvSpPr>
          <p:spPr bwMode="auto">
            <a:xfrm flipV="1">
              <a:off x="2443" y="877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3" name="Line 231"/>
            <p:cNvSpPr>
              <a:spLocks noChangeShapeType="1"/>
            </p:cNvSpPr>
            <p:nvPr/>
          </p:nvSpPr>
          <p:spPr bwMode="auto">
            <a:xfrm flipV="1">
              <a:off x="2443" y="855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4" name="Line 232"/>
            <p:cNvSpPr>
              <a:spLocks noChangeShapeType="1"/>
            </p:cNvSpPr>
            <p:nvPr/>
          </p:nvSpPr>
          <p:spPr bwMode="auto">
            <a:xfrm flipV="1">
              <a:off x="2443" y="834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5" name="Line 233"/>
            <p:cNvSpPr>
              <a:spLocks noChangeShapeType="1"/>
            </p:cNvSpPr>
            <p:nvPr/>
          </p:nvSpPr>
          <p:spPr bwMode="auto">
            <a:xfrm flipV="1">
              <a:off x="2443" y="812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6" name="Line 234"/>
            <p:cNvSpPr>
              <a:spLocks noChangeShapeType="1"/>
            </p:cNvSpPr>
            <p:nvPr/>
          </p:nvSpPr>
          <p:spPr bwMode="auto">
            <a:xfrm flipV="1">
              <a:off x="2443" y="791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7" name="Line 235"/>
            <p:cNvSpPr>
              <a:spLocks noChangeShapeType="1"/>
            </p:cNvSpPr>
            <p:nvPr/>
          </p:nvSpPr>
          <p:spPr bwMode="auto">
            <a:xfrm flipV="1">
              <a:off x="2443" y="769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8" name="Line 236"/>
            <p:cNvSpPr>
              <a:spLocks noChangeShapeType="1"/>
            </p:cNvSpPr>
            <p:nvPr/>
          </p:nvSpPr>
          <p:spPr bwMode="auto">
            <a:xfrm flipV="1">
              <a:off x="2443" y="747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09" name="Line 237"/>
            <p:cNvSpPr>
              <a:spLocks noChangeShapeType="1"/>
            </p:cNvSpPr>
            <p:nvPr/>
          </p:nvSpPr>
          <p:spPr bwMode="auto">
            <a:xfrm flipV="1">
              <a:off x="2443" y="726"/>
              <a:ext cx="0" cy="2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0" name="Line 238"/>
            <p:cNvSpPr>
              <a:spLocks noChangeShapeType="1"/>
            </p:cNvSpPr>
            <p:nvPr/>
          </p:nvSpPr>
          <p:spPr bwMode="auto">
            <a:xfrm flipV="1">
              <a:off x="2443" y="704"/>
              <a:ext cx="0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1" name="Line 239"/>
            <p:cNvSpPr>
              <a:spLocks noChangeShapeType="1"/>
            </p:cNvSpPr>
            <p:nvPr/>
          </p:nvSpPr>
          <p:spPr bwMode="auto">
            <a:xfrm flipV="1">
              <a:off x="2443" y="690"/>
              <a:ext cx="0" cy="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2" name="Line 240"/>
            <p:cNvSpPr>
              <a:spLocks noChangeShapeType="1"/>
            </p:cNvSpPr>
            <p:nvPr/>
          </p:nvSpPr>
          <p:spPr bwMode="auto">
            <a:xfrm flipH="1">
              <a:off x="2409" y="2607"/>
              <a:ext cx="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3" name="Rectangle 241"/>
            <p:cNvSpPr>
              <a:spLocks noChangeArrowheads="1"/>
            </p:cNvSpPr>
            <p:nvPr/>
          </p:nvSpPr>
          <p:spPr bwMode="auto">
            <a:xfrm>
              <a:off x="2261" y="2539"/>
              <a:ext cx="137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-4</a:t>
              </a:r>
              <a:endParaRPr lang="en-US"/>
            </a:p>
          </p:txBody>
        </p:sp>
        <p:sp>
          <p:nvSpPr>
            <p:cNvPr id="105714" name="Line 242"/>
            <p:cNvSpPr>
              <a:spLocks noChangeShapeType="1"/>
            </p:cNvSpPr>
            <p:nvPr/>
          </p:nvSpPr>
          <p:spPr bwMode="auto">
            <a:xfrm flipH="1">
              <a:off x="2409" y="2128"/>
              <a:ext cx="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5" name="Rectangle 243"/>
            <p:cNvSpPr>
              <a:spLocks noChangeArrowheads="1"/>
            </p:cNvSpPr>
            <p:nvPr/>
          </p:nvSpPr>
          <p:spPr bwMode="auto">
            <a:xfrm>
              <a:off x="2261" y="2059"/>
              <a:ext cx="137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-2</a:t>
              </a:r>
              <a:endParaRPr lang="en-US"/>
            </a:p>
          </p:txBody>
        </p:sp>
        <p:sp>
          <p:nvSpPr>
            <p:cNvPr id="105716" name="Line 244"/>
            <p:cNvSpPr>
              <a:spLocks noChangeShapeType="1"/>
            </p:cNvSpPr>
            <p:nvPr/>
          </p:nvSpPr>
          <p:spPr bwMode="auto">
            <a:xfrm flipH="1">
              <a:off x="2409" y="1169"/>
              <a:ext cx="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7" name="Rectangle 245"/>
            <p:cNvSpPr>
              <a:spLocks noChangeArrowheads="1"/>
            </p:cNvSpPr>
            <p:nvPr/>
          </p:nvSpPr>
          <p:spPr bwMode="auto">
            <a:xfrm>
              <a:off x="2296" y="1101"/>
              <a:ext cx="102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105718" name="Line 246"/>
            <p:cNvSpPr>
              <a:spLocks noChangeShapeType="1"/>
            </p:cNvSpPr>
            <p:nvPr/>
          </p:nvSpPr>
          <p:spPr bwMode="auto">
            <a:xfrm flipH="1">
              <a:off x="2409" y="690"/>
              <a:ext cx="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19" name="Rectangle 247"/>
            <p:cNvSpPr>
              <a:spLocks noChangeArrowheads="1"/>
            </p:cNvSpPr>
            <p:nvPr/>
          </p:nvSpPr>
          <p:spPr bwMode="auto">
            <a:xfrm>
              <a:off x="2296" y="621"/>
              <a:ext cx="102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4</a:t>
              </a:r>
              <a:endParaRPr lang="en-US"/>
            </a:p>
          </p:txBody>
        </p:sp>
        <p:sp>
          <p:nvSpPr>
            <p:cNvPr id="105720" name="Oval 248"/>
            <p:cNvSpPr>
              <a:spLocks noChangeArrowheads="1"/>
            </p:cNvSpPr>
            <p:nvPr/>
          </p:nvSpPr>
          <p:spPr bwMode="auto">
            <a:xfrm>
              <a:off x="2502" y="1604"/>
              <a:ext cx="58" cy="72"/>
            </a:xfrm>
            <a:prstGeom prst="ellipse">
              <a:avLst/>
            </a:prstGeom>
            <a:solidFill>
              <a:srgbClr val="05BE78"/>
            </a:solidFill>
            <a:ln w="1588">
              <a:solidFill>
                <a:srgbClr val="05BE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1" name="Oval 249"/>
            <p:cNvSpPr>
              <a:spLocks noChangeArrowheads="1"/>
            </p:cNvSpPr>
            <p:nvPr/>
          </p:nvSpPr>
          <p:spPr bwMode="auto">
            <a:xfrm>
              <a:off x="2409" y="1604"/>
              <a:ext cx="58" cy="72"/>
            </a:xfrm>
            <a:prstGeom prst="ellipse">
              <a:avLst/>
            </a:prstGeom>
            <a:solidFill>
              <a:srgbClr val="05BE78"/>
            </a:solidFill>
            <a:ln w="1588">
              <a:solidFill>
                <a:srgbClr val="05BE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2" name="Oval 250"/>
            <p:cNvSpPr>
              <a:spLocks noChangeArrowheads="1"/>
            </p:cNvSpPr>
            <p:nvPr/>
          </p:nvSpPr>
          <p:spPr bwMode="auto">
            <a:xfrm>
              <a:off x="2449" y="1558"/>
              <a:ext cx="58" cy="72"/>
            </a:xfrm>
            <a:prstGeom prst="ellipse">
              <a:avLst/>
            </a:prstGeom>
            <a:solidFill>
              <a:srgbClr val="05BE78"/>
            </a:solidFill>
            <a:ln w="1588">
              <a:solidFill>
                <a:srgbClr val="05BE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3" name="Oval 251"/>
            <p:cNvSpPr>
              <a:spLocks noChangeArrowheads="1"/>
            </p:cNvSpPr>
            <p:nvPr/>
          </p:nvSpPr>
          <p:spPr bwMode="auto">
            <a:xfrm>
              <a:off x="2283" y="1649"/>
              <a:ext cx="58" cy="72"/>
            </a:xfrm>
            <a:prstGeom prst="ellipse">
              <a:avLst/>
            </a:prstGeom>
            <a:solidFill>
              <a:srgbClr val="05BE78"/>
            </a:solidFill>
            <a:ln w="1588">
              <a:solidFill>
                <a:srgbClr val="05BE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4" name="Oval 252"/>
            <p:cNvSpPr>
              <a:spLocks noChangeArrowheads="1"/>
            </p:cNvSpPr>
            <p:nvPr/>
          </p:nvSpPr>
          <p:spPr bwMode="auto">
            <a:xfrm>
              <a:off x="2565" y="1318"/>
              <a:ext cx="57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5" name="Oval 253"/>
            <p:cNvSpPr>
              <a:spLocks noChangeArrowheads="1"/>
            </p:cNvSpPr>
            <p:nvPr/>
          </p:nvSpPr>
          <p:spPr bwMode="auto">
            <a:xfrm>
              <a:off x="2414" y="1578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6" name="Oval 254"/>
            <p:cNvSpPr>
              <a:spLocks noChangeArrowheads="1"/>
            </p:cNvSpPr>
            <p:nvPr/>
          </p:nvSpPr>
          <p:spPr bwMode="auto">
            <a:xfrm>
              <a:off x="2446" y="1349"/>
              <a:ext cx="57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7" name="Oval 255"/>
            <p:cNvSpPr>
              <a:spLocks noChangeArrowheads="1"/>
            </p:cNvSpPr>
            <p:nvPr/>
          </p:nvSpPr>
          <p:spPr bwMode="auto">
            <a:xfrm>
              <a:off x="2266" y="1819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8" name="Oval 256"/>
            <p:cNvSpPr>
              <a:spLocks noChangeArrowheads="1"/>
            </p:cNvSpPr>
            <p:nvPr/>
          </p:nvSpPr>
          <p:spPr bwMode="auto">
            <a:xfrm>
              <a:off x="2562" y="1318"/>
              <a:ext cx="57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29" name="Oval 257"/>
            <p:cNvSpPr>
              <a:spLocks noChangeArrowheads="1"/>
            </p:cNvSpPr>
            <p:nvPr/>
          </p:nvSpPr>
          <p:spPr bwMode="auto">
            <a:xfrm>
              <a:off x="2397" y="1578"/>
              <a:ext cx="57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0" name="Oval 258"/>
            <p:cNvSpPr>
              <a:spLocks noChangeArrowheads="1"/>
            </p:cNvSpPr>
            <p:nvPr/>
          </p:nvSpPr>
          <p:spPr bwMode="auto">
            <a:xfrm>
              <a:off x="2506" y="1349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1" name="Oval 259"/>
            <p:cNvSpPr>
              <a:spLocks noChangeArrowheads="1"/>
            </p:cNvSpPr>
            <p:nvPr/>
          </p:nvSpPr>
          <p:spPr bwMode="auto">
            <a:xfrm>
              <a:off x="2266" y="1819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2" name="Oval 260"/>
            <p:cNvSpPr>
              <a:spLocks noChangeArrowheads="1"/>
            </p:cNvSpPr>
            <p:nvPr/>
          </p:nvSpPr>
          <p:spPr bwMode="auto">
            <a:xfrm>
              <a:off x="2553" y="1318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3" name="Oval 261"/>
            <p:cNvSpPr>
              <a:spLocks noChangeArrowheads="1"/>
            </p:cNvSpPr>
            <p:nvPr/>
          </p:nvSpPr>
          <p:spPr bwMode="auto">
            <a:xfrm>
              <a:off x="2370" y="1578"/>
              <a:ext cx="57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4" name="Oval 262"/>
            <p:cNvSpPr>
              <a:spLocks noChangeArrowheads="1"/>
            </p:cNvSpPr>
            <p:nvPr/>
          </p:nvSpPr>
          <p:spPr bwMode="auto">
            <a:xfrm>
              <a:off x="2528" y="1349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5" name="Oval 263"/>
            <p:cNvSpPr>
              <a:spLocks noChangeArrowheads="1"/>
            </p:cNvSpPr>
            <p:nvPr/>
          </p:nvSpPr>
          <p:spPr bwMode="auto">
            <a:xfrm>
              <a:off x="2294" y="1819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6" name="Oval 264"/>
            <p:cNvSpPr>
              <a:spLocks noChangeArrowheads="1"/>
            </p:cNvSpPr>
            <p:nvPr/>
          </p:nvSpPr>
          <p:spPr bwMode="auto">
            <a:xfrm>
              <a:off x="2375" y="1725"/>
              <a:ext cx="57" cy="73"/>
            </a:xfrm>
            <a:prstGeom prst="ellipse">
              <a:avLst/>
            </a:prstGeom>
            <a:solidFill>
              <a:srgbClr val="A00000"/>
            </a:solidFill>
            <a:ln w="1588">
              <a:solidFill>
                <a:srgbClr val="A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7" name="Oval 265"/>
            <p:cNvSpPr>
              <a:spLocks noChangeArrowheads="1"/>
            </p:cNvSpPr>
            <p:nvPr/>
          </p:nvSpPr>
          <p:spPr bwMode="auto">
            <a:xfrm>
              <a:off x="2397" y="1656"/>
              <a:ext cx="57" cy="72"/>
            </a:xfrm>
            <a:prstGeom prst="ellipse">
              <a:avLst/>
            </a:prstGeom>
            <a:solidFill>
              <a:srgbClr val="A00000"/>
            </a:solidFill>
            <a:ln w="1588">
              <a:solidFill>
                <a:srgbClr val="A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8" name="Oval 266"/>
            <p:cNvSpPr>
              <a:spLocks noChangeArrowheads="1"/>
            </p:cNvSpPr>
            <p:nvPr/>
          </p:nvSpPr>
          <p:spPr bwMode="auto">
            <a:xfrm>
              <a:off x="2849" y="1472"/>
              <a:ext cx="57" cy="72"/>
            </a:xfrm>
            <a:prstGeom prst="ellipse">
              <a:avLst/>
            </a:prstGeom>
            <a:solidFill>
              <a:srgbClr val="A00000"/>
            </a:solidFill>
            <a:ln w="1588">
              <a:solidFill>
                <a:srgbClr val="A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9" name="Oval 267"/>
            <p:cNvSpPr>
              <a:spLocks noChangeArrowheads="1"/>
            </p:cNvSpPr>
            <p:nvPr/>
          </p:nvSpPr>
          <p:spPr bwMode="auto">
            <a:xfrm>
              <a:off x="3184" y="1014"/>
              <a:ext cx="57" cy="72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0" name="Oval 268"/>
            <p:cNvSpPr>
              <a:spLocks noChangeArrowheads="1"/>
            </p:cNvSpPr>
            <p:nvPr/>
          </p:nvSpPr>
          <p:spPr bwMode="auto">
            <a:xfrm>
              <a:off x="3559" y="1086"/>
              <a:ext cx="58" cy="72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1" name="Oval 269"/>
            <p:cNvSpPr>
              <a:spLocks noChangeArrowheads="1"/>
            </p:cNvSpPr>
            <p:nvPr/>
          </p:nvSpPr>
          <p:spPr bwMode="auto">
            <a:xfrm>
              <a:off x="3477" y="855"/>
              <a:ext cx="57" cy="72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2" name="Oval 270"/>
            <p:cNvSpPr>
              <a:spLocks noChangeArrowheads="1"/>
            </p:cNvSpPr>
            <p:nvPr/>
          </p:nvSpPr>
          <p:spPr bwMode="auto">
            <a:xfrm>
              <a:off x="3125" y="1207"/>
              <a:ext cx="58" cy="73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3" name="Oval 271"/>
            <p:cNvSpPr>
              <a:spLocks noChangeArrowheads="1"/>
            </p:cNvSpPr>
            <p:nvPr/>
          </p:nvSpPr>
          <p:spPr bwMode="auto">
            <a:xfrm>
              <a:off x="2660" y="1620"/>
              <a:ext cx="57" cy="72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4" name="Oval 272"/>
            <p:cNvSpPr>
              <a:spLocks noChangeArrowheads="1"/>
            </p:cNvSpPr>
            <p:nvPr/>
          </p:nvSpPr>
          <p:spPr bwMode="auto">
            <a:xfrm>
              <a:off x="2587" y="1534"/>
              <a:ext cx="57" cy="72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5" name="Oval 273"/>
            <p:cNvSpPr>
              <a:spLocks noChangeArrowheads="1"/>
            </p:cNvSpPr>
            <p:nvPr/>
          </p:nvSpPr>
          <p:spPr bwMode="auto">
            <a:xfrm>
              <a:off x="2509" y="1826"/>
              <a:ext cx="58" cy="72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6" name="Oval 274"/>
            <p:cNvSpPr>
              <a:spLocks noChangeArrowheads="1"/>
            </p:cNvSpPr>
            <p:nvPr/>
          </p:nvSpPr>
          <p:spPr bwMode="auto">
            <a:xfrm>
              <a:off x="2254" y="1689"/>
              <a:ext cx="57" cy="72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7" name="Oval 275"/>
            <p:cNvSpPr>
              <a:spLocks noChangeArrowheads="1"/>
            </p:cNvSpPr>
            <p:nvPr/>
          </p:nvSpPr>
          <p:spPr bwMode="auto">
            <a:xfrm>
              <a:off x="2559" y="1491"/>
              <a:ext cx="58" cy="72"/>
            </a:xfrm>
            <a:prstGeom prst="ellipse">
              <a:avLst/>
            </a:prstGeom>
            <a:solidFill>
              <a:srgbClr val="0000C0"/>
            </a:solidFill>
            <a:ln w="1588">
              <a:solidFill>
                <a:srgbClr val="000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8" name="Oval 276"/>
            <p:cNvSpPr>
              <a:spLocks noChangeArrowheads="1"/>
            </p:cNvSpPr>
            <p:nvPr/>
          </p:nvSpPr>
          <p:spPr bwMode="auto">
            <a:xfrm>
              <a:off x="2589" y="1403"/>
              <a:ext cx="57" cy="72"/>
            </a:xfrm>
            <a:prstGeom prst="ellipse">
              <a:avLst/>
            </a:prstGeom>
            <a:solidFill>
              <a:srgbClr val="F74ED6"/>
            </a:solidFill>
            <a:ln w="1588">
              <a:solidFill>
                <a:srgbClr val="F74ED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9" name="Rectangle 277"/>
            <p:cNvSpPr>
              <a:spLocks noChangeArrowheads="1"/>
            </p:cNvSpPr>
            <p:nvPr/>
          </p:nvSpPr>
          <p:spPr bwMode="auto">
            <a:xfrm>
              <a:off x="4171" y="723"/>
              <a:ext cx="18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F7</a:t>
              </a:r>
              <a:endParaRPr lang="en-US"/>
            </a:p>
          </p:txBody>
        </p:sp>
        <p:sp>
          <p:nvSpPr>
            <p:cNvPr id="105750" name="Oval 278"/>
            <p:cNvSpPr>
              <a:spLocks noChangeArrowheads="1"/>
            </p:cNvSpPr>
            <p:nvPr/>
          </p:nvSpPr>
          <p:spPr bwMode="auto">
            <a:xfrm>
              <a:off x="4011" y="762"/>
              <a:ext cx="58" cy="72"/>
            </a:xfrm>
            <a:prstGeom prst="ellipse">
              <a:avLst/>
            </a:prstGeom>
            <a:solidFill>
              <a:srgbClr val="05BE78"/>
            </a:solidFill>
            <a:ln w="1588">
              <a:solidFill>
                <a:srgbClr val="05BE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51" name="Rectangle 279"/>
            <p:cNvSpPr>
              <a:spLocks noChangeArrowheads="1"/>
            </p:cNvSpPr>
            <p:nvPr/>
          </p:nvSpPr>
          <p:spPr bwMode="auto">
            <a:xfrm>
              <a:off x="4171" y="944"/>
              <a:ext cx="59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Fibrinogen</a:t>
              </a:r>
              <a:endParaRPr lang="en-US"/>
            </a:p>
          </p:txBody>
        </p:sp>
        <p:sp>
          <p:nvSpPr>
            <p:cNvPr id="105752" name="Oval 280"/>
            <p:cNvSpPr>
              <a:spLocks noChangeArrowheads="1"/>
            </p:cNvSpPr>
            <p:nvPr/>
          </p:nvSpPr>
          <p:spPr bwMode="auto">
            <a:xfrm>
              <a:off x="4011" y="983"/>
              <a:ext cx="58" cy="72"/>
            </a:xfrm>
            <a:prstGeom prst="ellipse">
              <a:avLst/>
            </a:prstGeom>
            <a:solidFill>
              <a:srgbClr val="808080"/>
            </a:solidFill>
            <a:ln w="158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53" name="Rectangle 281"/>
            <p:cNvSpPr>
              <a:spLocks noChangeArrowheads="1"/>
            </p:cNvSpPr>
            <p:nvPr/>
          </p:nvSpPr>
          <p:spPr bwMode="auto">
            <a:xfrm>
              <a:off x="4171" y="1164"/>
              <a:ext cx="40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GCP-2</a:t>
              </a:r>
              <a:endParaRPr lang="en-US"/>
            </a:p>
          </p:txBody>
        </p:sp>
        <p:sp>
          <p:nvSpPr>
            <p:cNvPr id="105754" name="Oval 282"/>
            <p:cNvSpPr>
              <a:spLocks noChangeArrowheads="1"/>
            </p:cNvSpPr>
            <p:nvPr/>
          </p:nvSpPr>
          <p:spPr bwMode="auto">
            <a:xfrm>
              <a:off x="4011" y="1203"/>
              <a:ext cx="58" cy="72"/>
            </a:xfrm>
            <a:prstGeom prst="ellipse">
              <a:avLst/>
            </a:prstGeom>
            <a:solidFill>
              <a:srgbClr val="A00000"/>
            </a:solidFill>
            <a:ln w="1588">
              <a:solidFill>
                <a:srgbClr val="A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55" name="Rectangle 283"/>
            <p:cNvSpPr>
              <a:spLocks noChangeArrowheads="1"/>
            </p:cNvSpPr>
            <p:nvPr/>
          </p:nvSpPr>
          <p:spPr bwMode="auto">
            <a:xfrm>
              <a:off x="4171" y="1385"/>
              <a:ext cx="21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HP</a:t>
              </a:r>
              <a:endParaRPr lang="en-US"/>
            </a:p>
          </p:txBody>
        </p:sp>
        <p:sp>
          <p:nvSpPr>
            <p:cNvPr id="105756" name="Oval 284"/>
            <p:cNvSpPr>
              <a:spLocks noChangeArrowheads="1"/>
            </p:cNvSpPr>
            <p:nvPr/>
          </p:nvSpPr>
          <p:spPr bwMode="auto">
            <a:xfrm>
              <a:off x="4011" y="1424"/>
              <a:ext cx="58" cy="72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57" name="Rectangle 285"/>
            <p:cNvSpPr>
              <a:spLocks noChangeArrowheads="1"/>
            </p:cNvSpPr>
            <p:nvPr/>
          </p:nvSpPr>
          <p:spPr bwMode="auto">
            <a:xfrm>
              <a:off x="4171" y="1605"/>
              <a:ext cx="21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Mb</a:t>
              </a:r>
              <a:endParaRPr lang="en-US"/>
            </a:p>
          </p:txBody>
        </p:sp>
        <p:sp>
          <p:nvSpPr>
            <p:cNvPr id="105758" name="Oval 286"/>
            <p:cNvSpPr>
              <a:spLocks noChangeArrowheads="1"/>
            </p:cNvSpPr>
            <p:nvPr/>
          </p:nvSpPr>
          <p:spPr bwMode="auto">
            <a:xfrm>
              <a:off x="4011" y="1644"/>
              <a:ext cx="58" cy="72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59" name="Rectangle 287"/>
            <p:cNvSpPr>
              <a:spLocks noChangeArrowheads="1"/>
            </p:cNvSpPr>
            <p:nvPr/>
          </p:nvSpPr>
          <p:spPr bwMode="auto">
            <a:xfrm>
              <a:off x="4171" y="1825"/>
              <a:ext cx="4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VCAM1</a:t>
              </a:r>
              <a:endParaRPr lang="en-US"/>
            </a:p>
          </p:txBody>
        </p:sp>
        <p:sp>
          <p:nvSpPr>
            <p:cNvPr id="105760" name="Oval 288"/>
            <p:cNvSpPr>
              <a:spLocks noChangeArrowheads="1"/>
            </p:cNvSpPr>
            <p:nvPr/>
          </p:nvSpPr>
          <p:spPr bwMode="auto">
            <a:xfrm>
              <a:off x="4011" y="1864"/>
              <a:ext cx="58" cy="72"/>
            </a:xfrm>
            <a:prstGeom prst="ellipse">
              <a:avLst/>
            </a:prstGeom>
            <a:solidFill>
              <a:srgbClr val="0000C0"/>
            </a:solidFill>
            <a:ln w="1588">
              <a:solidFill>
                <a:srgbClr val="000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61" name="Rectangle 289"/>
            <p:cNvSpPr>
              <a:spLocks noChangeArrowheads="1"/>
            </p:cNvSpPr>
            <p:nvPr/>
          </p:nvSpPr>
          <p:spPr bwMode="auto">
            <a:xfrm>
              <a:off x="4171" y="2045"/>
              <a:ext cx="39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TIMP1</a:t>
              </a:r>
              <a:endParaRPr lang="en-US"/>
            </a:p>
          </p:txBody>
        </p:sp>
        <p:sp>
          <p:nvSpPr>
            <p:cNvPr id="105762" name="Oval 290"/>
            <p:cNvSpPr>
              <a:spLocks noChangeArrowheads="1"/>
            </p:cNvSpPr>
            <p:nvPr/>
          </p:nvSpPr>
          <p:spPr bwMode="auto">
            <a:xfrm>
              <a:off x="4011" y="2084"/>
              <a:ext cx="58" cy="72"/>
            </a:xfrm>
            <a:prstGeom prst="ellipse">
              <a:avLst/>
            </a:prstGeom>
            <a:solidFill>
              <a:srgbClr val="F74ED6"/>
            </a:solidFill>
            <a:ln w="1588">
              <a:solidFill>
                <a:srgbClr val="F74ED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63" name="Rectangle 291"/>
            <p:cNvSpPr>
              <a:spLocks noChangeArrowheads="1"/>
            </p:cNvSpPr>
            <p:nvPr/>
          </p:nvSpPr>
          <p:spPr bwMode="auto">
            <a:xfrm>
              <a:off x="1988" y="2783"/>
              <a:ext cx="99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LC-MS Log2 Ratio</a:t>
              </a:r>
              <a:endParaRPr lang="en-US"/>
            </a:p>
          </p:txBody>
        </p:sp>
        <p:sp>
          <p:nvSpPr>
            <p:cNvPr id="105764" name="Rectangle 292"/>
            <p:cNvSpPr>
              <a:spLocks noChangeArrowheads="1"/>
            </p:cNvSpPr>
            <p:nvPr/>
          </p:nvSpPr>
          <p:spPr bwMode="auto">
            <a:xfrm rot="16200000">
              <a:off x="720" y="1599"/>
              <a:ext cx="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RBM Log2 Ratio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971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325</Words>
  <Application>Microsoft Office PowerPoint</Application>
  <PresentationFormat>On-screen Show (4:3)</PresentationFormat>
  <Paragraphs>185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Pitteri</dc:creator>
  <cp:lastModifiedBy>Sharon Pitteri</cp:lastModifiedBy>
  <cp:revision>5</cp:revision>
  <dcterms:created xsi:type="dcterms:W3CDTF">2010-12-17T21:18:20Z</dcterms:created>
  <dcterms:modified xsi:type="dcterms:W3CDTF">2011-04-22T21:17:00Z</dcterms:modified>
</cp:coreProperties>
</file>