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50" autoAdjust="0"/>
  </p:normalViewPr>
  <p:slideViewPr>
    <p:cSldViewPr>
      <p:cViewPr>
        <p:scale>
          <a:sx n="100" d="100"/>
          <a:sy n="100" d="100"/>
        </p:scale>
        <p:origin x="-1710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89A1A-3021-40B0-8105-E9317343B333}" type="datetimeFigureOut">
              <a:rPr lang="es-ES" smtClean="0"/>
              <a:pPr/>
              <a:t>16/07/2011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39681-8730-4A7B-8091-D3A54F2A8652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80728" y="1331640"/>
          <a:ext cx="4572000" cy="2158535"/>
        </p:xfrm>
        <a:graphic>
          <a:graphicData uri="http://schemas.openxmlformats.org/drawingml/2006/table">
            <a:tbl>
              <a:tblPr/>
              <a:tblGrid>
                <a:gridCol w="815788"/>
                <a:gridCol w="1640541"/>
                <a:gridCol w="1637553"/>
                <a:gridCol w="478118"/>
              </a:tblGrid>
              <a:tr h="19089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 smtClean="0">
                          <a:latin typeface="Times New Roman"/>
                        </a:rPr>
                        <a:t>Table S2</a:t>
                      </a:r>
                      <a:r>
                        <a:rPr lang="en-US" sz="8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en-US" sz="800" b="0" i="0" u="none" strike="noStrike" dirty="0">
                          <a:latin typeface="Times New Roman"/>
                        </a:rPr>
                        <a:t>Sequences and product sizes of primers used in qrt-PCR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7246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latin typeface="Times New Roman"/>
                        </a:rPr>
                        <a:t>Gene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latin typeface="Times New Roman"/>
                        </a:rPr>
                        <a:t>Sense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latin typeface="Times New Roman"/>
                        </a:rPr>
                        <a:t>Antisense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1" i="0" u="none" strike="noStrike">
                          <a:latin typeface="Times New Roman"/>
                        </a:rPr>
                        <a:t>Product lenght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99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Native ghrelin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TCAGGGGTTCAGTACCAGCA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CAAGCGAAAAGCCAGATGAG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158bp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899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 smtClean="0">
                          <a:latin typeface="Times New Roman"/>
                        </a:rPr>
                        <a:t>In1-ghrelin</a:t>
                      </a:r>
                      <a:endParaRPr lang="es-ES" sz="800" b="0" i="0" u="none" strike="noStrike" dirty="0">
                        <a:latin typeface="Times New Roman"/>
                      </a:endParaRP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TCTGGGCTTCAGTCTTCTCC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GTTCATCCTCTGCCCCTTCT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215bp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899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GOAT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TTGCTCTTTTTCCCTGCTCTC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ACTGCCACGTTTAGGCATTCT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161bp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899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GHSR1a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TGAAAATGCTGGCTGTAGTGG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AGGACAAAGGACACGAGGTTG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168bp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98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GHSR1b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GGACCAGAACCACAAGCAAA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AGAGAGAAGGGAGAAGGCACA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107bp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899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B-actin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ACTCTTCCAGCCTTCCTTCCT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CAGTGATCTCCTTCTGCATCCT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176bp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98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Ki67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GACATCCGTATCCAGCTTCCT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GCCGTACAGGCTCATCAATAAC 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139bp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899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latin typeface="Times New Roman"/>
                        </a:rPr>
                        <a:t>Cyclin D3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latin typeface="Times New Roman"/>
                        </a:rPr>
                        <a:t>GCTACGTACCCCGCGCCTC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latin typeface="Times New Roman"/>
                        </a:rPr>
                        <a:t>GCAGACCGCACCCAGGAGC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latin typeface="Times New Roman"/>
                        </a:rPr>
                        <a:t>209bp</a:t>
                      </a:r>
                    </a:p>
                  </a:txBody>
                  <a:tcPr marL="8976" marR="8976" marT="89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50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Manuel David</dc:creator>
  <cp:lastModifiedBy>labuser</cp:lastModifiedBy>
  <cp:revision>16</cp:revision>
  <dcterms:created xsi:type="dcterms:W3CDTF">2010-03-02T14:57:06Z</dcterms:created>
  <dcterms:modified xsi:type="dcterms:W3CDTF">2011-07-16T19:01:59Z</dcterms:modified>
</cp:coreProperties>
</file>