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14883-DC20-498B-8C96-B6FC5F1FE488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58962-2609-43F2-8E90-21E82BF94D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8DE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50" y="374650"/>
            <a:ext cx="8792550" cy="5264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L De Petrocellis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doi:10.1111/j.1476-5381.2010.01166.x/bph.1166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07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59369" y="173649"/>
            <a:ext cx="3225530" cy="5427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L De Petrocellis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doi:10.1111/j.1476-5381.2010.01166.x/bph.1166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11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9900" y="173649"/>
            <a:ext cx="3670899" cy="5439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L De Petrocellis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doi:10.1111/j.1476-5381.2010.01166.x/bph.1166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24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703" y="173650"/>
            <a:ext cx="8124296" cy="54524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L De Petrocellis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doi:10.1111/j.1476-5381.2010.01166.x/bph.1166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Custom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2011-07-08T05:36:52Z</dcterms:created>
  <dcterms:modified xsi:type="dcterms:W3CDTF">2011-07-08T05:36:54Z</dcterms:modified>
</cp:coreProperties>
</file>