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19B0A-BD53-45E8-915D-EF41824C0211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79DF7-16EA-41F4-86E8-857822B8751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1172" y="173649"/>
            <a:ext cx="7653528" cy="5490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D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818" y="173649"/>
            <a:ext cx="3905981" cy="5363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55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" y="939517"/>
            <a:ext cx="8794750" cy="40896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0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958849"/>
            <a:ext cx="8792550" cy="4349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91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7893" y="173649"/>
            <a:ext cx="5633506" cy="5541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AC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4158" y="173649"/>
            <a:ext cx="5629140" cy="5401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9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7893" y="173649"/>
            <a:ext cx="5633506" cy="5427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7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2149" y="173650"/>
            <a:ext cx="5419550" cy="5604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779881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E Kozela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doi:10.1111/j.1476-5381.2011.01379.x/bph.1379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2011-07-08T05:37:22Z</dcterms:created>
  <dcterms:modified xsi:type="dcterms:W3CDTF">2011-07-08T05:37:26Z</dcterms:modified>
</cp:coreProperties>
</file>