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mtClean="0"/>
              <a:t>Click to edit Master title style</a:t>
            </a:r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zh-CN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435A5-8039-4770-9A26-EF690CD23043}" type="datetimeFigureOut">
              <a:rPr lang="zh-CN" altLang="en-US" smtClean="0"/>
              <a:t>2011/7/8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75B38E-5130-44C3-845D-827119D4EAE3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DC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59449" y="173649"/>
            <a:ext cx="6930450" cy="53254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1EE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29809" y="173649"/>
            <a:ext cx="3683690" cy="5388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082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3942" y="173650"/>
            <a:ext cx="4294357" cy="54524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296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4795" y="173649"/>
            <a:ext cx="2156704" cy="5388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47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977" y="173649"/>
            <a:ext cx="7570622" cy="5465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565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81865" y="173649"/>
            <a:ext cx="4979334" cy="52619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660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72195" y="173649"/>
            <a:ext cx="2796804" cy="56048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27F7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5858" y="173650"/>
            <a:ext cx="3072841" cy="538894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9331" y="5857849"/>
            <a:ext cx="3876574" cy="29174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From O Gomez et al. </a:t>
            </a:r>
            <a:r>
              <a:rPr lang="en-US" altLang="zh-CN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altLang="zh-CN" smtClean="0">
                <a:solidFill>
                  <a:srgbClr val="231F20"/>
                </a:solidFill>
                <a:latin typeface="Calibri"/>
              </a:rPr>
              <a:t>2011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9331" y="6123254"/>
            <a:ext cx="4634282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doi:10.1111/j.1476-5381.2011.01414.x/bph.1414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9331" y="6377228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altLang="zh-CN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zh-CN" alt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Custom</PresentationFormat>
  <Paragraphs>24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2011-07-08T05:37:29Z</dcterms:created>
  <dcterms:modified xsi:type="dcterms:W3CDTF">2011-07-08T05:37:32Z</dcterms:modified>
</cp:coreProperties>
</file>