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0806" autoAdjust="0"/>
    <p:restoredTop sz="94595" autoAdjust="0"/>
  </p:normalViewPr>
  <p:slideViewPr>
    <p:cSldViewPr>
      <p:cViewPr>
        <p:scale>
          <a:sx n="100" d="100"/>
          <a:sy n="100" d="100"/>
        </p:scale>
        <p:origin x="-6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9F5BE9CB-BFFC-436C-831C-928DDA949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4E8DD-70B5-4D88-B817-0C9F1083F4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EEA4-D45C-4A0E-A02C-B6551DCA2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4FAA7-5B0E-45A5-B763-C360BF40E0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78CFE-35B6-4A35-ADA3-6683FF681B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B8AFF-6D81-4C4C-8A20-26AD730F85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4968F-3137-498B-8984-D12019094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11CB-6363-466F-82AB-EFFC6B387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81295-6B3B-435D-A224-155A91F1D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97E99-D1E7-4813-9561-BE321AE38E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F7A37-92DC-4D9C-B9E2-B395388D6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DA887-00AC-4E2C-9F58-534040D92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638E8-804D-4F31-AD80-86BA6C70B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83D876FC-4609-403C-8317-FEAC22F2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8"/>
          <p:cNvGraphicFramePr>
            <a:graphicFrameLocks noChangeAspect="1"/>
          </p:cNvGraphicFramePr>
          <p:nvPr>
            <p:ph/>
          </p:nvPr>
        </p:nvGraphicFramePr>
        <p:xfrm>
          <a:off x="685800" y="1676400"/>
          <a:ext cx="5334000" cy="1166813"/>
        </p:xfrm>
        <a:graphic>
          <a:graphicData uri="http://schemas.openxmlformats.org/presentationml/2006/ole">
            <p:oleObj spid="_x0000_s7170" name="Image" r:id="rId3" imgW="6437389" imgH="1407940" progId="">
              <p:embed/>
            </p:oleObj>
          </a:graphicData>
        </a:graphic>
      </p:graphicFrame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286000" y="3733800"/>
            <a:ext cx="19816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>
                <a:latin typeface="+mn-lt"/>
              </a:rPr>
              <a:t>Supplementary Figure 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9247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Default Design</vt:lpstr>
      <vt:lpstr>Image</vt:lpstr>
      <vt:lpstr>Slide 1</vt:lpstr>
    </vt:vector>
  </TitlesOfParts>
  <Company>UTMDACC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M.D. Anderson Cancer Center</dc:creator>
  <cp:lastModifiedBy>WeiHu</cp:lastModifiedBy>
  <cp:revision>322</cp:revision>
  <dcterms:created xsi:type="dcterms:W3CDTF">2010-04-16T16:32:02Z</dcterms:created>
  <dcterms:modified xsi:type="dcterms:W3CDTF">2011-06-15T20:47:06Z</dcterms:modified>
</cp:coreProperties>
</file>