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20E42-9925-4A83-A6A9-F3D921373DFE}" type="datetimeFigureOut">
              <a:rPr lang="en-US" smtClean="0"/>
              <a:pPr/>
              <a:t>04/14/2011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41B37-3E1B-4BD0-A7B9-07A2E8CBE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9600" y="1143000"/>
            <a:ext cx="4572000" cy="2220839"/>
            <a:chOff x="609600" y="1143000"/>
            <a:chExt cx="4572000" cy="2220839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609600" y="1524000"/>
              <a:ext cx="4572000" cy="1839839"/>
              <a:chOff x="609600" y="1524000"/>
              <a:chExt cx="7386700" cy="3200400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09600" y="1524000"/>
                <a:ext cx="3576700" cy="3200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419600" y="1524000"/>
                <a:ext cx="3576700" cy="3200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609600" y="1143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71800" y="1143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Johns Hopkins University 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Anne Monroe</dc:creator>
  <cp:lastModifiedBy>Anne Monroe</cp:lastModifiedBy>
  <cp:revision>2</cp:revision>
  <dcterms:created xsi:type="dcterms:W3CDTF">2011-04-04T13:56:44Z</dcterms:created>
  <dcterms:modified xsi:type="dcterms:W3CDTF">2011-04-14T20:56:24Z</dcterms:modified>
</cp:coreProperties>
</file>