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9" r:id="rId2"/>
  </p:sldIdLst>
  <p:sldSz cx="6858000" cy="9144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317" autoAdjust="0"/>
    <p:restoredTop sz="98871" autoAdjust="0"/>
  </p:normalViewPr>
  <p:slideViewPr>
    <p:cSldViewPr snapToGrid="0">
      <p:cViewPr>
        <p:scale>
          <a:sx n="110" d="100"/>
          <a:sy n="110" d="100"/>
        </p:scale>
        <p:origin x="-990" y="-72"/>
      </p:cViewPr>
      <p:guideLst>
        <p:guide orient="horz" pos="2880"/>
        <p:guide pos="216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3" tIns="45712" rIns="91423" bIns="4571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BBF75B7-AFFC-4958-A6F7-46B2BC41DE90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3" tIns="45712" rIns="91423" bIns="45712" rtlCol="0" anchor="ctr"/>
          <a:lstStyle/>
          <a:p>
            <a:pPr lvl="0"/>
            <a:endParaRPr lang="en-US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23" tIns="45712" rIns="91423" bIns="45712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US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23" tIns="45712" rIns="91423" bIns="4571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EA0D33D-99E7-470B-A863-FEAC81B1F23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 pitchFamily="-12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23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>
              <a:ea typeface="ＭＳ Ｐゴシック"/>
              <a:cs typeface="ＭＳ Ｐゴシック"/>
            </a:endParaRPr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DBBFF2-8DC4-4436-A9AC-DFA80C2A5C44}" type="slidenum">
              <a:rPr lang="en-US">
                <a:ea typeface="ＭＳ Ｐゴシック" pitchFamily="-123" charset="-128"/>
                <a:cs typeface="ＭＳ Ｐゴシック" pitchFamily="-123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ea typeface="ＭＳ Ｐゴシック" pitchFamily="-123" charset="-128"/>
              <a:cs typeface="ＭＳ Ｐゴシック" pitchFamily="-123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DD8B1-FF3D-4809-A20A-92F27574631B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D8E77-B1BD-462F-B927-F85B162C836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E9C60-AB06-449C-8AEF-53E74FF347B7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5D4E8-7D9B-4F37-90D7-E691D05B29B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05C73-DFD3-4958-B188-E03A983FA9E6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EA7F1-305B-4AF6-9C57-8C9BEF358C3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F8CDC-1622-4F6F-8E02-DD574598EE29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F3442-A511-4C53-991D-575FF67101A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CF589-E6E9-401A-B599-0F839CE091B7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A9A29-AD8F-464B-B80B-AFBAC4469C8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81FB0-F34E-41C1-ACD7-832271379DE0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CCFEE-46BB-4F7A-9520-4DC06B72353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034A-FDC7-491F-A568-933EF782C9FE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7C049-9A64-419E-8070-DD90F2C623A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5D021-C51B-4679-A32B-5EE7BD44BF13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08D0D-8743-43D5-A0C0-DB3A0DC4675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26C3C-81B3-482A-8BF6-2555E8AA5B30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AAF8B-F35B-468B-A3A5-99C653F8C27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85DC9-F4EC-4559-8F1C-5E129D38DDFE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0992B-2DBF-4E87-AC8B-172CD232413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8A75B-5FB1-46CE-B063-DF3F55D9A43B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90D61-8098-41A9-A6B9-A72005EF5A1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  <a:endParaRPr lang="en-US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0E3A60-F28A-47FA-ACB9-84841312A37C}" type="datetimeFigureOut">
              <a:rPr lang="en-US"/>
              <a:pPr>
                <a:defRPr/>
              </a:pPr>
              <a:t>7/17/2011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E37433D-CAAA-464A-8B14-00BF37462B3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23" charset="-128"/>
          <a:cs typeface="ＭＳ Ｐゴシック" pitchFamily="-123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23" charset="-128"/>
          <a:cs typeface="ＭＳ Ｐゴシック" pitchFamily="-12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23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23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23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698741" y="534832"/>
            <a:ext cx="5641674" cy="116955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/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Table S1. 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The flow results of data filtration and distribution of sequenced small RNAs in three developmental stages of </a:t>
            </a:r>
            <a:r>
              <a:rPr lang="en-GB" sz="1000" b="1" i="1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GB" sz="1000" b="1" i="1" dirty="0" err="1" smtClean="0">
                <a:latin typeface="Times New Roman" pitchFamily="18" charset="0"/>
                <a:cs typeface="Times New Roman" pitchFamily="18" charset="0"/>
              </a:rPr>
              <a:t>frugiperda</a:t>
            </a:r>
            <a:r>
              <a:rPr lang="en-GB" sz="1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000" b="1" dirty="0" smtClean="0">
                <a:latin typeface="Times New Roman" pitchFamily="18" charset="0"/>
                <a:cs typeface="Times New Roman" pitchFamily="18" charset="0"/>
              </a:rPr>
              <a:t>(2.5 days old fertilized eggs, L2 larval stage and 12 days old pupae)</a:t>
            </a:r>
            <a:endParaRPr lang="en-US" sz="1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The raw data in each library presents the sum of low and high quality reads. Low-quality reads were </a:t>
            </a:r>
            <a:r>
              <a:rPr lang="en-GB" sz="1000" dirty="0" smtClean="0">
                <a:latin typeface="Times New Roman" pitchFamily="18" charset="0"/>
                <a:cs typeface="Times New Roman" pitchFamily="18" charset="0"/>
              </a:rPr>
              <a:t>excluded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from further analysis. High-quality reads present the sequences longer than 10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nt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, without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homopolymers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(&gt;12nt), and with clearly detected and clipped adaptor sequences. Unique sequences present the number of diverse sequences in each library.</a:t>
            </a:r>
          </a:p>
        </p:txBody>
      </p:sp>
      <p:graphicFrame>
        <p:nvGraphicFramePr>
          <p:cNvPr id="50" name="Tableau 49"/>
          <p:cNvGraphicFramePr>
            <a:graphicFrameLocks noGrp="1"/>
          </p:cNvGraphicFramePr>
          <p:nvPr/>
        </p:nvGraphicFramePr>
        <p:xfrm>
          <a:off x="717550" y="2285746"/>
          <a:ext cx="5629940" cy="1409719"/>
        </p:xfrm>
        <a:graphic>
          <a:graphicData uri="http://schemas.openxmlformats.org/drawingml/2006/table">
            <a:tbl>
              <a:tblPr/>
              <a:tblGrid>
                <a:gridCol w="2762482"/>
                <a:gridCol w="1009934"/>
                <a:gridCol w="955344"/>
                <a:gridCol w="902180"/>
              </a:tblGrid>
              <a:tr h="375925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Calibri"/>
                        </a:rPr>
                        <a:t>Eggs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Calibri"/>
                        </a:rPr>
                        <a:t>L2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Times New Roman"/>
                          <a:ea typeface="Times New Roman"/>
                          <a:cs typeface="Calibri"/>
                        </a:rPr>
                        <a:t>Pup</a:t>
                      </a:r>
                      <a:r>
                        <a:rPr lang="fr-FR" sz="1200" b="1">
                          <a:latin typeface="Times New Roman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en-GB" sz="1200" b="1">
                          <a:latin typeface="Times New Roman"/>
                          <a:ea typeface="Times New Roman"/>
                          <a:cs typeface="Calibri"/>
                        </a:rPr>
                        <a:t>e</a:t>
                      </a:r>
                      <a:endParaRPr lang="en-US" sz="11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598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Times New Roman"/>
                          <a:cs typeface="Calibri"/>
                        </a:rPr>
                        <a:t>Initial number of </a:t>
                      </a: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sequences (r</a:t>
                      </a:r>
                      <a:r>
                        <a:rPr lang="fr-FR" sz="1200" dirty="0" smtClean="0">
                          <a:latin typeface="Times New Roman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w data)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11,795,859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11,698,017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13,803,411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598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High quality sequences 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5,405,284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5,678,498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11,167,633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598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Times New Roman"/>
                          <a:cs typeface="Calibri"/>
                        </a:rPr>
                        <a:t>Unique sequences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488,665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541,856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Times New Roman"/>
                          <a:cs typeface="Calibri"/>
                        </a:rPr>
                        <a:t>645,068</a:t>
                      </a:r>
                      <a:endParaRPr lang="en-US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98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57349</TotalTime>
  <Words>129</Words>
  <Application>Microsoft Office PowerPoint</Application>
  <PresentationFormat>Affichage à l'écran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stanojcic slavica</dc:creator>
  <cp:lastModifiedBy>stanojcic slavica</cp:lastModifiedBy>
  <cp:revision>462</cp:revision>
  <dcterms:created xsi:type="dcterms:W3CDTF">2010-06-16T13:03:54Z</dcterms:created>
  <dcterms:modified xsi:type="dcterms:W3CDTF">2011-07-17T14:50:15Z</dcterms:modified>
</cp:coreProperties>
</file>