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EAC2-5DDB-487B-8506-389853CCE126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F5CC7-6777-4E66-B08E-4422D4543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oldman d20 NK 1.BMP"/>
          <p:cNvPicPr>
            <a:picLocks noChangeAspect="1"/>
          </p:cNvPicPr>
          <p:nvPr/>
        </p:nvPicPr>
        <p:blipFill>
          <a:blip r:embed="rId2" cstate="print"/>
          <a:srcRect l="62936" t="16652" r="12629" b="68889"/>
          <a:stretch>
            <a:fillRect/>
          </a:stretch>
        </p:blipFill>
        <p:spPr>
          <a:xfrm>
            <a:off x="409578" y="1071562"/>
            <a:ext cx="2147885" cy="1652584"/>
          </a:xfrm>
          <a:prstGeom prst="rect">
            <a:avLst/>
          </a:prstGeom>
        </p:spPr>
      </p:pic>
      <p:pic>
        <p:nvPicPr>
          <p:cNvPr id="8" name="Picture 7" descr="Goldman d20 NK 2.BMP"/>
          <p:cNvPicPr>
            <a:picLocks noChangeAspect="1"/>
          </p:cNvPicPr>
          <p:nvPr/>
        </p:nvPicPr>
        <p:blipFill>
          <a:blip r:embed="rId3" cstate="print"/>
          <a:srcRect l="38501" t="16444" r="37064" b="68889"/>
          <a:stretch>
            <a:fillRect/>
          </a:stretch>
        </p:blipFill>
        <p:spPr>
          <a:xfrm>
            <a:off x="4522785" y="1066800"/>
            <a:ext cx="2111378" cy="1676390"/>
          </a:xfrm>
          <a:prstGeom prst="rect">
            <a:avLst/>
          </a:prstGeom>
        </p:spPr>
      </p:pic>
      <p:pic>
        <p:nvPicPr>
          <p:cNvPr id="9" name="Picture 8" descr="Goldman d20 NK 2.BMP"/>
          <p:cNvPicPr>
            <a:picLocks noChangeAspect="1"/>
          </p:cNvPicPr>
          <p:nvPr/>
        </p:nvPicPr>
        <p:blipFill>
          <a:blip r:embed="rId4" cstate="print"/>
          <a:srcRect l="62936" t="16694" r="11192" b="68889"/>
          <a:stretch>
            <a:fillRect/>
          </a:stretch>
        </p:blipFill>
        <p:spPr>
          <a:xfrm>
            <a:off x="6562726" y="1071562"/>
            <a:ext cx="2276474" cy="1647821"/>
          </a:xfrm>
          <a:prstGeom prst="rect">
            <a:avLst/>
          </a:prstGeom>
        </p:spPr>
      </p:pic>
      <p:pic>
        <p:nvPicPr>
          <p:cNvPr id="10" name="Picture 9" descr="Goldman d20 NK 3.BMP"/>
          <p:cNvPicPr>
            <a:picLocks noChangeAspect="1"/>
          </p:cNvPicPr>
          <p:nvPr/>
        </p:nvPicPr>
        <p:blipFill>
          <a:blip r:embed="rId5" cstate="print"/>
          <a:srcRect l="38501" t="16402" r="37064" b="68889"/>
          <a:stretch>
            <a:fillRect/>
          </a:stretch>
        </p:blipFill>
        <p:spPr>
          <a:xfrm>
            <a:off x="2474919" y="1071562"/>
            <a:ext cx="2106606" cy="1681154"/>
          </a:xfrm>
          <a:prstGeom prst="rect">
            <a:avLst/>
          </a:prstGeom>
        </p:spPr>
      </p:pic>
      <p:pic>
        <p:nvPicPr>
          <p:cNvPr id="11" name="Picture 10" descr="Goldman d20 NK 3.BMP"/>
          <p:cNvPicPr>
            <a:picLocks noChangeAspect="1"/>
          </p:cNvPicPr>
          <p:nvPr/>
        </p:nvPicPr>
        <p:blipFill>
          <a:blip r:embed="rId5" cstate="print"/>
          <a:srcRect l="62936" t="16611" r="12629" b="68889"/>
          <a:stretch>
            <a:fillRect/>
          </a:stretch>
        </p:blipFill>
        <p:spPr>
          <a:xfrm>
            <a:off x="390526" y="2895600"/>
            <a:ext cx="2159000" cy="1657346"/>
          </a:xfrm>
          <a:prstGeom prst="rect">
            <a:avLst/>
          </a:prstGeom>
        </p:spPr>
      </p:pic>
      <p:pic>
        <p:nvPicPr>
          <p:cNvPr id="12" name="Picture 11" descr="Goldman d20 NK 4.BMP"/>
          <p:cNvPicPr>
            <a:picLocks noChangeAspect="1"/>
          </p:cNvPicPr>
          <p:nvPr/>
        </p:nvPicPr>
        <p:blipFill>
          <a:blip r:embed="rId6" cstate="print"/>
          <a:srcRect l="62936" t="16361" r="14066" b="68889"/>
          <a:stretch>
            <a:fillRect/>
          </a:stretch>
        </p:blipFill>
        <p:spPr>
          <a:xfrm>
            <a:off x="2482860" y="2895600"/>
            <a:ext cx="2022465" cy="1685924"/>
          </a:xfrm>
          <a:prstGeom prst="rect">
            <a:avLst/>
          </a:prstGeom>
        </p:spPr>
      </p:pic>
      <p:pic>
        <p:nvPicPr>
          <p:cNvPr id="13" name="Picture 12" descr="Goldman d20 NK 5.BMP"/>
          <p:cNvPicPr>
            <a:picLocks noChangeAspect="1"/>
          </p:cNvPicPr>
          <p:nvPr/>
        </p:nvPicPr>
        <p:blipFill>
          <a:blip r:embed="rId7" cstate="print"/>
          <a:srcRect l="62936" t="16527" r="12629" b="68889"/>
          <a:stretch>
            <a:fillRect/>
          </a:stretch>
        </p:blipFill>
        <p:spPr>
          <a:xfrm>
            <a:off x="4510089" y="2905125"/>
            <a:ext cx="2152649" cy="1666873"/>
          </a:xfrm>
          <a:prstGeom prst="rect">
            <a:avLst/>
          </a:prstGeom>
        </p:spPr>
      </p:pic>
      <p:pic>
        <p:nvPicPr>
          <p:cNvPr id="14" name="Picture 13" descr="Goldman d20 NK 6.BMP"/>
          <p:cNvPicPr>
            <a:picLocks noChangeAspect="1"/>
          </p:cNvPicPr>
          <p:nvPr/>
        </p:nvPicPr>
        <p:blipFill>
          <a:blip r:embed="rId8" cstate="print"/>
          <a:srcRect l="62936" t="16402" r="12629" b="68889"/>
          <a:stretch>
            <a:fillRect/>
          </a:stretch>
        </p:blipFill>
        <p:spPr>
          <a:xfrm>
            <a:off x="6570659" y="2890837"/>
            <a:ext cx="2149479" cy="168116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858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76.6%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526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15.6%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2600" y="20493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5.2%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2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7.2%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00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88.8%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006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15.9%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74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80.2%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47.9%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24800" y="107632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48.6%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33.5%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248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61.8%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006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33.5%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674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58.9%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432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61.4%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100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26.0%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8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6.2%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52600" y="288750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90.2%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4800" y="5038724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u="sng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Supplemental Figure 2</a:t>
            </a:r>
            <a:r>
              <a:rPr lang="en-US" sz="1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: In vitro activated NK cells from patient 888 were analyzed by FACS for the expression of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activating receptors NKG2D, CD16, CD94, and NKp46, as well as inhibitory receptors including KIR2DL1 (CD158a), KIR2DL2/3 (CD158b), and KIR3DL1 (CD158e1).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84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</dc:creator>
  <cp:lastModifiedBy>Temp</cp:lastModifiedBy>
  <cp:revision>11</cp:revision>
  <dcterms:created xsi:type="dcterms:W3CDTF">2010-09-03T15:48:28Z</dcterms:created>
  <dcterms:modified xsi:type="dcterms:W3CDTF">2011-07-27T16:37:15Z</dcterms:modified>
</cp:coreProperties>
</file>