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3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39227-558B-4FF8-95B1-AC26C7CBD731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12B00-1318-4A7F-A7E7-06541B9103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39227-558B-4FF8-95B1-AC26C7CBD731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12B00-1318-4A7F-A7E7-06541B9103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39227-558B-4FF8-95B1-AC26C7CBD731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12B00-1318-4A7F-A7E7-06541B9103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39227-558B-4FF8-95B1-AC26C7CBD731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12B00-1318-4A7F-A7E7-06541B9103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39227-558B-4FF8-95B1-AC26C7CBD731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12B00-1318-4A7F-A7E7-06541B9103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39227-558B-4FF8-95B1-AC26C7CBD731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12B00-1318-4A7F-A7E7-06541B9103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39227-558B-4FF8-95B1-AC26C7CBD731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12B00-1318-4A7F-A7E7-06541B9103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39227-558B-4FF8-95B1-AC26C7CBD731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12B00-1318-4A7F-A7E7-06541B9103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39227-558B-4FF8-95B1-AC26C7CBD731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12B00-1318-4A7F-A7E7-06541B9103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39227-558B-4FF8-95B1-AC26C7CBD731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12B00-1318-4A7F-A7E7-06541B9103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39227-558B-4FF8-95B1-AC26C7CBD731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12B00-1318-4A7F-A7E7-06541B9103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39227-558B-4FF8-95B1-AC26C7CBD731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12B00-1318-4A7F-A7E7-06541B91035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712788"/>
            <a:ext cx="2265363" cy="304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11"/>
          <p:cNvSpPr txBox="1">
            <a:spLocks noChangeArrowheads="1"/>
          </p:cNvSpPr>
          <p:nvPr/>
        </p:nvSpPr>
        <p:spPr bwMode="auto">
          <a:xfrm>
            <a:off x="-742950" y="3787775"/>
            <a:ext cx="42672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/>
              <a:t>ALDH</a:t>
            </a:r>
            <a:r>
              <a:rPr lang="en-US" sz="1400" b="1" baseline="30000"/>
              <a:t>negative              </a:t>
            </a:r>
            <a:r>
              <a:rPr lang="en-US" sz="1400" b="1"/>
              <a:t>ALDH</a:t>
            </a:r>
            <a:r>
              <a:rPr lang="en-US" sz="1400" b="1" baseline="30000"/>
              <a:t>bright</a:t>
            </a:r>
          </a:p>
          <a:p>
            <a:pPr algn="ctr"/>
            <a:r>
              <a:rPr lang="en-US" sz="1400" b="1"/>
              <a:t>PCI-13</a:t>
            </a:r>
          </a:p>
          <a:p>
            <a:pPr algn="ctr"/>
            <a:endParaRPr lang="en-US" sz="1400" b="1"/>
          </a:p>
        </p:txBody>
      </p:sp>
      <p:pic>
        <p:nvPicPr>
          <p:cNvPr id="4100" name="Picture 8" descr="DSC06526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85800"/>
            <a:ext cx="2286000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10"/>
          <p:cNvSpPr>
            <a:spLocks noChangeArrowheads="1"/>
          </p:cNvSpPr>
          <p:nvPr/>
        </p:nvSpPr>
        <p:spPr bwMode="auto">
          <a:xfrm>
            <a:off x="2657475" y="3752850"/>
            <a:ext cx="2476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ALDH</a:t>
            </a:r>
            <a:r>
              <a:rPr lang="en-US" sz="1400" b="1" baseline="30000"/>
              <a:t>negative             </a:t>
            </a:r>
            <a:r>
              <a:rPr lang="en-US" sz="1400" b="1"/>
              <a:t>ALDH</a:t>
            </a:r>
            <a:r>
              <a:rPr lang="en-US" sz="1400" b="1" baseline="30000"/>
              <a:t>bright </a:t>
            </a:r>
          </a:p>
          <a:p>
            <a:r>
              <a:rPr lang="en-US" sz="1400" b="1" baseline="30000"/>
              <a:t>                     </a:t>
            </a:r>
            <a:r>
              <a:rPr lang="en-US" sz="1400" b="1"/>
              <a:t>MIA PaCa-2 </a:t>
            </a:r>
            <a:endParaRPr lang="en-US" sz="1400" b="1" baseline="30000"/>
          </a:p>
        </p:txBody>
      </p:sp>
      <p:sp>
        <p:nvSpPr>
          <p:cNvPr id="4102" name="Text Box 22"/>
          <p:cNvSpPr txBox="1">
            <a:spLocks noChangeArrowheads="1"/>
          </p:cNvSpPr>
          <p:nvPr/>
        </p:nvSpPr>
        <p:spPr bwMode="auto">
          <a:xfrm>
            <a:off x="0" y="90488"/>
            <a:ext cx="1312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  Figure 1</a:t>
            </a:r>
          </a:p>
        </p:txBody>
      </p:sp>
      <p:pic>
        <p:nvPicPr>
          <p:cNvPr id="4103" name="Picture 26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62550" y="712788"/>
            <a:ext cx="3886200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Text Box 27"/>
          <p:cNvSpPr txBox="1">
            <a:spLocks noChangeArrowheads="1"/>
          </p:cNvSpPr>
          <p:nvPr/>
        </p:nvSpPr>
        <p:spPr bwMode="auto">
          <a:xfrm>
            <a:off x="5486400" y="4084638"/>
            <a:ext cx="36576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ALDH</a:t>
            </a:r>
            <a:r>
              <a:rPr lang="en-US" sz="1400" b="1" baseline="30000"/>
              <a:t>negative</a:t>
            </a:r>
            <a:r>
              <a:rPr lang="en-US" sz="1400" b="1"/>
              <a:t>                     ALDH</a:t>
            </a:r>
            <a:r>
              <a:rPr lang="en-US" sz="1400" b="1" baseline="30000"/>
              <a:t>bright </a:t>
            </a:r>
          </a:p>
          <a:p>
            <a:r>
              <a:rPr lang="en-US" sz="1400" b="1"/>
              <a:t>              MDA-MB-231-Luc</a:t>
            </a:r>
          </a:p>
          <a:p>
            <a:endParaRPr lang="en-US" sz="1400"/>
          </a:p>
        </p:txBody>
      </p:sp>
      <p:sp>
        <p:nvSpPr>
          <p:cNvPr id="9" name="Oval 8"/>
          <p:cNvSpPr/>
          <p:nvPr/>
        </p:nvSpPr>
        <p:spPr>
          <a:xfrm>
            <a:off x="1352550" y="2733675"/>
            <a:ext cx="457200" cy="639763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538163" y="3195637"/>
            <a:ext cx="914400" cy="314325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V="1">
            <a:off x="1370806" y="3317082"/>
            <a:ext cx="823913" cy="15240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932238" y="1836738"/>
            <a:ext cx="457200" cy="63976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rot="16200000" flipV="1">
            <a:off x="3741738" y="2979738"/>
            <a:ext cx="1325562" cy="334962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H="1" flipV="1">
            <a:off x="2759869" y="2883694"/>
            <a:ext cx="1528763" cy="314325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11" name="TextBox 14"/>
          <p:cNvSpPr txBox="1">
            <a:spLocks noChangeArrowheads="1"/>
          </p:cNvSpPr>
          <p:nvPr/>
        </p:nvSpPr>
        <p:spPr bwMode="auto">
          <a:xfrm>
            <a:off x="228600" y="3810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A</a:t>
            </a:r>
          </a:p>
        </p:txBody>
      </p:sp>
      <p:sp>
        <p:nvSpPr>
          <p:cNvPr id="4112" name="TextBox 15"/>
          <p:cNvSpPr txBox="1">
            <a:spLocks noChangeArrowheads="1"/>
          </p:cNvSpPr>
          <p:nvPr/>
        </p:nvSpPr>
        <p:spPr bwMode="auto">
          <a:xfrm>
            <a:off x="2657475" y="382588"/>
            <a:ext cx="609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B</a:t>
            </a:r>
          </a:p>
        </p:txBody>
      </p:sp>
      <p:sp>
        <p:nvSpPr>
          <p:cNvPr id="4113" name="TextBox 16"/>
          <p:cNvSpPr txBox="1">
            <a:spLocks noChangeArrowheads="1"/>
          </p:cNvSpPr>
          <p:nvPr/>
        </p:nvSpPr>
        <p:spPr bwMode="auto">
          <a:xfrm>
            <a:off x="5191125" y="382588"/>
            <a:ext cx="609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UPCI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vancela</dc:creator>
  <cp:lastModifiedBy>vancela</cp:lastModifiedBy>
  <cp:revision>1</cp:revision>
  <dcterms:created xsi:type="dcterms:W3CDTF">2011-08-03T18:30:35Z</dcterms:created>
  <dcterms:modified xsi:type="dcterms:W3CDTF">2011-08-03T18:31:12Z</dcterms:modified>
</cp:coreProperties>
</file>