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84728-2338-445A-88BD-1EF124762FF7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6F093-B33D-4848-98A0-97EC404954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14400" y="1066800"/>
          <a:ext cx="6858000" cy="5105400"/>
        </p:xfrm>
        <a:graphic>
          <a:graphicData uri="http://schemas.openxmlformats.org/presentationml/2006/ole">
            <p:oleObj spid="_x0000_s1026" name="Worksheet" r:id="rId3" imgW="4810125" imgH="3200400" progId="Excel.Sheet.8">
              <p:embed/>
            </p:oleObj>
          </a:graphicData>
        </a:graphic>
      </p:graphicFrame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288925" y="36513"/>
            <a:ext cx="1466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  Figure 3B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Slide 1</vt:lpstr>
    </vt:vector>
  </TitlesOfParts>
  <Company>UPCI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vancela</dc:creator>
  <cp:lastModifiedBy>vancela</cp:lastModifiedBy>
  <cp:revision>1</cp:revision>
  <dcterms:created xsi:type="dcterms:W3CDTF">2011-08-03T18:32:33Z</dcterms:created>
  <dcterms:modified xsi:type="dcterms:W3CDTF">2011-08-03T18:32:47Z</dcterms:modified>
</cp:coreProperties>
</file>