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65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82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12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90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46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18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98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04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1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4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8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D723F-6AF1-4B36-A100-7811767E837A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341D1-C281-4310-BC9A-1765F5621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5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hared Subversion\Yumie Takata\Dissertation\CEBP Submission Mar 2011\Supplementary Figure 3 greyscale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1" t="3030" r="10534" b="2112"/>
          <a:stretch/>
        </p:blipFill>
        <p:spPr bwMode="auto">
          <a:xfrm>
            <a:off x="1" y="250676"/>
            <a:ext cx="4191000" cy="317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Shared Subversion\Yumie Takata\Dissertation\CEBP Submission Mar 2011\Supplementary Figure 4 greyscale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" t="4834" r="2675" b="3868"/>
          <a:stretch/>
        </p:blipFill>
        <p:spPr bwMode="auto">
          <a:xfrm>
            <a:off x="4908550" y="246888"/>
            <a:ext cx="4104683" cy="318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Shared Subversion\Yumie Takata\Dissertation\CEBP Submission Mar 2011\Supplementary Figure 5 greyscale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" t="3546" r="4229" b="2664"/>
          <a:stretch/>
        </p:blipFill>
        <p:spPr bwMode="auto">
          <a:xfrm>
            <a:off x="1" y="3564771"/>
            <a:ext cx="4191000" cy="333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-33754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0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43372" y="327660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52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FHCRC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Williamson, Nancy L</dc:creator>
  <cp:lastModifiedBy>Williamson, Nancy L</cp:lastModifiedBy>
  <cp:revision>2</cp:revision>
  <dcterms:created xsi:type="dcterms:W3CDTF">2011-04-16T00:07:34Z</dcterms:created>
  <dcterms:modified xsi:type="dcterms:W3CDTF">2011-04-16T00:17:19Z</dcterms:modified>
</cp:coreProperties>
</file>