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wmf"/><Relationship Id="rId5" Type="http://schemas.openxmlformats.org/officeDocument/2006/relationships/image" Target="../media/image5.e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wmf"/><Relationship Id="rId1" Type="http://schemas.openxmlformats.org/officeDocument/2006/relationships/image" Target="../media/image6.emf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emf"/><Relationship Id="rId1" Type="http://schemas.openxmlformats.org/officeDocument/2006/relationships/image" Target="../media/image12.emf"/><Relationship Id="rId4" Type="http://schemas.openxmlformats.org/officeDocument/2006/relationships/image" Target="../media/image1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C42AE-7508-44A3-9A5B-BBCFB8AB1D4E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0477F-32D3-47A6-9481-289B168F29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9E68A-1C3B-4605-AA4C-A2EA21B28697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5F852-5987-4C51-B0FA-39389DABB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F00C9-4D73-4D1F-93F7-3B33AD9C017E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D1255-0579-4B5F-A640-5B8661EB58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BEBF3-94EC-40B4-AE9B-49DC85E08E21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A363F-93F3-4BA8-9A09-A48BBE732D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AA1A5-CDD1-43BA-AF0F-B7CF3366DE13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05B79-5094-4A7D-AB6C-756B3A719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F0C6D-6620-47C0-BDC5-374D8ECEBC22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0D7E7-E9F0-40F2-B572-C162D0D586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EF633-C9DB-4353-A7F6-A028150696B6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7C2BB-6674-444F-82E2-18401EAEF6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7845E-D8A9-459E-B499-696DC8004633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51C9B-B2B8-4FB7-B5C3-CBFF7054F3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EFD16-54B0-4D78-957E-8E741446ECB7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EAF1D-BB21-4352-A8F7-D68D3E2F1F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A0E0D-4CBA-4052-9710-01A8647FBCEA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52914-B43B-46EE-B49A-E86D48471A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FE6B9-5EC5-4FCD-9E68-CDA320FD975E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16F6F-38F1-4024-AB85-FE41672A1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3ED5899-7ADF-4873-92D4-D9E287C5758F}" type="datetimeFigureOut">
              <a:rPr lang="en-US"/>
              <a:pPr>
                <a:defRPr/>
              </a:pPr>
              <a:t>9/2/2011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5B38427-4281-4611-B1D5-BC9CD794FB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81000" y="2057400"/>
          <a:ext cx="3644900" cy="1997075"/>
        </p:xfrm>
        <a:graphic>
          <a:graphicData uri="http://schemas.openxmlformats.org/presentationml/2006/ole">
            <p:oleObj spid="_x0000_s1026" r:id="rId3" imgW="5303520" imgH="2907720" progId="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85800" y="228600"/>
          <a:ext cx="3352800" cy="2022475"/>
        </p:xfrm>
        <a:graphic>
          <a:graphicData uri="http://schemas.openxmlformats.org/presentationml/2006/ole">
            <p:oleObj spid="_x0000_s1027" name="Prism Project" r:id="rId4" imgW="5076000" imgH="3060000" progId="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4343400" y="2057400"/>
          <a:ext cx="3200400" cy="1828800"/>
        </p:xfrm>
        <a:graphic>
          <a:graphicData uri="http://schemas.openxmlformats.org/presentationml/2006/ole">
            <p:oleObj spid="_x0000_s1028" name="Prism Project" r:id="rId5" imgW="5040000" imgH="2880000" progId="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685800" y="4191000"/>
          <a:ext cx="3613150" cy="1990725"/>
        </p:xfrm>
        <a:graphic>
          <a:graphicData uri="http://schemas.openxmlformats.org/presentationml/2006/ole">
            <p:oleObj spid="_x0000_s1029" r:id="rId6" imgW="5275800" imgH="2907720" progId="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4267200" y="3989388"/>
          <a:ext cx="3733800" cy="2058987"/>
        </p:xfrm>
        <a:graphic>
          <a:graphicData uri="http://schemas.openxmlformats.org/presentationml/2006/ole">
            <p:oleObj spid="_x0000_s1030" name="Prism Project" r:id="rId7" imgW="5220000" imgH="2880000" progId="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609600" y="304800"/>
          <a:ext cx="3097213" cy="1744663"/>
        </p:xfrm>
        <a:graphic>
          <a:graphicData uri="http://schemas.openxmlformats.org/presentationml/2006/ole">
            <p:oleObj spid="_x0000_s2050" name="Prism Project" r:id="rId3" imgW="5112000" imgH="2880000" progId="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533400" y="2133600"/>
          <a:ext cx="3373438" cy="1858963"/>
        </p:xfrm>
        <a:graphic>
          <a:graphicData uri="http://schemas.openxmlformats.org/presentationml/2006/ole">
            <p:oleObj spid="_x0000_s2051" r:id="rId4" imgW="5275800" imgH="2907720" progId="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4267200" y="304800"/>
          <a:ext cx="3276600" cy="1871663"/>
        </p:xfrm>
        <a:graphic>
          <a:graphicData uri="http://schemas.openxmlformats.org/presentationml/2006/ole">
            <p:oleObj spid="_x0000_s2052" name="Prism Project" r:id="rId5" imgW="5040000" imgH="2880000" progId="">
              <p:embed/>
            </p:oleObj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4114800" y="2209800"/>
          <a:ext cx="3306763" cy="1854200"/>
        </p:xfrm>
        <a:graphic>
          <a:graphicData uri="http://schemas.openxmlformats.org/presentationml/2006/ole">
            <p:oleObj spid="_x0000_s2053" r:id="rId6" imgW="5184360" imgH="2907720" progId="">
              <p:embed/>
            </p:oleObj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685800" y="4191000"/>
          <a:ext cx="3435350" cy="1962150"/>
        </p:xfrm>
        <a:graphic>
          <a:graphicData uri="http://schemas.openxmlformats.org/presentationml/2006/ole">
            <p:oleObj spid="_x0000_s2054" name="Prism Project" r:id="rId7" imgW="5040000" imgH="2880000" progId="">
              <p:embed/>
            </p:oleObj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4267200" y="4114800"/>
          <a:ext cx="3263900" cy="1878013"/>
        </p:xfrm>
        <a:graphic>
          <a:graphicData uri="http://schemas.openxmlformats.org/presentationml/2006/ole">
            <p:oleObj spid="_x0000_s2055" name="Prism Project" r:id="rId8" imgW="5004000" imgH="2880000" progId="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304800" y="228600"/>
          <a:ext cx="3376613" cy="1916113"/>
        </p:xfrm>
        <a:graphic>
          <a:graphicData uri="http://schemas.openxmlformats.org/presentationml/2006/ole">
            <p:oleObj spid="_x0000_s3074" name="Prism Project" r:id="rId3" imgW="5076000" imgH="2880000" progId="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4191000" y="228600"/>
          <a:ext cx="3278188" cy="1820863"/>
        </p:xfrm>
        <a:graphic>
          <a:graphicData uri="http://schemas.openxmlformats.org/presentationml/2006/ole">
            <p:oleObj spid="_x0000_s3075" name="Prism Project" r:id="rId4" imgW="5184000" imgH="2880000" progId="">
              <p:embed/>
            </p:oleObj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4419600" y="2667000"/>
          <a:ext cx="2949575" cy="2349500"/>
        </p:xfrm>
        <a:graphic>
          <a:graphicData uri="http://schemas.openxmlformats.org/presentationml/2006/ole">
            <p:oleObj spid="_x0000_s3076" r:id="rId5" imgW="5175360" imgH="4123800" progId="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457200" y="2819400"/>
          <a:ext cx="3641725" cy="2032000"/>
        </p:xfrm>
        <a:graphic>
          <a:graphicData uri="http://schemas.openxmlformats.org/presentationml/2006/ole">
            <p:oleObj spid="_x0000_s3077" name="Prism Project" r:id="rId6" imgW="5148000" imgH="2880000" progId="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Arial</vt:lpstr>
      <vt:lpstr>Office Theme</vt:lpstr>
      <vt:lpstr>Prism Project</vt:lpstr>
      <vt:lpstr>Slide 1</vt:lpstr>
      <vt:lpstr>Slide 2</vt:lpstr>
      <vt:lpstr>Slide 3</vt:lpstr>
    </vt:vector>
  </TitlesOfParts>
  <Company>UCSD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Pediatrics</dc:creator>
  <cp:lastModifiedBy>JNawrocki</cp:lastModifiedBy>
  <cp:revision>4</cp:revision>
  <dcterms:created xsi:type="dcterms:W3CDTF">2011-06-09T00:13:23Z</dcterms:created>
  <dcterms:modified xsi:type="dcterms:W3CDTF">2011-09-02T19:29:34Z</dcterms:modified>
</cp:coreProperties>
</file>