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8F1D3-DB5C-417A-963F-EFA0CFAA4DF8}" type="datetimeFigureOut">
              <a:rPr lang="en-AU" smtClean="0"/>
              <a:pPr/>
              <a:t>30/09/2011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1C275-22AA-43A9-BCD0-78AE25B7C75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71816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Queensland Institute of Medical Research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Louise Marquart</dc:creator>
  <cp:lastModifiedBy>batra</cp:lastModifiedBy>
  <cp:revision>2</cp:revision>
  <dcterms:created xsi:type="dcterms:W3CDTF">2011-09-14T08:31:05Z</dcterms:created>
  <dcterms:modified xsi:type="dcterms:W3CDTF">2011-09-30T05:51:06Z</dcterms:modified>
</cp:coreProperties>
</file>