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1" d="100"/>
          <a:sy n="71" d="100"/>
        </p:scale>
        <p:origin x="-28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D617AC-3E8D-0342-8C31-72CB21521EB3}" type="datetimeFigureOut">
              <a:rPr lang="en-US" smtClean="0"/>
              <a:t>6/9/11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99FCD8-E614-D24E-8A47-18FFC1017C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11606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E7E05A4-4A2C-9549-A795-00FFC60FD728}" type="slidenum">
              <a:rPr lang="en-US">
                <a:latin typeface="Arial" pitchFamily="-65" charset="0"/>
                <a:ea typeface="ＭＳ Ｐゴシック" pitchFamily="-65" charset="-128"/>
                <a:cs typeface="ＭＳ Ｐゴシック" pitchFamily="-65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>
              <a:latin typeface="Arial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  <p:sp>
        <p:nvSpPr>
          <p:cNvPr id="20483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Arial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3ABC5-4637-0848-A2CB-00C2E7814585}" type="datetimeFigureOut">
              <a:rPr lang="en-US" smtClean="0"/>
              <a:t>6/9/11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AE10C-663D-1A49-A0B3-BC13E38A4E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4673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3ABC5-4637-0848-A2CB-00C2E7814585}" type="datetimeFigureOut">
              <a:rPr lang="en-US" smtClean="0"/>
              <a:t>6/9/11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AE10C-663D-1A49-A0B3-BC13E38A4E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3964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3ABC5-4637-0848-A2CB-00C2E7814585}" type="datetimeFigureOut">
              <a:rPr lang="en-US" smtClean="0"/>
              <a:t>6/9/11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AE10C-663D-1A49-A0B3-BC13E38A4E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02371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3ABC5-4637-0848-A2CB-00C2E7814585}" type="datetimeFigureOut">
              <a:rPr lang="en-US" smtClean="0"/>
              <a:t>6/9/11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AE10C-663D-1A49-A0B3-BC13E38A4E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30766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3ABC5-4637-0848-A2CB-00C2E7814585}" type="datetimeFigureOut">
              <a:rPr lang="en-US" smtClean="0"/>
              <a:t>6/9/11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AE10C-663D-1A49-A0B3-BC13E38A4E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4356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3ABC5-4637-0848-A2CB-00C2E7814585}" type="datetimeFigureOut">
              <a:rPr lang="en-US" smtClean="0"/>
              <a:t>6/9/11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AE10C-663D-1A49-A0B3-BC13E38A4E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0609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3ABC5-4637-0848-A2CB-00C2E7814585}" type="datetimeFigureOut">
              <a:rPr lang="en-US" smtClean="0"/>
              <a:t>6/9/11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AE10C-663D-1A49-A0B3-BC13E38A4E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52668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3ABC5-4637-0848-A2CB-00C2E7814585}" type="datetimeFigureOut">
              <a:rPr lang="en-US" smtClean="0"/>
              <a:t>6/9/11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AE10C-663D-1A49-A0B3-BC13E38A4E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048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3ABC5-4637-0848-A2CB-00C2E7814585}" type="datetimeFigureOut">
              <a:rPr lang="en-US" smtClean="0"/>
              <a:t>6/9/11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AE10C-663D-1A49-A0B3-BC13E38A4E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3243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3ABC5-4637-0848-A2CB-00C2E7814585}" type="datetimeFigureOut">
              <a:rPr lang="en-US" smtClean="0"/>
              <a:t>6/9/11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AE10C-663D-1A49-A0B3-BC13E38A4E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4806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3ABC5-4637-0848-A2CB-00C2E7814585}" type="datetimeFigureOut">
              <a:rPr lang="en-US" smtClean="0"/>
              <a:t>6/9/11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AE10C-663D-1A49-A0B3-BC13E38A4E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5500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F3ABC5-4637-0848-A2CB-00C2E7814585}" type="datetimeFigureOut">
              <a:rPr lang="en-US" smtClean="0"/>
              <a:t>6/9/11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5AE10C-663D-1A49-A0B3-BC13E38A4E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7859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 Box 59"/>
          <p:cNvSpPr txBox="1">
            <a:spLocks noChangeArrowheads="1"/>
          </p:cNvSpPr>
          <p:nvPr/>
        </p:nvSpPr>
        <p:spPr bwMode="auto">
          <a:xfrm>
            <a:off x="3657600" y="381000"/>
            <a:ext cx="174999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200" dirty="0" smtClean="0"/>
              <a:t>Supplementary Fig 2S. </a:t>
            </a:r>
            <a:endParaRPr lang="en-US" sz="1200" dirty="0"/>
          </a:p>
        </p:txBody>
      </p:sp>
      <p:sp>
        <p:nvSpPr>
          <p:cNvPr id="50" name="TextBox 49"/>
          <p:cNvSpPr txBox="1"/>
          <p:nvPr/>
        </p:nvSpPr>
        <p:spPr>
          <a:xfrm>
            <a:off x="2362200" y="3276601"/>
            <a:ext cx="3962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Calibri"/>
                <a:cs typeface="Calibri"/>
              </a:rPr>
              <a:t>Codon:     155    |   156     |    157    |   158    |   159    |    160</a:t>
            </a:r>
            <a:endParaRPr lang="en-US" sz="1200" dirty="0">
              <a:latin typeface="Calibri"/>
              <a:cs typeface="Calibri"/>
            </a:endParaRPr>
          </a:p>
        </p:txBody>
      </p:sp>
      <p:pic>
        <p:nvPicPr>
          <p:cNvPr id="51" name="Picture 5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95600" y="1524000"/>
            <a:ext cx="3352800" cy="743827"/>
          </a:xfrm>
          <a:prstGeom prst="rect">
            <a:avLst/>
          </a:prstGeom>
        </p:spPr>
      </p:pic>
      <p:pic>
        <p:nvPicPr>
          <p:cNvPr id="52" name="Picture 5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95600" y="2362200"/>
            <a:ext cx="3352800" cy="770495"/>
          </a:xfrm>
          <a:prstGeom prst="rect">
            <a:avLst/>
          </a:prstGeom>
        </p:spPr>
      </p:pic>
      <p:sp>
        <p:nvSpPr>
          <p:cNvPr id="54" name="Rectangle 53"/>
          <p:cNvSpPr/>
          <p:nvPr/>
        </p:nvSpPr>
        <p:spPr>
          <a:xfrm>
            <a:off x="2971800" y="3581400"/>
            <a:ext cx="35814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rgbClr val="8AF705"/>
                </a:solidFill>
                <a:latin typeface="Calibri"/>
                <a:cs typeface="Calibri"/>
              </a:rPr>
              <a:t>A</a:t>
            </a:r>
            <a:r>
              <a:rPr lang="en-US" sz="1200" dirty="0" smtClean="0">
                <a:solidFill>
                  <a:srgbClr val="3366FF"/>
                </a:solidFill>
                <a:latin typeface="Calibri"/>
                <a:cs typeface="Calibri"/>
              </a:rPr>
              <a:t>CC</a:t>
            </a:r>
            <a:r>
              <a:rPr lang="en-US" sz="1200" dirty="0" smtClean="0">
                <a:latin typeface="Calibri"/>
                <a:cs typeface="Calibri"/>
              </a:rPr>
              <a:t>        </a:t>
            </a:r>
            <a:r>
              <a:rPr lang="en-US" sz="1200" dirty="0" smtClean="0">
                <a:solidFill>
                  <a:srgbClr val="3366FF"/>
                </a:solidFill>
                <a:latin typeface="Calibri"/>
                <a:cs typeface="Calibri"/>
              </a:rPr>
              <a:t>C</a:t>
            </a:r>
            <a:r>
              <a:rPr lang="en-US" sz="1200" dirty="0" smtClean="0">
                <a:latin typeface="Calibri"/>
                <a:cs typeface="Calibri"/>
              </a:rPr>
              <a:t>G</a:t>
            </a:r>
            <a:r>
              <a:rPr lang="en-US" sz="1200" dirty="0" smtClean="0">
                <a:solidFill>
                  <a:srgbClr val="3366FF"/>
                </a:solidFill>
                <a:latin typeface="Calibri"/>
                <a:cs typeface="Calibri"/>
              </a:rPr>
              <a:t>C</a:t>
            </a:r>
            <a:r>
              <a:rPr lang="en-US" sz="1200" dirty="0" smtClean="0">
                <a:latin typeface="Calibri"/>
                <a:cs typeface="Calibri"/>
              </a:rPr>
              <a:t>          G</a:t>
            </a:r>
            <a:r>
              <a:rPr lang="en-US" sz="1200" dirty="0" smtClean="0">
                <a:solidFill>
                  <a:srgbClr val="FF0000"/>
                </a:solidFill>
                <a:latin typeface="Calibri"/>
                <a:cs typeface="Calibri"/>
              </a:rPr>
              <a:t>T</a:t>
            </a:r>
            <a:r>
              <a:rPr lang="en-US" sz="1200" dirty="0" smtClean="0">
                <a:solidFill>
                  <a:srgbClr val="3366FF"/>
                </a:solidFill>
                <a:latin typeface="Calibri"/>
                <a:cs typeface="Calibri"/>
              </a:rPr>
              <a:t>C</a:t>
            </a:r>
            <a:r>
              <a:rPr lang="en-US" sz="1200" dirty="0" smtClean="0">
                <a:latin typeface="Calibri"/>
                <a:cs typeface="Calibri"/>
              </a:rPr>
              <a:t>         </a:t>
            </a:r>
            <a:r>
              <a:rPr lang="en-US" sz="1200" dirty="0" smtClean="0">
                <a:solidFill>
                  <a:srgbClr val="3366FF"/>
                </a:solidFill>
                <a:latin typeface="Calibri"/>
                <a:cs typeface="Calibri"/>
              </a:rPr>
              <a:t>C</a:t>
            </a:r>
            <a:r>
              <a:rPr lang="en-US" sz="1200" dirty="0" smtClean="0">
                <a:latin typeface="Calibri"/>
                <a:cs typeface="Calibri"/>
              </a:rPr>
              <a:t>G</a:t>
            </a:r>
            <a:r>
              <a:rPr lang="en-US" sz="1200" dirty="0" smtClean="0">
                <a:solidFill>
                  <a:srgbClr val="3366FF"/>
                </a:solidFill>
                <a:latin typeface="Calibri"/>
                <a:cs typeface="Calibri"/>
              </a:rPr>
              <a:t>C</a:t>
            </a:r>
            <a:r>
              <a:rPr lang="en-US" sz="1200" dirty="0" smtClean="0">
                <a:latin typeface="Calibri"/>
                <a:cs typeface="Calibri"/>
              </a:rPr>
              <a:t>         G</a:t>
            </a:r>
            <a:r>
              <a:rPr lang="en-US" sz="1200" dirty="0" smtClean="0">
                <a:solidFill>
                  <a:srgbClr val="3366FF"/>
                </a:solidFill>
                <a:latin typeface="Calibri"/>
                <a:cs typeface="Calibri"/>
              </a:rPr>
              <a:t>CC</a:t>
            </a:r>
            <a:r>
              <a:rPr lang="en-US" sz="1200" dirty="0" smtClean="0">
                <a:latin typeface="Calibri"/>
                <a:cs typeface="Calibri"/>
              </a:rPr>
              <a:t>        </a:t>
            </a:r>
            <a:r>
              <a:rPr lang="en-US" sz="1200" dirty="0">
                <a:solidFill>
                  <a:srgbClr val="8AF705"/>
                </a:solidFill>
                <a:latin typeface="Calibri"/>
                <a:cs typeface="Calibri"/>
              </a:rPr>
              <a:t>A</a:t>
            </a:r>
            <a:r>
              <a:rPr lang="en-US" sz="1200" dirty="0" smtClean="0">
                <a:solidFill>
                  <a:srgbClr val="FF0000"/>
                </a:solidFill>
                <a:latin typeface="Calibri"/>
                <a:cs typeface="Calibri"/>
              </a:rPr>
              <a:t>T</a:t>
            </a:r>
            <a:r>
              <a:rPr lang="en-US" sz="1200" dirty="0" smtClean="0">
                <a:latin typeface="Calibri"/>
                <a:cs typeface="Calibri"/>
              </a:rPr>
              <a:t>G</a:t>
            </a:r>
            <a:endParaRPr lang="en-US" sz="1200" dirty="0">
              <a:latin typeface="Calibri"/>
              <a:cs typeface="Calibri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2057400" y="1752600"/>
            <a:ext cx="5906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/>
              <a:t>H226</a:t>
            </a:r>
            <a:endParaRPr lang="en-US" sz="1200" i="1" dirty="0"/>
          </a:p>
        </p:txBody>
      </p:sp>
      <p:sp>
        <p:nvSpPr>
          <p:cNvPr id="56" name="TextBox 55"/>
          <p:cNvSpPr txBox="1"/>
          <p:nvPr/>
        </p:nvSpPr>
        <p:spPr>
          <a:xfrm>
            <a:off x="1905000" y="2590800"/>
            <a:ext cx="9666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/>
              <a:t>WT control</a:t>
            </a:r>
            <a:endParaRPr lang="en-US" sz="1200" i="1" dirty="0"/>
          </a:p>
        </p:txBody>
      </p:sp>
      <p:sp>
        <p:nvSpPr>
          <p:cNvPr id="3" name="Rectangle 2"/>
          <p:cNvSpPr/>
          <p:nvPr/>
        </p:nvSpPr>
        <p:spPr bwMode="auto">
          <a:xfrm>
            <a:off x="4648200" y="1371600"/>
            <a:ext cx="533400" cy="2590800"/>
          </a:xfrm>
          <a:prstGeom prst="rect">
            <a:avLst/>
          </a:prstGeom>
          <a:noFill/>
          <a:ln w="9525" cap="flat" cmpd="sng" algn="ctr">
            <a:solidFill>
              <a:srgbClr val="660066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07" charset="0"/>
              <a:ea typeface="ＭＳ Ｐゴシック" pitchFamily="-107" charset="-128"/>
              <a:cs typeface="ＭＳ Ｐゴシック" pitchFamily="-10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818347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27</Words>
  <Application>Microsoft Macintosh PowerPoint</Application>
  <PresentationFormat>On-screen Show (4:3)</PresentationFormat>
  <Paragraphs>6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Human Oncology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Shyhmin Huang</dc:creator>
  <cp:lastModifiedBy>Shyhmin Huang</cp:lastModifiedBy>
  <cp:revision>8</cp:revision>
  <dcterms:created xsi:type="dcterms:W3CDTF">2011-06-09T16:14:23Z</dcterms:created>
  <dcterms:modified xsi:type="dcterms:W3CDTF">2011-06-09T16:18:44Z</dcterms:modified>
</cp:coreProperties>
</file>